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6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27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01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314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3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1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4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3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1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3DCC-EA38-4F0B-B412-ED6C41D87BC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AF5F73-E20E-491D-B040-56887EA50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016C7-B186-4FB5-AC80-286FDEC8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BOOTSTRAP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9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BCCF-ABC6-42C3-A36F-52D11FD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erdana"/>
              </a:rPr>
              <a:t>What is Bootstrap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87AD-08AA-442B-BACE-93909DE4D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165"/>
            <a:ext cx="10515600" cy="494879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Bootstrap is the most popular HTML, CSS and JavaScript framework for developing a responsive and mobile friendly website.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absolutely free to download and use.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a front-end framework used for easier and faster web development.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includes HTML and CSS based design templates for typography, forms, buttons, tables, navigation, modals, image carousels and many others.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also use JavaScript plug-ins.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facilitates you to create responsive designs.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3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0683-4759-4860-BA5A-A70B2025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erdana"/>
              </a:rPr>
              <a:t>History of Bootstrap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C6230-0259-49D4-86D9-A33A746B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Bootstrap was developed by Mark Otto and Jacob Thornton at Twitter. It was released as an open source product in August 2011 on GitHub.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June 2014 Bootstrap was the No.1 project on GitHub.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ED23-4603-4D85-B8F5-05343AA6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erdana"/>
              </a:rPr>
              <a:t>Why use Bootstrap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709B-9008-4156-B967-128F2A03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B050"/>
                </a:solidFill>
                <a:effectLst/>
                <a:latin typeface="inter-regular"/>
              </a:rPr>
              <a:t>Following are the main advantage of Bootstrap: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very easy to use. Anybody having basic knowledge of HTML and CSS can use Bootstrap.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facilitates users to develop a responsive website.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compatible on most of browsers like Chrome, Firefox, Internet Explorer, Safari and Opera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1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60CA-9773-4E52-B4A7-77320CB9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B59F-6440-4DF1-9EBC-F1CC7F2F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91277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197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erdana</vt:lpstr>
      <vt:lpstr>inter-regular</vt:lpstr>
      <vt:lpstr>Trebuchet MS</vt:lpstr>
      <vt:lpstr>Wingdings 3</vt:lpstr>
      <vt:lpstr>Facet</vt:lpstr>
      <vt:lpstr>BOOTSTRAP </vt:lpstr>
      <vt:lpstr>What is Bootstrap </vt:lpstr>
      <vt:lpstr>History of Bootstrap </vt:lpstr>
      <vt:lpstr>Why use Bootstrap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Prajakta Deotare</dc:creator>
  <cp:lastModifiedBy>Prajakta Deotare</cp:lastModifiedBy>
  <cp:revision>2</cp:revision>
  <dcterms:created xsi:type="dcterms:W3CDTF">2022-05-14T05:30:39Z</dcterms:created>
  <dcterms:modified xsi:type="dcterms:W3CDTF">2022-05-14T05:36:47Z</dcterms:modified>
</cp:coreProperties>
</file>