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acantHouseissue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7861F7-F080-4E7F-B273-970B9451E9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Vacant House issue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3E64A2-2BE7-4D55-9DCC-44052AB590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10/18/2024 11:04:35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D05F523-3307-44EA-AAFA-9DDED8447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2024-10-18T11:04:35Z</dcterms:created>
  <dcterms:modified xsi:type="dcterms:W3CDTF">2024-10-18T11:04:35Z</dcterms:modified>
</cp:coreProperties>
</file>