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4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0D9C-EED3-BF47-A170-746BE955C891}" type="datetimeFigureOut">
              <a:rPr lang="en-US" smtClean="0"/>
              <a:t>15/03/13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33E6-8330-D84E-9B3D-D26E3AF9A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1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0D9C-EED3-BF47-A170-746BE955C891}" type="datetimeFigureOut">
              <a:rPr lang="en-US" smtClean="0"/>
              <a:t>15/03/13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33E6-8330-D84E-9B3D-D26E3AF9A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0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0D9C-EED3-BF47-A170-746BE955C891}" type="datetimeFigureOut">
              <a:rPr lang="en-US" smtClean="0"/>
              <a:t>15/03/13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33E6-8330-D84E-9B3D-D26E3AF9A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3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0D9C-EED3-BF47-A170-746BE955C891}" type="datetimeFigureOut">
              <a:rPr lang="en-US" smtClean="0"/>
              <a:t>15/03/13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33E6-8330-D84E-9B3D-D26E3AF9A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1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0D9C-EED3-BF47-A170-746BE955C891}" type="datetimeFigureOut">
              <a:rPr lang="en-US" smtClean="0"/>
              <a:t>15/03/13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33E6-8330-D84E-9B3D-D26E3AF9A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5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0D9C-EED3-BF47-A170-746BE955C891}" type="datetimeFigureOut">
              <a:rPr lang="en-US" smtClean="0"/>
              <a:t>15/03/13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33E6-8330-D84E-9B3D-D26E3AF9A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4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0D9C-EED3-BF47-A170-746BE955C891}" type="datetimeFigureOut">
              <a:rPr lang="en-US" smtClean="0"/>
              <a:t>15/03/13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33E6-8330-D84E-9B3D-D26E3AF9A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0D9C-EED3-BF47-A170-746BE955C891}" type="datetimeFigureOut">
              <a:rPr lang="en-US" smtClean="0"/>
              <a:t>15/03/13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33E6-8330-D84E-9B3D-D26E3AF9A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1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0D9C-EED3-BF47-A170-746BE955C891}" type="datetimeFigureOut">
              <a:rPr lang="en-US" smtClean="0"/>
              <a:t>15/03/13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33E6-8330-D84E-9B3D-D26E3AF9A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5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0D9C-EED3-BF47-A170-746BE955C891}" type="datetimeFigureOut">
              <a:rPr lang="en-US" smtClean="0"/>
              <a:t>15/03/13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33E6-8330-D84E-9B3D-D26E3AF9A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4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0D9C-EED3-BF47-A170-746BE955C891}" type="datetimeFigureOut">
              <a:rPr lang="en-US" smtClean="0"/>
              <a:t>15/03/13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33E6-8330-D84E-9B3D-D26E3AF9A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1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10D9C-EED3-BF47-A170-746BE955C891}" type="datetimeFigureOut">
              <a:rPr lang="en-US" smtClean="0"/>
              <a:t>15/03/13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233E6-8330-D84E-9B3D-D26E3AF9A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9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84" y="1122948"/>
            <a:ext cx="8459537" cy="524042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A single point, visual solution to gauge the health of your product </a:t>
            </a:r>
            <a:r>
              <a:rPr lang="en-US" dirty="0"/>
              <a:t>portfolio using Test Automation results </a:t>
            </a:r>
            <a:r>
              <a:rPr lang="en-US" b="1" dirty="0" smtClean="0"/>
              <a:t> </a:t>
            </a:r>
            <a:r>
              <a:rPr lang="en-US" dirty="0" smtClean="0"/>
              <a:t>by means of –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omparative views </a:t>
            </a:r>
          </a:p>
          <a:p>
            <a:pPr lvl="1"/>
            <a:r>
              <a:rPr lang="en-US" dirty="0" smtClean="0"/>
              <a:t>Trends</a:t>
            </a:r>
          </a:p>
          <a:p>
            <a:pPr lvl="1"/>
            <a:r>
              <a:rPr lang="en-US" dirty="0" smtClean="0"/>
              <a:t>Defect analysis</a:t>
            </a:r>
          </a:p>
          <a:p>
            <a:r>
              <a:rPr lang="en-US" b="1" dirty="0" smtClean="0"/>
              <a:t>and providing</a:t>
            </a:r>
          </a:p>
          <a:p>
            <a:pPr lvl="1"/>
            <a:r>
              <a:rPr lang="en-US" dirty="0" smtClean="0"/>
              <a:t>Drill-down reports</a:t>
            </a:r>
          </a:p>
          <a:p>
            <a:pPr lvl="1"/>
            <a:r>
              <a:rPr lang="en-US" dirty="0" smtClean="0"/>
              <a:t>Customizable reports</a:t>
            </a:r>
          </a:p>
          <a:p>
            <a:r>
              <a:rPr lang="en-US" b="1" dirty="0" smtClean="0"/>
              <a:t>So that </a:t>
            </a:r>
          </a:p>
          <a:p>
            <a:pPr lvl="1"/>
            <a:r>
              <a:rPr lang="en-US" dirty="0" smtClean="0"/>
              <a:t>Different stakeholders can get single click view of the health status and potential issues</a:t>
            </a:r>
          </a:p>
          <a:p>
            <a:pPr lvl="1"/>
            <a:r>
              <a:rPr lang="en-US" dirty="0" smtClean="0"/>
              <a:t>A project team can decide if automation is useful or not.</a:t>
            </a:r>
          </a:p>
          <a:p>
            <a:pPr lvl="1"/>
            <a:r>
              <a:rPr lang="en-US" dirty="0" smtClean="0"/>
              <a:t> automated data collation and trending to avoid manual data aggregation and interpretation</a:t>
            </a:r>
          </a:p>
          <a:p>
            <a:r>
              <a:rPr lang="en-US" b="1" dirty="0" smtClean="0"/>
              <a:t>With the stakeholders being</a:t>
            </a:r>
          </a:p>
          <a:p>
            <a:pPr lvl="1"/>
            <a:r>
              <a:rPr lang="en-US" dirty="0" smtClean="0"/>
              <a:t>Developers</a:t>
            </a:r>
          </a:p>
          <a:p>
            <a:pPr lvl="1"/>
            <a:r>
              <a:rPr lang="en-US" dirty="0" smtClean="0"/>
              <a:t>QA</a:t>
            </a:r>
          </a:p>
          <a:p>
            <a:pPr lvl="1"/>
            <a:r>
              <a:rPr lang="en-US" dirty="0" smtClean="0"/>
              <a:t>QA </a:t>
            </a:r>
            <a:r>
              <a:rPr lang="en-US" dirty="0" smtClean="0"/>
              <a:t>Leads / Manager / Directors</a:t>
            </a:r>
            <a:endParaRPr lang="en-US" dirty="0" smtClean="0"/>
          </a:p>
          <a:p>
            <a:pPr lvl="1"/>
            <a:r>
              <a:rPr lang="en-US" dirty="0" smtClean="0"/>
              <a:t>Tech-Ops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8108"/>
            <a:ext cx="7772400" cy="717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TTA – Test Trend Analyzer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326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96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Mathangi R</dc:creator>
  <cp:lastModifiedBy>Anand Bagmar</cp:lastModifiedBy>
  <cp:revision>3</cp:revision>
  <dcterms:created xsi:type="dcterms:W3CDTF">2013-03-15T10:19:57Z</dcterms:created>
  <dcterms:modified xsi:type="dcterms:W3CDTF">2013-03-15T10:26:35Z</dcterms:modified>
</cp:coreProperties>
</file>