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73" r:id="rId3"/>
    <p:sldId id="274" r:id="rId4"/>
    <p:sldId id="284" r:id="rId5"/>
    <p:sldId id="265" r:id="rId6"/>
    <p:sldId id="279" r:id="rId7"/>
    <p:sldId id="282" r:id="rId8"/>
    <p:sldId id="28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9E8A23-7E76-403E-A687-8835B1AD70D8}" v="26" dt="2023-03-23T08:18:12.857"/>
    <p1510:client id="{38CD8EAE-D135-449A-84CE-4435AC53DF73}" v="91" dt="2023-03-23T06:56:27.627"/>
    <p1510:client id="{CD38BCE0-D880-45B7-9868-A36C52D1B499}" v="35" dt="2023-03-23T11:13:34.226"/>
    <p1510:client id="{E4925ACB-D95D-4B83-B419-971D64F984C7}" v="27" dt="2023-03-23T10:09:40.9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19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23" Type="http://schemas.microsoft.com/office/2016/11/relationships/changesInfo" Target="changesInfos/changesInfo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el Mehulkumar Prajapati" userId="S::x833e@unb.ca::9ece0146-92f7-47be-8b8f-8bd78fd1250a" providerId="AD" clId="Web-{E4925ACB-D95D-4B83-B419-971D64F984C7}"/>
    <pc:docChg chg="addSld delSld modSld sldOrd">
      <pc:chgData name="Neel Mehulkumar Prajapati" userId="S::x833e@unb.ca::9ece0146-92f7-47be-8b8f-8bd78fd1250a" providerId="AD" clId="Web-{E4925ACB-D95D-4B83-B419-971D64F984C7}" dt="2023-03-23T10:09:40.995" v="17" actId="20577"/>
      <pc:docMkLst>
        <pc:docMk/>
      </pc:docMkLst>
      <pc:sldChg chg="delSp modSp mod setBg">
        <pc:chgData name="Neel Mehulkumar Prajapati" userId="S::x833e@unb.ca::9ece0146-92f7-47be-8b8f-8bd78fd1250a" providerId="AD" clId="Web-{E4925ACB-D95D-4B83-B419-971D64F984C7}" dt="2023-03-23T10:06:47.649" v="10" actId="20577"/>
        <pc:sldMkLst>
          <pc:docMk/>
          <pc:sldMk cId="227201044" sldId="256"/>
        </pc:sldMkLst>
        <pc:spChg chg="mod">
          <ac:chgData name="Neel Mehulkumar Prajapati" userId="S::x833e@unb.ca::9ece0146-92f7-47be-8b8f-8bd78fd1250a" providerId="AD" clId="Web-{E4925ACB-D95D-4B83-B419-971D64F984C7}" dt="2023-03-23T10:06:33.321" v="8" actId="20577"/>
          <ac:spMkLst>
            <pc:docMk/>
            <pc:sldMk cId="227201044" sldId="256"/>
            <ac:spMk id="2" creationId="{EE08CB38-8D69-F9C6-1D0F-BB8D2F134386}"/>
          </ac:spMkLst>
        </pc:spChg>
        <pc:spChg chg="mod">
          <ac:chgData name="Neel Mehulkumar Prajapati" userId="S::x833e@unb.ca::9ece0146-92f7-47be-8b8f-8bd78fd1250a" providerId="AD" clId="Web-{E4925ACB-D95D-4B83-B419-971D64F984C7}" dt="2023-03-23T10:06:47.649" v="10" actId="20577"/>
          <ac:spMkLst>
            <pc:docMk/>
            <pc:sldMk cId="227201044" sldId="256"/>
            <ac:spMk id="7" creationId="{5C0E0AAF-643D-0049-8568-A2540314465E}"/>
          </ac:spMkLst>
        </pc:spChg>
        <pc:picChg chg="del mod">
          <ac:chgData name="Neel Mehulkumar Prajapati" userId="S::x833e@unb.ca::9ece0146-92f7-47be-8b8f-8bd78fd1250a" providerId="AD" clId="Web-{E4925ACB-D95D-4B83-B419-971D64F984C7}" dt="2023-03-23T10:05:59.602" v="7"/>
          <ac:picMkLst>
            <pc:docMk/>
            <pc:sldMk cId="227201044" sldId="256"/>
            <ac:picMk id="4" creationId="{294DADF3-BBF5-9179-C037-D17C3701EBD6}"/>
          </ac:picMkLst>
        </pc:picChg>
      </pc:sldChg>
      <pc:sldChg chg="modSp">
        <pc:chgData name="Neel Mehulkumar Prajapati" userId="S::x833e@unb.ca::9ece0146-92f7-47be-8b8f-8bd78fd1250a" providerId="AD" clId="Web-{E4925ACB-D95D-4B83-B419-971D64F984C7}" dt="2023-03-23T10:09:40.995" v="17" actId="20577"/>
        <pc:sldMkLst>
          <pc:docMk/>
          <pc:sldMk cId="3711970091" sldId="283"/>
        </pc:sldMkLst>
        <pc:spChg chg="mod">
          <ac:chgData name="Neel Mehulkumar Prajapati" userId="S::x833e@unb.ca::9ece0146-92f7-47be-8b8f-8bd78fd1250a" providerId="AD" clId="Web-{E4925ACB-D95D-4B83-B419-971D64F984C7}" dt="2023-03-23T10:09:40.995" v="17" actId="20577"/>
          <ac:spMkLst>
            <pc:docMk/>
            <pc:sldMk cId="3711970091" sldId="283"/>
            <ac:spMk id="4" creationId="{DF79CC68-3F8C-B5F3-D257-1662BA4C9317}"/>
          </ac:spMkLst>
        </pc:spChg>
      </pc:sldChg>
      <pc:sldChg chg="new del ord">
        <pc:chgData name="Neel Mehulkumar Prajapati" userId="S::x833e@unb.ca::9ece0146-92f7-47be-8b8f-8bd78fd1250a" providerId="AD" clId="Web-{E4925ACB-D95D-4B83-B419-971D64F984C7}" dt="2023-03-23T10:06:57.759" v="11"/>
        <pc:sldMkLst>
          <pc:docMk/>
          <pc:sldMk cId="1532753125" sldId="284"/>
        </pc:sldMkLst>
      </pc:sldChg>
    </pc:docChg>
  </pc:docChgLst>
  <pc:docChgLst>
    <pc:chgData name="Neel Mehulkumar Prajapati" userId="S::x833e@unb.ca::9ece0146-92f7-47be-8b8f-8bd78fd1250a" providerId="AD" clId="Web-{CD38BCE0-D880-45B7-9868-A36C52D1B499}"/>
    <pc:docChg chg="addSld delSld modSld">
      <pc:chgData name="Neel Mehulkumar Prajapati" userId="S::x833e@unb.ca::9ece0146-92f7-47be-8b8f-8bd78fd1250a" providerId="AD" clId="Web-{CD38BCE0-D880-45B7-9868-A36C52D1B499}" dt="2023-03-23T11:13:33.711" v="19" actId="20577"/>
      <pc:docMkLst>
        <pc:docMk/>
      </pc:docMkLst>
      <pc:sldChg chg="modSp">
        <pc:chgData name="Neel Mehulkumar Prajapati" userId="S::x833e@unb.ca::9ece0146-92f7-47be-8b8f-8bd78fd1250a" providerId="AD" clId="Web-{CD38BCE0-D880-45B7-9868-A36C52D1B499}" dt="2023-03-23T10:44:51.051" v="0" actId="20577"/>
        <pc:sldMkLst>
          <pc:docMk/>
          <pc:sldMk cId="1997208782" sldId="280"/>
        </pc:sldMkLst>
        <pc:spChg chg="mod">
          <ac:chgData name="Neel Mehulkumar Prajapati" userId="S::x833e@unb.ca::9ece0146-92f7-47be-8b8f-8bd78fd1250a" providerId="AD" clId="Web-{CD38BCE0-D880-45B7-9868-A36C52D1B499}" dt="2023-03-23T10:44:51.051" v="0" actId="20577"/>
          <ac:spMkLst>
            <pc:docMk/>
            <pc:sldMk cId="1997208782" sldId="280"/>
            <ac:spMk id="6" creationId="{FADCD666-B18F-B100-9178-EDB78276792C}"/>
          </ac:spMkLst>
        </pc:spChg>
      </pc:sldChg>
      <pc:sldChg chg="modSp">
        <pc:chgData name="Neel Mehulkumar Prajapati" userId="S::x833e@unb.ca::9ece0146-92f7-47be-8b8f-8bd78fd1250a" providerId="AD" clId="Web-{CD38BCE0-D880-45B7-9868-A36C52D1B499}" dt="2023-03-23T11:13:33.711" v="19" actId="20577"/>
        <pc:sldMkLst>
          <pc:docMk/>
          <pc:sldMk cId="3711970091" sldId="283"/>
        </pc:sldMkLst>
        <pc:spChg chg="mod">
          <ac:chgData name="Neel Mehulkumar Prajapati" userId="S::x833e@unb.ca::9ece0146-92f7-47be-8b8f-8bd78fd1250a" providerId="AD" clId="Web-{CD38BCE0-D880-45B7-9868-A36C52D1B499}" dt="2023-03-23T11:13:33.711" v="19" actId="20577"/>
          <ac:spMkLst>
            <pc:docMk/>
            <pc:sldMk cId="3711970091" sldId="283"/>
            <ac:spMk id="4" creationId="{DF79CC68-3F8C-B5F3-D257-1662BA4C9317}"/>
          </ac:spMkLst>
        </pc:spChg>
      </pc:sldChg>
      <pc:sldChg chg="new del">
        <pc:chgData name="Neel Mehulkumar Prajapati" userId="S::x833e@unb.ca::9ece0146-92f7-47be-8b8f-8bd78fd1250a" providerId="AD" clId="Web-{CD38BCE0-D880-45B7-9868-A36C52D1B499}" dt="2023-03-23T10:59:35.946" v="6"/>
        <pc:sldMkLst>
          <pc:docMk/>
          <pc:sldMk cId="3727228323" sldId="284"/>
        </pc:sldMkLst>
      </pc:sldChg>
      <pc:sldChg chg="new del">
        <pc:chgData name="Neel Mehulkumar Prajapati" userId="S::x833e@unb.ca::9ece0146-92f7-47be-8b8f-8bd78fd1250a" providerId="AD" clId="Web-{CD38BCE0-D880-45B7-9868-A36C52D1B499}" dt="2023-03-23T10:59:32.087" v="5"/>
        <pc:sldMkLst>
          <pc:docMk/>
          <pc:sldMk cId="373276696" sldId="285"/>
        </pc:sldMkLst>
      </pc:sldChg>
      <pc:sldChg chg="new del">
        <pc:chgData name="Neel Mehulkumar Prajapati" userId="S::x833e@unb.ca::9ece0146-92f7-47be-8b8f-8bd78fd1250a" providerId="AD" clId="Web-{CD38BCE0-D880-45B7-9868-A36C52D1B499}" dt="2023-03-23T10:59:28.884" v="4"/>
        <pc:sldMkLst>
          <pc:docMk/>
          <pc:sldMk cId="510441424" sldId="28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6437F-F4C7-8FD4-6E37-A2EA209F0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C03AA-9B91-D430-4128-6BC70C82E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59C8C-8CE5-81C2-7E2D-96B92217E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4/10/2023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74B6A-4326-A3F5-3F47-37ECF59E5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FAE17-AF6D-4E53-6A11-8EEAE17A5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2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6F3B1-3BD0-05AE-7860-DD5E3BECB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2219C-CC08-CFA0-4E54-6C36E3605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8EF0D-DEBB-5061-1DEA-B59176EF4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B4394-90AE-4C11-0E1B-7F97BE236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B8489-BB50-7F73-00B5-5F13BB2B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97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939922-C0E5-AB7D-05C7-57668F6498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2F611-5C83-E548-A706-9B045A96C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3040E-A733-5341-72C5-9D53F2EE8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04104-8D80-EB20-2BC3-9CB7A6CD2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EB101-1235-A679-675E-3596BCD94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02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7483F-3E6A-F6CF-D2AA-6E73826D1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EB413-D705-C56C-8E1E-7508D82A1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2A224-F90A-42C8-6C83-672A035EC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6C20B-9357-9759-7138-954142A2A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78A4A-3E81-F51C-0461-59F7EBA4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91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D9257-E95E-6243-F03B-E32973504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EA47A-C9B3-CA91-E4B8-56F1F7263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8625F-DA0F-B466-6FB8-9AF3C8D68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4/10/2023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E358A-3530-B86A-F31B-6CB366731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E295C-7F48-AB3B-77A0-28A241602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314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350F2-583F-7F1A-F9FF-F7639814A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1CF36-5E4A-ED84-BE29-678A424C5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8C200-C11A-12B8-8FFB-4EFDFD850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61918-1D35-AE4D-CE5F-6A2628C91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F3FACC-C3E4-EFFA-67F2-0C323BFA4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7C6B5-BBD1-5F23-359D-DA894BE31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9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CCF19-5A23-A061-D575-1601663E1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701FB-62F1-CC46-58F2-20949F394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68F860-F7B0-506D-F2C8-1784A1900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279A1-9CE2-A81A-068C-60767D20C9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F2C355-E6AA-3C90-F7A2-7DBC3C07D2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7DE803-AD75-E760-4912-F2B419743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847C77-93A4-285F-7E51-EBEBEEC92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FB03C3-9A4A-22C2-4904-AE1BE75F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92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C861C-1175-EF77-F7BA-6F0BFC176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AF35D0-40D9-132A-5791-19855E5F1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02CDF9-5493-566D-971D-9A6458140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FB4B25-ABE5-CB08-ED3A-9C155ED48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7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2F4371-F803-6DD8-4060-A18FDA1D7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2DA7A8-825B-DC32-9B05-E5572415A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1279B-70E8-03BC-AD01-8AED4705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45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15C1C-73F8-A13C-46E5-FBE072874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8C96C-860E-5DEE-AF05-AAD7C3126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29CD11-D14E-DE2C-7E1B-C851E48FC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B0853-9D86-FDD6-DF15-230BBA2C7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E1ED1-3A60-4306-58F2-2486B084E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9D59C-7BE5-B8D8-2F68-E0FCE69E4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96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BFFDA-6C13-4C0C-BD0D-6970CBD02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ABF92E-9FA4-EC9E-9B57-C8C2EA52D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12C8CA-1710-9378-672F-5A721D9E6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51C75-1598-6F35-C2B5-17E2E3680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4/10/2023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2E329-4F30-A1AD-BA89-366E26121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5E601-8906-E7A0-C07F-C6E997FFA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2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388A1F-461E-8006-322F-CAE9225B6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F1D19-EAD3-B860-6EA0-1D7432C46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08D11-DCFC-E02F-504B-2FC29A2C8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8C5D2-10B4-30F9-2E5D-E83F9C273F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619C4-7468-5198-D5AA-47D5898AC7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6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8CB38-8D69-F9C6-1D0F-BB8D2F134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4322" y="1179739"/>
            <a:ext cx="9443357" cy="2753880"/>
          </a:xfrm>
        </p:spPr>
        <p:txBody>
          <a:bodyPr anchor="b">
            <a:normAutofit/>
          </a:bodyPr>
          <a:lstStyle/>
          <a:p>
            <a:r>
              <a:rPr lang="en-IN" sz="54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/>
              </a:rPr>
              <a:t>LZ1 </a:t>
            </a:r>
            <a:r>
              <a:rPr lang="en-IN" sz="5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olas"/>
              </a:rPr>
              <a:t>Parallel </a:t>
            </a:r>
            <a:r>
              <a:rPr lang="en-IN" sz="54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/>
              </a:rPr>
              <a:t>Implementation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E0AAF-643D-0049-8568-A2540314465E}"/>
              </a:ext>
            </a:extLst>
          </p:cNvPr>
          <p:cNvSpPr txBox="1"/>
          <p:nvPr/>
        </p:nvSpPr>
        <p:spPr>
          <a:xfrm>
            <a:off x="198234" y="5842337"/>
            <a:ext cx="3055106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Consolas"/>
              </a:rPr>
              <a:t>Presenters</a:t>
            </a:r>
            <a:r>
              <a:rPr lang="en-IN" dirty="0">
                <a:solidFill>
                  <a:schemeClr val="bg1"/>
                </a:solidFill>
                <a:latin typeface="Consolas"/>
              </a:rPr>
              <a:t>: </a:t>
            </a:r>
          </a:p>
          <a:p>
            <a:r>
              <a:rPr lang="en-IN" dirty="0">
                <a:solidFill>
                  <a:schemeClr val="bg1"/>
                </a:solidFill>
                <a:latin typeface="Consolas"/>
              </a:rPr>
              <a:t>Rahul Mittal</a:t>
            </a:r>
          </a:p>
          <a:p>
            <a:r>
              <a:rPr lang="en-IN" dirty="0">
                <a:solidFill>
                  <a:schemeClr val="bg1"/>
                </a:solidFill>
                <a:latin typeface="Consolas"/>
              </a:rPr>
              <a:t>Neel Prajapati</a:t>
            </a:r>
          </a:p>
        </p:txBody>
      </p:sp>
    </p:spTree>
    <p:extLst>
      <p:ext uri="{BB962C8B-B14F-4D97-AF65-F5344CB8AC3E}">
        <p14:creationId xmlns:p14="http://schemas.microsoft.com/office/powerpoint/2010/main" val="227201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">
            <a:extLst>
              <a:ext uri="{FF2B5EF4-FFF2-40B4-BE49-F238E27FC236}">
                <a16:creationId xmlns:a16="http://schemas.microsoft.com/office/drawing/2014/main" id="{4E893286-C5B1-1738-C16A-DAA47832F1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636" t="-11001" r="-7636" b="-11001"/>
          <a:stretch/>
        </p:blipFill>
        <p:spPr bwMode="auto">
          <a:xfrm>
            <a:off x="-96521" y="3728188"/>
            <a:ext cx="12192000" cy="131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3584380-C978-030D-3B37-828FFD8DB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Consolas" panose="020B0609020204030204" pitchFamily="49" charset="0"/>
              </a:rPr>
              <a:t>LZ1 Compression </a:t>
            </a:r>
            <a:r>
              <a:rPr lang="en-US" sz="4000" dirty="0">
                <a:latin typeface="Consolas" panose="020B0609020204030204" pitchFamily="49" charset="0"/>
              </a:rPr>
              <a:t>Example</a:t>
            </a:r>
            <a:endParaRPr lang="en-IN" sz="4000" dirty="0">
              <a:latin typeface="Consolas" panose="020B0609020204030204" pitchFamily="49" charset="0"/>
            </a:endParaRP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0CC7837D-7DD3-F2E9-037B-28523ADBC83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416"/>
          <a:stretch/>
        </p:blipFill>
        <p:spPr bwMode="auto">
          <a:xfrm>
            <a:off x="807128" y="1710564"/>
            <a:ext cx="10577744" cy="23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118393" y="5045813"/>
            <a:ext cx="5762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Source: Data Compression-The Complete Reference </a:t>
            </a:r>
            <a:endParaRPr lang="en-IN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83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55C27-63CB-AC79-AE54-B57746BD6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41845"/>
            <a:ext cx="10058400" cy="5364481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(input is not empty)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get a reference (position, length) to longest match;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(length &gt; </a:t>
            </a:r>
            <a:r>
              <a:rPr lang="en-I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{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output (position, length, next symbol);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shift the window length+</a:t>
            </a:r>
            <a:r>
              <a:rPr lang="en-I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positions along;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}</a:t>
            </a:r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output (</a:t>
            </a:r>
            <a:r>
              <a:rPr lang="en-I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first symbol in the lookahead buffer);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shift the window </a:t>
            </a:r>
            <a:r>
              <a:rPr lang="en-I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character along;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}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} </a:t>
            </a:r>
          </a:p>
          <a:p>
            <a:pPr marL="457200" indent="-457200">
              <a:buFont typeface="+mj-lt"/>
              <a:buAutoNum type="arabicPeriod"/>
            </a:pPr>
            <a:endParaRPr lang="en-I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2D5D09-F8C7-D557-BD10-6449A19F53E6}"/>
              </a:ext>
            </a:extLst>
          </p:cNvPr>
          <p:cNvSpPr txBox="1"/>
          <p:nvPr/>
        </p:nvSpPr>
        <p:spPr>
          <a:xfrm>
            <a:off x="1066800" y="232228"/>
            <a:ext cx="10058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latin typeface="Consolas" panose="020B0609020204030204" pitchFamily="49" charset="0"/>
                <a:cs typeface="Times New Roman" panose="02020603050405020304" pitchFamily="18" charset="0"/>
              </a:rPr>
              <a:t>LZ1 Algorithm</a:t>
            </a:r>
          </a:p>
        </p:txBody>
      </p:sp>
    </p:spTree>
    <p:extLst>
      <p:ext uri="{BB962C8B-B14F-4D97-AF65-F5344CB8AC3E}">
        <p14:creationId xmlns:p14="http://schemas.microsoft.com/office/powerpoint/2010/main" val="375052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AE5C44D-F5B0-401E-D02A-F9C645C8C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13753"/>
            <a:ext cx="10058400" cy="602247"/>
          </a:xfrm>
        </p:spPr>
        <p:txBody>
          <a:bodyPr>
            <a:noAutofit/>
          </a:bodyPr>
          <a:lstStyle/>
          <a:p>
            <a:pPr algn="ctr"/>
            <a:r>
              <a:rPr lang="en-IN" sz="4000" dirty="0">
                <a:latin typeface="Consolas"/>
                <a:cs typeface="Times New Roman"/>
              </a:rPr>
              <a:t>Sequential </a:t>
            </a:r>
            <a:r>
              <a:rPr lang="en-IN" sz="4000" dirty="0" smtClean="0">
                <a:latin typeface="Consolas"/>
                <a:cs typeface="Times New Roman"/>
              </a:rPr>
              <a:t>Implementation</a:t>
            </a:r>
            <a:endParaRPr lang="en-IN" sz="4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55" y="1856520"/>
            <a:ext cx="11670890" cy="349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06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5C44D-F5B0-401E-D02A-F9C645C8C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13753"/>
            <a:ext cx="10058400" cy="602247"/>
          </a:xfrm>
        </p:spPr>
        <p:txBody>
          <a:bodyPr>
            <a:noAutofit/>
          </a:bodyPr>
          <a:lstStyle/>
          <a:p>
            <a:pPr algn="ctr"/>
            <a:r>
              <a:rPr lang="en-IN" sz="4000" dirty="0" smtClean="0">
                <a:latin typeface="Consolas"/>
                <a:cs typeface="Times New Roman"/>
              </a:rPr>
              <a:t>Parallel </a:t>
            </a:r>
            <a:r>
              <a:rPr lang="en-IN" sz="4000" dirty="0">
                <a:latin typeface="Consolas"/>
                <a:cs typeface="Times New Roman"/>
              </a:rPr>
              <a:t>Implementations</a:t>
            </a:r>
            <a:endParaRPr lang="en-IN" sz="4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76CFE-C024-931B-F8B0-6A97FCD1A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016000"/>
            <a:ext cx="9508067" cy="601785"/>
          </a:xfrm>
        </p:spPr>
        <p:txBody>
          <a:bodyPr>
            <a:noAutofit/>
          </a:bodyPr>
          <a:lstStyle/>
          <a:p>
            <a:pPr algn="just" rtl="0" fontAlgn="base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IN" sz="2400" b="0" i="0" u="none" strike="noStrike" dirty="0">
                <a:effectLst/>
                <a:latin typeface="Consolas" panose="020B0609020204030204" pitchFamily="49" charset="0"/>
              </a:rPr>
              <a:t>Parallelizing the search phase on CPU: </a:t>
            </a:r>
          </a:p>
          <a:p>
            <a:pPr algn="just" rtl="0" fontAlgn="base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endParaRPr lang="en-IN" sz="1600" b="0" i="0" u="none" strike="noStrike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 descr="Box and whisker chart&#10;&#10;Description automatically generated">
            <a:extLst>
              <a:ext uri="{FF2B5EF4-FFF2-40B4-BE49-F238E27FC236}">
                <a16:creationId xmlns:a16="http://schemas.microsoft.com/office/drawing/2014/main" id="{9C287FC2-9737-7276-28E6-3E31C771E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56" y="2974476"/>
            <a:ext cx="10903687" cy="263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24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38AE64B-F364-1B9F-C86C-D367B30EEFBE}"/>
              </a:ext>
            </a:extLst>
          </p:cNvPr>
          <p:cNvSpPr txBox="1"/>
          <p:nvPr/>
        </p:nvSpPr>
        <p:spPr>
          <a:xfrm>
            <a:off x="1011858" y="325395"/>
            <a:ext cx="732123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rtl="0" fontAlgn="base">
              <a:spcBef>
                <a:spcPts val="1200"/>
              </a:spcBef>
              <a:spcAft>
                <a:spcPts val="1200"/>
              </a:spcAft>
            </a:pPr>
            <a:r>
              <a:rPr lang="en-IN" sz="2400" b="0" i="0" u="none" strike="noStrike" dirty="0" smtClean="0">
                <a:effectLst/>
                <a:latin typeface="Consolas" panose="020B0609020204030204" pitchFamily="49" charset="0"/>
              </a:rPr>
              <a:t>2. Parallelizing the search phase on GPU:</a:t>
            </a:r>
            <a:endParaRPr lang="en-IN" sz="1600" b="0" i="0" u="none" strike="noStrike" dirty="0"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81" y="849988"/>
            <a:ext cx="10752250" cy="5790255"/>
          </a:xfrm>
        </p:spPr>
      </p:pic>
    </p:spTree>
    <p:extLst>
      <p:ext uri="{BB962C8B-B14F-4D97-AF65-F5344CB8AC3E}">
        <p14:creationId xmlns:p14="http://schemas.microsoft.com/office/powerpoint/2010/main" val="339305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A7A5137-397C-C7C9-C9BD-D12B7F8D6ABB}"/>
              </a:ext>
            </a:extLst>
          </p:cNvPr>
          <p:cNvSpPr txBox="1"/>
          <p:nvPr/>
        </p:nvSpPr>
        <p:spPr>
          <a:xfrm>
            <a:off x="930165" y="344006"/>
            <a:ext cx="8510663" cy="89255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just" fontAlgn="base">
              <a:spcBef>
                <a:spcPts val="1200"/>
              </a:spcBef>
              <a:spcAft>
                <a:spcPts val="1200"/>
              </a:spcAft>
            </a:pPr>
            <a:r>
              <a:rPr lang="en-IN" sz="2400" dirty="0">
                <a:latin typeface="Consolas"/>
              </a:rPr>
              <a:t>3</a:t>
            </a:r>
            <a:r>
              <a:rPr lang="en-IN" sz="2400" b="0" i="0" u="none" strike="noStrike" dirty="0">
                <a:effectLst/>
                <a:latin typeface="Consolas"/>
              </a:rPr>
              <a:t>. </a:t>
            </a:r>
            <a:r>
              <a:rPr lang="en-IN" sz="2400" dirty="0">
                <a:latin typeface="Consolas"/>
              </a:rPr>
              <a:t>Dividing the </a:t>
            </a:r>
            <a:r>
              <a:rPr lang="en-IN" sz="2400" dirty="0" smtClean="0">
                <a:latin typeface="Consolas"/>
              </a:rPr>
              <a:t>Input </a:t>
            </a:r>
            <a:r>
              <a:rPr lang="en-IN" sz="2400" dirty="0">
                <a:latin typeface="Consolas"/>
              </a:rPr>
              <a:t>and Compressing in </a:t>
            </a:r>
            <a:r>
              <a:rPr lang="en-IN" sz="2400" dirty="0" smtClean="0">
                <a:latin typeface="Consolas"/>
              </a:rPr>
              <a:t>Parallel</a:t>
            </a:r>
            <a:endParaRPr lang="en-IN" sz="1600" b="0" i="0" u="none" strike="noStrike" dirty="0"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60" y="1236558"/>
            <a:ext cx="11194718" cy="528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83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03" y="334109"/>
            <a:ext cx="11060462" cy="632758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AE5C44D-F5B0-401E-D02A-F9C645C8C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16" y="237907"/>
            <a:ext cx="2357284" cy="2558047"/>
          </a:xfrm>
        </p:spPr>
        <p:txBody>
          <a:bodyPr anchor="t" anchorCtr="0">
            <a:noAutofit/>
          </a:bodyPr>
          <a:lstStyle/>
          <a:p>
            <a:pPr algn="ctr"/>
            <a:r>
              <a:rPr lang="en-IN" sz="2600" dirty="0" smtClean="0">
                <a:latin typeface="Consolas"/>
                <a:cs typeface="Times New Roman"/>
              </a:rPr>
              <a:t>GPU + CPU Search</a:t>
            </a:r>
            <a:br>
              <a:rPr lang="en-IN" sz="2600" dirty="0" smtClean="0">
                <a:latin typeface="Consolas"/>
                <a:cs typeface="Times New Roman"/>
              </a:rPr>
            </a:br>
            <a:r>
              <a:rPr lang="en-IN" sz="2600" dirty="0" smtClean="0">
                <a:latin typeface="Consolas"/>
                <a:cs typeface="Times New Roman"/>
              </a:rPr>
              <a:t>(Stalled Efforts)</a:t>
            </a:r>
            <a:endParaRPr lang="en-IN" sz="26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02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2514</TotalTime>
  <Words>214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Times New Roman</vt:lpstr>
      <vt:lpstr>Office Theme</vt:lpstr>
      <vt:lpstr>LZ1 Parallel Implementation</vt:lpstr>
      <vt:lpstr>LZ1 Compression Example</vt:lpstr>
      <vt:lpstr>PowerPoint Presentation</vt:lpstr>
      <vt:lpstr>Sequential Implementation</vt:lpstr>
      <vt:lpstr>Parallel Implementations</vt:lpstr>
      <vt:lpstr>PowerPoint Presentation</vt:lpstr>
      <vt:lpstr>PowerPoint Presentation</vt:lpstr>
      <vt:lpstr>GPU + CPU Search (Stalled Efforts)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COMPRESSION</dc:title>
  <dc:creator>Rahul Mittal</dc:creator>
  <cp:lastModifiedBy>Raptor</cp:lastModifiedBy>
  <cp:revision>85</cp:revision>
  <dcterms:created xsi:type="dcterms:W3CDTF">2023-03-22T01:48:29Z</dcterms:created>
  <dcterms:modified xsi:type="dcterms:W3CDTF">2023-04-11T13:01:31Z</dcterms:modified>
</cp:coreProperties>
</file>