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57" r:id="rId4"/>
    <p:sldId id="263" r:id="rId5"/>
    <p:sldId id="265" r:id="rId6"/>
    <p:sldId id="258" r:id="rId7"/>
    <p:sldId id="262" r:id="rId8"/>
    <p:sldId id="266" r:id="rId9"/>
    <p:sldId id="264" r:id="rId10"/>
    <p:sldId id="259"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8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17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75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80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8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99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470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26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23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44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1/31/2017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3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1/31/2017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498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940777"/>
            <a:ext cx="8637073" cy="2224454"/>
          </a:xfrm>
        </p:spPr>
        <p:txBody>
          <a:bodyPr/>
          <a:lstStyle/>
          <a:p>
            <a:r>
              <a:rPr lang="en-US" dirty="0" err="1"/>
              <a:t>Makan</a:t>
            </a:r>
            <a:endParaRPr lang="en-US" dirty="0"/>
          </a:p>
        </p:txBody>
      </p:sp>
      <p:sp>
        <p:nvSpPr>
          <p:cNvPr id="3" name="Subtitle 2"/>
          <p:cNvSpPr>
            <a:spLocks noGrp="1"/>
          </p:cNvSpPr>
          <p:nvPr>
            <p:ph type="subTitle" idx="1"/>
          </p:nvPr>
        </p:nvSpPr>
        <p:spPr>
          <a:xfrm>
            <a:off x="2417779" y="2795954"/>
            <a:ext cx="8637072" cy="3094892"/>
          </a:xfrm>
        </p:spPr>
        <p:txBody>
          <a:bodyPr>
            <a:normAutofit fontScale="47500" lnSpcReduction="20000"/>
          </a:bodyPr>
          <a:lstStyle/>
          <a:p>
            <a:endParaRPr lang="en-US" sz="2400" dirty="0"/>
          </a:p>
          <a:p>
            <a:r>
              <a:rPr lang="en-US" sz="4400" dirty="0"/>
              <a:t>apartment management system</a:t>
            </a:r>
          </a:p>
          <a:p>
            <a:endParaRPr lang="en-US" dirty="0"/>
          </a:p>
          <a:p>
            <a:pPr algn="r"/>
            <a:r>
              <a:rPr lang="en-US" sz="2000" b="1" u="sng" dirty="0"/>
              <a:t>Team members</a:t>
            </a:r>
          </a:p>
          <a:p>
            <a:pPr algn="r"/>
            <a:r>
              <a:rPr lang="en-US" sz="2000" dirty="0">
                <a:latin typeface="Arial" panose="020B0604020202020204" pitchFamily="34" charset="0"/>
                <a:cs typeface="Arial" panose="020B0604020202020204" pitchFamily="34" charset="0"/>
              </a:rPr>
              <a:t>Prasang Prajapati</a:t>
            </a:r>
          </a:p>
          <a:p>
            <a:pPr algn="r"/>
            <a:r>
              <a:rPr lang="en-US" sz="2000" dirty="0" err="1">
                <a:latin typeface="Arial" panose="020B0604020202020204" pitchFamily="34" charset="0"/>
                <a:cs typeface="Arial" panose="020B0604020202020204" pitchFamily="34" charset="0"/>
              </a:rPr>
              <a:t>Bhaumik</a:t>
            </a:r>
            <a:r>
              <a:rPr lang="en-US" sz="2000" dirty="0">
                <a:latin typeface="Arial" panose="020B0604020202020204" pitchFamily="34" charset="0"/>
                <a:cs typeface="Arial" panose="020B0604020202020204" pitchFamily="34" charset="0"/>
              </a:rPr>
              <a:t> patel</a:t>
            </a:r>
          </a:p>
          <a:p>
            <a:pPr algn="r"/>
            <a:r>
              <a:rPr lang="en-US" sz="2000" dirty="0">
                <a:latin typeface="Arial" panose="020B0604020202020204" pitchFamily="34" charset="0"/>
                <a:cs typeface="Arial" panose="020B0604020202020204" pitchFamily="34" charset="0"/>
              </a:rPr>
              <a:t>Rajeev </a:t>
            </a:r>
            <a:r>
              <a:rPr lang="en-US" sz="2000" dirty="0" err="1">
                <a:latin typeface="Arial" panose="020B0604020202020204" pitchFamily="34" charset="0"/>
                <a:cs typeface="Arial" panose="020B0604020202020204" pitchFamily="34" charset="0"/>
              </a:rPr>
              <a:t>singh</a:t>
            </a:r>
            <a:endParaRPr lang="en-US" sz="2000" dirty="0">
              <a:latin typeface="Arial" panose="020B0604020202020204" pitchFamily="34" charset="0"/>
              <a:cs typeface="Arial" panose="020B0604020202020204" pitchFamily="34" charset="0"/>
            </a:endParaRPr>
          </a:p>
          <a:p>
            <a:pPr algn="r"/>
            <a:r>
              <a:rPr lang="en-US" dirty="0" err="1">
                <a:latin typeface="Arial" panose="020B0604020202020204" pitchFamily="34" charset="0"/>
                <a:cs typeface="Arial" panose="020B0604020202020204" pitchFamily="34" charset="0"/>
              </a:rPr>
              <a:t>Kavya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Uthamasankarappan</a:t>
            </a:r>
            <a:endParaRPr lang="en-US" sz="2000" dirty="0">
              <a:latin typeface="Arial" panose="020B0604020202020204" pitchFamily="34" charset="0"/>
              <a:cs typeface="Arial" panose="020B0604020202020204" pitchFamily="34" charset="0"/>
            </a:endParaRPr>
          </a:p>
          <a:p>
            <a:pPr algn="r"/>
            <a:r>
              <a:rPr lang="en-US" sz="2000" dirty="0" err="1">
                <a:latin typeface="Arial" panose="020B0604020202020204" pitchFamily="34" charset="0"/>
                <a:cs typeface="Arial" panose="020B0604020202020204" pitchFamily="34" charset="0"/>
              </a:rPr>
              <a:t>Areeb</a:t>
            </a:r>
            <a:r>
              <a:rPr lang="en-US" sz="2000" dirty="0">
                <a:latin typeface="Arial" panose="020B0604020202020204" pitchFamily="34" charset="0"/>
                <a:cs typeface="Arial" panose="020B0604020202020204" pitchFamily="34" charset="0"/>
              </a:rPr>
              <a:t> khan</a:t>
            </a:r>
          </a:p>
          <a:p>
            <a:pPr algn="r"/>
            <a:r>
              <a:rPr lang="en-US" sz="2000" dirty="0">
                <a:latin typeface="Arial" panose="020B0604020202020204" pitchFamily="34" charset="0"/>
                <a:cs typeface="Arial" panose="020B0604020202020204" pitchFamily="34" charset="0"/>
              </a:rPr>
              <a:t>Alison </a:t>
            </a:r>
            <a:r>
              <a:rPr lang="en-US" sz="2000" dirty="0" err="1">
                <a:latin typeface="Arial" panose="020B0604020202020204" pitchFamily="34" charset="0"/>
                <a:cs typeface="Arial" panose="020B0604020202020204" pitchFamily="34" charset="0"/>
              </a:rPr>
              <a:t>forster</a:t>
            </a:r>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304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 sprint 1 )</a:t>
            </a:r>
          </a:p>
        </p:txBody>
      </p:sp>
      <p:sp>
        <p:nvSpPr>
          <p:cNvPr id="4" name="Content Placeholder 3"/>
          <p:cNvSpPr>
            <a:spLocks noGrp="1"/>
          </p:cNvSpPr>
          <p:nvPr>
            <p:ph idx="1"/>
          </p:nvPr>
        </p:nvSpPr>
        <p:spPr>
          <a:xfrm>
            <a:off x="1451579" y="2015732"/>
            <a:ext cx="2672013" cy="3450613"/>
          </a:xfrm>
        </p:spPr>
        <p:txBody>
          <a:bodyPr>
            <a:normAutofit/>
          </a:bodyPr>
          <a:lstStyle/>
          <a:p>
            <a:r>
              <a:rPr lang="en-US" dirty="0"/>
              <a:t>HTML5</a:t>
            </a:r>
          </a:p>
          <a:p>
            <a:r>
              <a:rPr lang="en-US" dirty="0"/>
              <a:t>CSS3</a:t>
            </a:r>
          </a:p>
          <a:p>
            <a:r>
              <a:rPr lang="en-US" dirty="0"/>
              <a:t>JAVASCRIPT</a:t>
            </a:r>
          </a:p>
          <a:p>
            <a:r>
              <a:rPr lang="en-US" dirty="0"/>
              <a:t>JSP</a:t>
            </a:r>
          </a:p>
          <a:p>
            <a:r>
              <a:rPr lang="en-US" dirty="0"/>
              <a:t>JQUERY</a:t>
            </a:r>
          </a:p>
          <a:p>
            <a:r>
              <a:rPr lang="en-US" dirty="0"/>
              <a:t>BOOTSTRAP</a:t>
            </a:r>
          </a:p>
        </p:txBody>
      </p:sp>
      <p:sp>
        <p:nvSpPr>
          <p:cNvPr id="5" name="Content Placeholder 3"/>
          <p:cNvSpPr txBox="1">
            <a:spLocks/>
          </p:cNvSpPr>
          <p:nvPr/>
        </p:nvSpPr>
        <p:spPr>
          <a:xfrm>
            <a:off x="6633180" y="2209163"/>
            <a:ext cx="267201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HIBERNATE</a:t>
            </a:r>
          </a:p>
          <a:p>
            <a:r>
              <a:rPr lang="en-US" dirty="0"/>
              <a:t>SERVLET </a:t>
            </a:r>
          </a:p>
          <a:p>
            <a:r>
              <a:rPr lang="en-US" dirty="0"/>
              <a:t>JSTL</a:t>
            </a:r>
          </a:p>
          <a:p>
            <a:r>
              <a:rPr lang="en-US" dirty="0"/>
              <a:t>AJAX</a:t>
            </a:r>
          </a:p>
          <a:p>
            <a:r>
              <a:rPr lang="en-US" dirty="0"/>
              <a:t>JSON</a:t>
            </a:r>
          </a:p>
        </p:txBody>
      </p:sp>
    </p:spTree>
    <p:extLst>
      <p:ext uri="{BB962C8B-B14F-4D97-AF65-F5344CB8AC3E}">
        <p14:creationId xmlns:p14="http://schemas.microsoft.com/office/powerpoint/2010/main" val="397719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tOOLS</a:t>
            </a:r>
            <a:endParaRPr lang="en-US" dirty="0"/>
          </a:p>
        </p:txBody>
      </p:sp>
      <p:sp>
        <p:nvSpPr>
          <p:cNvPr id="3" name="Content Placeholder 2"/>
          <p:cNvSpPr>
            <a:spLocks noGrp="1"/>
          </p:cNvSpPr>
          <p:nvPr>
            <p:ph idx="1"/>
          </p:nvPr>
        </p:nvSpPr>
        <p:spPr/>
        <p:txBody>
          <a:bodyPr/>
          <a:lstStyle/>
          <a:p>
            <a:r>
              <a:rPr lang="en-US" dirty="0"/>
              <a:t>ECLIPSE </a:t>
            </a:r>
          </a:p>
          <a:p>
            <a:r>
              <a:rPr lang="en-US" dirty="0"/>
              <a:t>APACHE TOMCAT</a:t>
            </a:r>
          </a:p>
          <a:p>
            <a:r>
              <a:rPr lang="en-US" dirty="0"/>
              <a:t>MY SQL – SQL YOG </a:t>
            </a:r>
          </a:p>
        </p:txBody>
      </p:sp>
    </p:spTree>
    <p:extLst>
      <p:ext uri="{BB962C8B-B14F-4D97-AF65-F5344CB8AC3E}">
        <p14:creationId xmlns:p14="http://schemas.microsoft.com/office/powerpoint/2010/main" val="69383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80592"/>
            <a:ext cx="9603275" cy="1969476"/>
          </a:xfrm>
        </p:spPr>
        <p:txBody>
          <a:bodyPr/>
          <a:lstStyle/>
          <a:p>
            <a:pPr algn="ctr"/>
            <a:r>
              <a:rPr lang="en-US" dirty="0"/>
              <a:t>Thank you </a:t>
            </a:r>
          </a:p>
        </p:txBody>
      </p:sp>
    </p:spTree>
    <p:extLst>
      <p:ext uri="{BB962C8B-B14F-4D97-AF65-F5344CB8AC3E}">
        <p14:creationId xmlns:p14="http://schemas.microsoft.com/office/powerpoint/2010/main" val="361533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MAKAN- Apartment Management System (AMS) is intended to meet the requirements of administrator, residents and visitors of the apartment. It stores information about the apartment availability, residents, maintenance and other details.</a:t>
            </a:r>
          </a:p>
          <a:p>
            <a:r>
              <a:rPr lang="en-US" dirty="0"/>
              <a:t>In order to provide convenience, ease of access and a single point of access to information and other administrative tasks related to apartment we have to develop the Apartment Management System. Apartment Management System offers its users various functionalities which include all possible scenarios which may arise in an apartment.</a:t>
            </a:r>
          </a:p>
        </p:txBody>
      </p:sp>
    </p:spTree>
    <p:extLst>
      <p:ext uri="{BB962C8B-B14F-4D97-AF65-F5344CB8AC3E}">
        <p14:creationId xmlns:p14="http://schemas.microsoft.com/office/powerpoint/2010/main" val="361674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 Sprint 1 )</a:t>
            </a:r>
          </a:p>
        </p:txBody>
      </p:sp>
      <p:sp>
        <p:nvSpPr>
          <p:cNvPr id="6" name="Content Placeholder 2"/>
          <p:cNvSpPr txBox="1">
            <a:spLocks/>
          </p:cNvSpPr>
          <p:nvPr/>
        </p:nvSpPr>
        <p:spPr>
          <a:xfrm>
            <a:off x="1451579" y="2002536"/>
            <a:ext cx="10159228" cy="410565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As a Resident: </a:t>
            </a:r>
          </a:p>
          <a:p>
            <a:pPr>
              <a:buFontTx/>
              <a:buChar char="-"/>
            </a:pPr>
            <a:r>
              <a:rPr lang="en-US" dirty="0"/>
              <a:t>I can Login to my Account.</a:t>
            </a:r>
          </a:p>
          <a:p>
            <a:pPr>
              <a:buFontTx/>
              <a:buChar char="-"/>
            </a:pPr>
            <a:r>
              <a:rPr lang="en-US" dirty="0"/>
              <a:t>I can recover my Account.</a:t>
            </a:r>
            <a:endParaRPr lang="en-US" dirty="0"/>
          </a:p>
          <a:p>
            <a:pPr marL="0" indent="0">
              <a:buNone/>
            </a:pPr>
            <a:r>
              <a:rPr lang="en-US" dirty="0"/>
              <a:t>As a Guest: </a:t>
            </a:r>
          </a:p>
          <a:p>
            <a:pPr>
              <a:buFontTx/>
              <a:buChar char="-"/>
            </a:pPr>
            <a:r>
              <a:rPr lang="en-US" dirty="0"/>
              <a:t>I can schedule an appointment.</a:t>
            </a:r>
          </a:p>
          <a:p>
            <a:pPr>
              <a:buFontTx/>
              <a:buChar char="-"/>
            </a:pPr>
            <a:r>
              <a:rPr lang="en-US" dirty="0"/>
              <a:t>I can change appointment as per the Request.</a:t>
            </a:r>
          </a:p>
          <a:p>
            <a:pPr marL="0" indent="0">
              <a:buNone/>
            </a:pPr>
            <a:r>
              <a:rPr lang="en-US" dirty="0"/>
              <a:t>As an Admin:</a:t>
            </a:r>
          </a:p>
          <a:p>
            <a:pPr marL="0" indent="0">
              <a:buNone/>
            </a:pPr>
            <a:r>
              <a:rPr lang="en-US" dirty="0">
                <a:solidFill>
                  <a:srgbClr val="FF0000"/>
                </a:solidFill>
              </a:rPr>
              <a:t>- </a:t>
            </a:r>
            <a:r>
              <a:rPr lang="en-US" dirty="0"/>
              <a:t>   I can ADD, MODIFY, DELETE resident's details.</a:t>
            </a:r>
          </a:p>
          <a:p>
            <a:pPr marL="0" indent="0">
              <a:buNone/>
            </a:pPr>
            <a:r>
              <a:rPr lang="en-US" dirty="0">
                <a:solidFill>
                  <a:srgbClr val="FF0000"/>
                </a:solidFill>
              </a:rPr>
              <a:t>-    </a:t>
            </a:r>
            <a:r>
              <a:rPr lang="en-US" dirty="0"/>
              <a:t>I can confirm an Appointment.</a:t>
            </a:r>
          </a:p>
          <a:p>
            <a:pPr marL="0" indent="0">
              <a:buNone/>
            </a:pPr>
            <a:r>
              <a:rPr lang="en-US" dirty="0"/>
              <a:t>Also, All pages including GUI as well as Database Connectivity.</a:t>
            </a:r>
          </a:p>
        </p:txBody>
      </p:sp>
    </p:spTree>
    <p:extLst>
      <p:ext uri="{BB962C8B-B14F-4D97-AF65-F5344CB8AC3E}">
        <p14:creationId xmlns:p14="http://schemas.microsoft.com/office/powerpoint/2010/main" val="273610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assignments ( Sprint 1 )</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0" indent="0">
              <a:buNone/>
            </a:pPr>
            <a:r>
              <a:rPr lang="en-US" dirty="0"/>
              <a:t>								RAJEEV SINGH</a:t>
            </a:r>
          </a:p>
          <a:p>
            <a:pPr marL="342900" indent="-342900">
              <a:buFont typeface="Wingdings 2" panose="05020102010507070707" pitchFamily="18" charset="2"/>
              <a:buAutoNum type="arabicPeriod"/>
            </a:pPr>
            <a:endParaRPr lang="en-US" dirty="0"/>
          </a:p>
          <a:p>
            <a:pPr marL="342900" indent="-342900">
              <a:buFont typeface="Wingdings 2" panose="05020102010507070707" pitchFamily="18" charset="2"/>
              <a:buAutoNum type="arabicPeriod"/>
            </a:pPr>
            <a:endParaRPr lang="en-US" dirty="0"/>
          </a:p>
          <a:p>
            <a:pPr marL="0" indent="0">
              <a:buNone/>
            </a:pPr>
            <a:r>
              <a:rPr lang="en-US" dirty="0"/>
              <a:t>1. 	Schedule an Appointment Form</a:t>
            </a:r>
          </a:p>
          <a:p>
            <a:pPr marL="0" indent="0">
              <a:buNone/>
            </a:pPr>
            <a:r>
              <a:rPr lang="en-US" dirty="0"/>
              <a:t>2. 	Entries in Database	</a:t>
            </a:r>
          </a:p>
          <a:p>
            <a:pPr marL="0" indent="0">
              <a:buNone/>
            </a:pPr>
            <a:r>
              <a:rPr lang="en-US" dirty="0"/>
              <a:t>3. 	GUI of the Form  </a:t>
            </a:r>
          </a:p>
        </p:txBody>
      </p:sp>
    </p:spTree>
    <p:extLst>
      <p:ext uri="{BB962C8B-B14F-4D97-AF65-F5344CB8AC3E}">
        <p14:creationId xmlns:p14="http://schemas.microsoft.com/office/powerpoint/2010/main" val="69793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assignments ( Sprint 1 )</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0" indent="0">
              <a:buNone/>
            </a:pPr>
            <a:r>
              <a:rPr lang="en-US" dirty="0"/>
              <a:t>							AREEB KHAN</a:t>
            </a:r>
          </a:p>
          <a:p>
            <a:pPr marL="0" indent="0">
              <a:buNone/>
            </a:pPr>
            <a:endParaRPr lang="en-US" dirty="0"/>
          </a:p>
          <a:p>
            <a:pPr marL="0" indent="0">
              <a:buNone/>
            </a:pPr>
            <a:r>
              <a:rPr lang="en-US" dirty="0"/>
              <a:t>1. 	Login Form</a:t>
            </a:r>
          </a:p>
          <a:p>
            <a:pPr marL="0" indent="0">
              <a:buNone/>
            </a:pPr>
            <a:r>
              <a:rPr lang="en-US" dirty="0"/>
              <a:t>2. 	Entries in Database</a:t>
            </a:r>
          </a:p>
          <a:p>
            <a:pPr marL="0" indent="0">
              <a:buNone/>
            </a:pPr>
            <a:r>
              <a:rPr lang="en-US" dirty="0"/>
              <a:t>3. 	GUI of the Form</a:t>
            </a:r>
          </a:p>
        </p:txBody>
      </p:sp>
    </p:spTree>
    <p:extLst>
      <p:ext uri="{BB962C8B-B14F-4D97-AF65-F5344CB8AC3E}">
        <p14:creationId xmlns:p14="http://schemas.microsoft.com/office/powerpoint/2010/main" val="43106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assignments ( Sprint 1 )</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a:p>
            <a:pPr marL="0" indent="0">
              <a:buNone/>
            </a:pPr>
            <a:r>
              <a:rPr lang="en-US" dirty="0"/>
              <a:t>							PRASANG PRAJAPATI  </a:t>
            </a:r>
          </a:p>
          <a:p>
            <a:pPr marL="0" indent="0">
              <a:buNone/>
            </a:pPr>
            <a:endParaRPr lang="en-US" dirty="0"/>
          </a:p>
          <a:p>
            <a:pPr marL="0" indent="0">
              <a:buNone/>
            </a:pPr>
            <a:r>
              <a:rPr lang="en-US" dirty="0"/>
              <a:t>1. 	Recovery of an Account</a:t>
            </a:r>
          </a:p>
          <a:p>
            <a:pPr marL="0" indent="0">
              <a:buNone/>
            </a:pPr>
            <a:r>
              <a:rPr lang="en-US" dirty="0"/>
              <a:t>2. 	Update a Password in Database</a:t>
            </a:r>
          </a:p>
          <a:p>
            <a:pPr marL="0" indent="0">
              <a:buNone/>
            </a:pPr>
            <a:r>
              <a:rPr lang="en-US" dirty="0"/>
              <a:t>3. 	GUI of the Form</a:t>
            </a:r>
          </a:p>
        </p:txBody>
      </p:sp>
    </p:spTree>
    <p:extLst>
      <p:ext uri="{BB962C8B-B14F-4D97-AF65-F5344CB8AC3E}">
        <p14:creationId xmlns:p14="http://schemas.microsoft.com/office/powerpoint/2010/main" val="158863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assignments ( Sprint 1 )</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a:p>
            <a:pPr marL="0" indent="0">
              <a:buNone/>
            </a:pPr>
            <a:r>
              <a:rPr lang="en-US" dirty="0"/>
              <a:t>							BHAUMIK PATEL </a:t>
            </a:r>
          </a:p>
          <a:p>
            <a:pPr marL="342900" indent="-342900">
              <a:buAutoNum type="arabicPeriod"/>
            </a:pPr>
            <a:endParaRPr lang="en-US" dirty="0"/>
          </a:p>
          <a:p>
            <a:pPr marL="0" indent="0">
              <a:buNone/>
            </a:pPr>
            <a:r>
              <a:rPr lang="en-US" dirty="0"/>
              <a:t>1. 	Add, Delete, Modify Resident’s details</a:t>
            </a:r>
          </a:p>
          <a:p>
            <a:pPr marL="0" indent="0">
              <a:buNone/>
            </a:pPr>
            <a:r>
              <a:rPr lang="en-US" dirty="0"/>
              <a:t>2. 	GUI - Admin Side</a:t>
            </a:r>
          </a:p>
        </p:txBody>
      </p:sp>
    </p:spTree>
    <p:extLst>
      <p:ext uri="{BB962C8B-B14F-4D97-AF65-F5344CB8AC3E}">
        <p14:creationId xmlns:p14="http://schemas.microsoft.com/office/powerpoint/2010/main" val="364058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assignments ( Sprint 1 )</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0" indent="0">
              <a:buNone/>
            </a:pPr>
            <a:r>
              <a:rPr lang="en-US" dirty="0"/>
              <a:t>							ALISON FORSTER </a:t>
            </a:r>
          </a:p>
          <a:p>
            <a:pPr marL="0" indent="0">
              <a:buNone/>
            </a:pPr>
            <a:endParaRPr lang="en-US" dirty="0"/>
          </a:p>
          <a:p>
            <a:pPr marL="0" indent="0">
              <a:buNone/>
            </a:pPr>
            <a:r>
              <a:rPr lang="en-US" dirty="0"/>
              <a:t>1. 	Change an Appointment Form ( Using Appointment ID )</a:t>
            </a:r>
          </a:p>
          <a:p>
            <a:pPr marL="0" indent="0">
              <a:buNone/>
            </a:pPr>
            <a:r>
              <a:rPr lang="en-US" dirty="0"/>
              <a:t>2. 	Entries in Database</a:t>
            </a:r>
          </a:p>
          <a:p>
            <a:pPr marL="0" indent="0">
              <a:buNone/>
            </a:pPr>
            <a:r>
              <a:rPr lang="en-US" dirty="0"/>
              <a:t>3.  	GUI of the Form</a:t>
            </a:r>
          </a:p>
        </p:txBody>
      </p:sp>
    </p:spTree>
    <p:extLst>
      <p:ext uri="{BB962C8B-B14F-4D97-AF65-F5344CB8AC3E}">
        <p14:creationId xmlns:p14="http://schemas.microsoft.com/office/powerpoint/2010/main" val="61408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assignments ( Sprint 1 )</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a:p>
            <a:pPr marL="0" indent="0">
              <a:buNone/>
            </a:pPr>
            <a:r>
              <a:rPr lang="en-US" dirty="0"/>
              <a:t>								KAVYA </a:t>
            </a:r>
          </a:p>
          <a:p>
            <a:pPr marL="0" indent="0">
              <a:buNone/>
            </a:pPr>
            <a:endParaRPr lang="en-US" dirty="0"/>
          </a:p>
          <a:p>
            <a:pPr marL="0" indent="0">
              <a:buNone/>
            </a:pPr>
            <a:r>
              <a:rPr lang="en-US" dirty="0"/>
              <a:t>1. 	Validations of all Forms</a:t>
            </a:r>
          </a:p>
          <a:p>
            <a:pPr marL="0" indent="0">
              <a:buNone/>
            </a:pPr>
            <a:r>
              <a:rPr lang="en-US" dirty="0"/>
              <a:t>2. 	Checking Entries in Database</a:t>
            </a:r>
          </a:p>
        </p:txBody>
      </p:sp>
    </p:spTree>
    <p:extLst>
      <p:ext uri="{BB962C8B-B14F-4D97-AF65-F5344CB8AC3E}">
        <p14:creationId xmlns:p14="http://schemas.microsoft.com/office/powerpoint/2010/main" val="756956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147</TotalTime>
  <Words>251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Gallery</vt:lpstr>
      <vt:lpstr>Makan</vt:lpstr>
      <vt:lpstr>PROJECT DESCRIPTION</vt:lpstr>
      <vt:lpstr>user stories ( Sprint 1 )</vt:lpstr>
      <vt:lpstr>Work assignments ( Sprint 1 )</vt:lpstr>
      <vt:lpstr>Work assignments ( Sprint 1 )</vt:lpstr>
      <vt:lpstr>Work assignments ( Sprint 1 )</vt:lpstr>
      <vt:lpstr>Work assignments ( Sprint 1 )</vt:lpstr>
      <vt:lpstr>Work assignments ( Sprint 1 )</vt:lpstr>
      <vt:lpstr>Work assignments ( Sprint 1 )</vt:lpstr>
      <vt:lpstr>Technologies ( sprint 1 )</vt:lpstr>
      <vt:lpstr>tOOLS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Makan</dc:title>
  <dc:creator>Prasang Prajapati</dc:creator>
  <cp:lastModifiedBy>Prasang Prajapati</cp:lastModifiedBy>
  <cp:revision>43</cp:revision>
  <dcterms:created xsi:type="dcterms:W3CDTF">2017-01-30T21:33:07Z</dcterms:created>
  <dcterms:modified xsi:type="dcterms:W3CDTF">2017-01-31T19:28:15Z</dcterms:modified>
</cp:coreProperties>
</file>