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7" r:id="rId4"/>
    <p:sldId id="263" r:id="rId5"/>
    <p:sldId id="265" r:id="rId6"/>
    <p:sldId id="258" r:id="rId7"/>
    <p:sldId id="262" r:id="rId8"/>
    <p:sldId id="266" r:id="rId9"/>
    <p:sldId id="264" r:id="rId10"/>
    <p:sldId id="271" r:id="rId11"/>
    <p:sldId id="267" r:id="rId12"/>
    <p:sldId id="268" r:id="rId13"/>
    <p:sldId id="269"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8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17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75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480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8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99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470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26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23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144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2/28/2017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3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2/28/2017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98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940777"/>
            <a:ext cx="8637073" cy="2224454"/>
          </a:xfrm>
        </p:spPr>
        <p:txBody>
          <a:bodyPr/>
          <a:lstStyle/>
          <a:p>
            <a:r>
              <a:rPr lang="en-US" dirty="0" err="1"/>
              <a:t>Makan</a:t>
            </a:r>
            <a:endParaRPr lang="en-US" dirty="0"/>
          </a:p>
        </p:txBody>
      </p:sp>
      <p:sp>
        <p:nvSpPr>
          <p:cNvPr id="3" name="Subtitle 2"/>
          <p:cNvSpPr>
            <a:spLocks noGrp="1"/>
          </p:cNvSpPr>
          <p:nvPr>
            <p:ph type="subTitle" idx="1"/>
          </p:nvPr>
        </p:nvSpPr>
        <p:spPr>
          <a:xfrm>
            <a:off x="2417779" y="2795954"/>
            <a:ext cx="8637072" cy="3094892"/>
          </a:xfrm>
        </p:spPr>
        <p:txBody>
          <a:bodyPr>
            <a:normAutofit fontScale="47500" lnSpcReduction="20000"/>
          </a:bodyPr>
          <a:lstStyle/>
          <a:p>
            <a:endParaRPr lang="en-US" sz="2400" dirty="0"/>
          </a:p>
          <a:p>
            <a:r>
              <a:rPr lang="en-US" sz="4400" dirty="0"/>
              <a:t>apartment management system</a:t>
            </a:r>
          </a:p>
          <a:p>
            <a:endParaRPr lang="en-US" dirty="0"/>
          </a:p>
          <a:p>
            <a:pPr algn="r"/>
            <a:r>
              <a:rPr lang="en-US" sz="2000" b="1" u="sng" dirty="0"/>
              <a:t>Team members</a:t>
            </a:r>
          </a:p>
          <a:p>
            <a:pPr algn="r"/>
            <a:r>
              <a:rPr lang="en-US" sz="2000" dirty="0">
                <a:latin typeface="Arial" panose="020B0604020202020204" pitchFamily="34" charset="0"/>
                <a:cs typeface="Arial" panose="020B0604020202020204" pitchFamily="34" charset="0"/>
              </a:rPr>
              <a:t>Prasang Prajapati</a:t>
            </a:r>
          </a:p>
          <a:p>
            <a:pPr algn="r"/>
            <a:r>
              <a:rPr lang="en-US" sz="2000" dirty="0" err="1">
                <a:latin typeface="Arial" panose="020B0604020202020204" pitchFamily="34" charset="0"/>
                <a:cs typeface="Arial" panose="020B0604020202020204" pitchFamily="34" charset="0"/>
              </a:rPr>
              <a:t>Bhaumik</a:t>
            </a:r>
            <a:r>
              <a:rPr lang="en-US" sz="2000" dirty="0">
                <a:latin typeface="Arial" panose="020B0604020202020204" pitchFamily="34" charset="0"/>
                <a:cs typeface="Arial" panose="020B0604020202020204" pitchFamily="34" charset="0"/>
              </a:rPr>
              <a:t> patel</a:t>
            </a:r>
          </a:p>
          <a:p>
            <a:pPr algn="r"/>
            <a:r>
              <a:rPr lang="en-US" sz="2000" dirty="0">
                <a:latin typeface="Arial" panose="020B0604020202020204" pitchFamily="34" charset="0"/>
                <a:cs typeface="Arial" panose="020B0604020202020204" pitchFamily="34" charset="0"/>
              </a:rPr>
              <a:t>Rajeev </a:t>
            </a:r>
            <a:r>
              <a:rPr lang="en-US" sz="2000" dirty="0" err="1">
                <a:latin typeface="Arial" panose="020B0604020202020204" pitchFamily="34" charset="0"/>
                <a:cs typeface="Arial" panose="020B0604020202020204" pitchFamily="34" charset="0"/>
              </a:rPr>
              <a:t>singh</a:t>
            </a:r>
            <a:endParaRPr lang="en-US" sz="2000" dirty="0">
              <a:latin typeface="Arial" panose="020B0604020202020204" pitchFamily="34" charset="0"/>
              <a:cs typeface="Arial" panose="020B0604020202020204" pitchFamily="34" charset="0"/>
            </a:endParaRPr>
          </a:p>
          <a:p>
            <a:pPr algn="r"/>
            <a:r>
              <a:rPr lang="en-US" dirty="0" err="1">
                <a:latin typeface="Arial" panose="020B0604020202020204" pitchFamily="34" charset="0"/>
                <a:cs typeface="Arial" panose="020B0604020202020204" pitchFamily="34" charset="0"/>
              </a:rPr>
              <a:t>Kavya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Uthamasankarappan</a:t>
            </a:r>
            <a:endParaRPr lang="en-US" sz="2000" dirty="0">
              <a:latin typeface="Arial" panose="020B0604020202020204" pitchFamily="34" charset="0"/>
              <a:cs typeface="Arial" panose="020B0604020202020204" pitchFamily="34" charset="0"/>
            </a:endParaRPr>
          </a:p>
          <a:p>
            <a:pPr algn="r"/>
            <a:r>
              <a:rPr lang="en-US" sz="2000" dirty="0" err="1">
                <a:latin typeface="Arial" panose="020B0604020202020204" pitchFamily="34" charset="0"/>
                <a:cs typeface="Arial" panose="020B0604020202020204" pitchFamily="34" charset="0"/>
              </a:rPr>
              <a:t>Areeb</a:t>
            </a:r>
            <a:r>
              <a:rPr lang="en-US" sz="2000" dirty="0">
                <a:latin typeface="Arial" panose="020B0604020202020204" pitchFamily="34" charset="0"/>
                <a:cs typeface="Arial" panose="020B0604020202020204" pitchFamily="34" charset="0"/>
              </a:rPr>
              <a:t> khan</a:t>
            </a:r>
          </a:p>
          <a:p>
            <a:pPr algn="r"/>
            <a:r>
              <a:rPr lang="en-US" sz="2000" dirty="0">
                <a:latin typeface="Arial" panose="020B0604020202020204" pitchFamily="34" charset="0"/>
                <a:cs typeface="Arial" panose="020B0604020202020204" pitchFamily="34" charset="0"/>
              </a:rPr>
              <a:t>Alison </a:t>
            </a:r>
            <a:r>
              <a:rPr lang="en-US" sz="2000" dirty="0" err="1">
                <a:latin typeface="Arial" panose="020B0604020202020204" pitchFamily="34" charset="0"/>
                <a:cs typeface="Arial" panose="020B0604020202020204" pitchFamily="34" charset="0"/>
              </a:rPr>
              <a:t>forster</a:t>
            </a:r>
            <a:endParaRPr lang="en-US" sz="2000" dirty="0">
              <a:latin typeface="Arial" panose="020B0604020202020204" pitchFamily="34" charset="0"/>
              <a:cs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2417778" y="1217735"/>
            <a:ext cx="4510560" cy="1793631"/>
          </a:xfrm>
          <a:prstGeom prst="rect">
            <a:avLst/>
          </a:prstGeom>
        </p:spPr>
      </p:pic>
    </p:spTree>
    <p:extLst>
      <p:ext uri="{BB962C8B-B14F-4D97-AF65-F5344CB8AC3E}">
        <p14:creationId xmlns:p14="http://schemas.microsoft.com/office/powerpoint/2010/main" val="4304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39715"/>
            <a:ext cx="9603275" cy="614039"/>
          </a:xfrm>
        </p:spPr>
        <p:txBody>
          <a:bodyPr/>
          <a:lstStyle/>
          <a:p>
            <a:r>
              <a:rPr lang="en-US" dirty="0"/>
              <a:t>Problems encountered during sprint </a:t>
            </a:r>
            <a:r>
              <a:rPr lang="en-US" dirty="0" err="1"/>
              <a:t>i</a:t>
            </a:r>
            <a:endParaRPr lang="en-US" dirty="0"/>
          </a:p>
        </p:txBody>
      </p:sp>
      <p:sp>
        <p:nvSpPr>
          <p:cNvPr id="3" name="Content Placeholder 2"/>
          <p:cNvSpPr>
            <a:spLocks noGrp="1"/>
          </p:cNvSpPr>
          <p:nvPr>
            <p:ph idx="1"/>
          </p:nvPr>
        </p:nvSpPr>
        <p:spPr/>
        <p:txBody>
          <a:bodyPr/>
          <a:lstStyle/>
          <a:p>
            <a:endParaRPr lang="en-US" dirty="0"/>
          </a:p>
          <a:p>
            <a:r>
              <a:rPr lang="en-US" dirty="0"/>
              <a:t>Responsive GUI</a:t>
            </a:r>
          </a:p>
          <a:p>
            <a:r>
              <a:rPr lang="en-US" dirty="0"/>
              <a:t>Session Management</a:t>
            </a:r>
          </a:p>
          <a:p>
            <a:r>
              <a:rPr lang="en-US" dirty="0"/>
              <a:t>Project Integration</a:t>
            </a:r>
          </a:p>
          <a:p>
            <a:pPr marL="0" indent="0">
              <a:buNone/>
            </a:pPr>
            <a:endParaRPr lang="en-US" dirty="0"/>
          </a:p>
        </p:txBody>
      </p:sp>
    </p:spTree>
    <p:extLst>
      <p:ext uri="{BB962C8B-B14F-4D97-AF65-F5344CB8AC3E}">
        <p14:creationId xmlns:p14="http://schemas.microsoft.com/office/powerpoint/2010/main" val="32961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lstStyle/>
          <a:p>
            <a:r>
              <a:rPr lang="en-US" dirty="0"/>
              <a:t>User stories ( sprint ii )</a:t>
            </a:r>
          </a:p>
        </p:txBody>
      </p:sp>
      <p:sp>
        <p:nvSpPr>
          <p:cNvPr id="3" name="Content Placeholder 2"/>
          <p:cNvSpPr>
            <a:spLocks noGrp="1"/>
          </p:cNvSpPr>
          <p:nvPr>
            <p:ph idx="1"/>
          </p:nvPr>
        </p:nvSpPr>
        <p:spPr>
          <a:xfrm>
            <a:off x="1451579" y="2015732"/>
            <a:ext cx="9603275" cy="3450613"/>
          </a:xfrm>
        </p:spPr>
        <p:txBody>
          <a:bodyPr>
            <a:normAutofit/>
          </a:bodyPr>
          <a:lstStyle/>
          <a:p>
            <a:r>
              <a:rPr lang="en-US" b="1" dirty="0"/>
              <a:t>As an Admin</a:t>
            </a:r>
          </a:p>
          <a:p>
            <a:pPr>
              <a:buFontTx/>
              <a:buChar char="-"/>
            </a:pPr>
            <a:r>
              <a:rPr lang="en-US" dirty="0"/>
              <a:t>I can manage Apartment Details.</a:t>
            </a:r>
          </a:p>
          <a:p>
            <a:r>
              <a:rPr lang="en-US" b="1" dirty="0"/>
              <a:t>As a Resident</a:t>
            </a:r>
          </a:p>
          <a:p>
            <a:pPr>
              <a:buFontTx/>
              <a:buChar char="-"/>
            </a:pPr>
            <a:r>
              <a:rPr lang="en-US" dirty="0"/>
              <a:t>I can update my profile.</a:t>
            </a:r>
          </a:p>
          <a:p>
            <a:pPr>
              <a:buFontTx/>
              <a:buChar char="-"/>
            </a:pPr>
            <a:r>
              <a:rPr lang="en-US" dirty="0"/>
              <a:t>I can request for a service.</a:t>
            </a:r>
          </a:p>
          <a:p>
            <a:r>
              <a:rPr lang="en-US" b="1" dirty="0"/>
              <a:t>As a Guest</a:t>
            </a:r>
          </a:p>
          <a:p>
            <a:pPr>
              <a:buFontTx/>
              <a:buChar char="-"/>
            </a:pPr>
            <a:r>
              <a:rPr lang="en-US" dirty="0"/>
              <a:t>I can see Apartment Details.</a:t>
            </a:r>
          </a:p>
        </p:txBody>
      </p:sp>
    </p:spTree>
    <p:extLst>
      <p:ext uri="{BB962C8B-B14F-4D97-AF65-F5344CB8AC3E}">
        <p14:creationId xmlns:p14="http://schemas.microsoft.com/office/powerpoint/2010/main" val="215990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PRASANG </a:t>
            </a:r>
            <a:r>
              <a:rPr lang="en-US" u="sng" dirty="0">
                <a:latin typeface="Arial" panose="020B0604020202020204" pitchFamily="34" charset="0"/>
                <a:cs typeface="Arial" panose="020B0604020202020204" pitchFamily="34" charset="0"/>
              </a:rPr>
              <a:t>&amp; </a:t>
            </a:r>
            <a:r>
              <a:rPr lang="en-US" b="1" u="sng" dirty="0">
                <a:latin typeface="Arial" panose="020B0604020202020204" pitchFamily="34" charset="0"/>
                <a:cs typeface="Arial" panose="020B0604020202020204" pitchFamily="34" charset="0"/>
              </a:rPr>
              <a:t>BHAUMIK</a:t>
            </a:r>
          </a:p>
          <a:p>
            <a:pPr marL="457200" indent="-457200">
              <a:buAutoNum type="arabicPeriod"/>
            </a:pPr>
            <a:r>
              <a:rPr lang="en-US" dirty="0">
                <a:latin typeface="Arial" panose="020B0604020202020204" pitchFamily="34" charset="0"/>
                <a:cs typeface="Arial" panose="020B0604020202020204" pitchFamily="34" charset="0"/>
              </a:rPr>
              <a:t>Add Apartment Details</a:t>
            </a:r>
          </a:p>
          <a:p>
            <a:pPr marL="457200" indent="-457200">
              <a:buAutoNum type="arabicPeriod"/>
            </a:pPr>
            <a:r>
              <a:rPr lang="en-US" dirty="0">
                <a:latin typeface="Arial" panose="020B0604020202020204" pitchFamily="34" charset="0"/>
                <a:cs typeface="Arial" panose="020B0604020202020204" pitchFamily="34" charset="0"/>
              </a:rPr>
              <a:t>Delete Apartment Details</a:t>
            </a:r>
          </a:p>
          <a:p>
            <a:pPr marL="457200" indent="-457200">
              <a:buAutoNum type="arabicPeriod"/>
            </a:pPr>
            <a:r>
              <a:rPr lang="en-US" dirty="0">
                <a:latin typeface="Arial" panose="020B0604020202020204" pitchFamily="34" charset="0"/>
                <a:cs typeface="Arial" panose="020B0604020202020204" pitchFamily="34" charset="0"/>
              </a:rPr>
              <a:t>Modify Apartment Details</a:t>
            </a:r>
          </a:p>
          <a:p>
            <a:pPr marL="457200" indent="-457200">
              <a:buAutoNum type="arabicPeriod"/>
            </a:pPr>
            <a:r>
              <a:rPr lang="en-US" dirty="0">
                <a:latin typeface="Arial" panose="020B0604020202020204" pitchFamily="34" charset="0"/>
                <a:cs typeface="Arial" panose="020B0604020202020204" pitchFamily="34" charset="0"/>
              </a:rPr>
              <a:t>Entries in Database</a:t>
            </a:r>
          </a:p>
          <a:p>
            <a:pPr marL="457200" indent="-457200">
              <a:buAutoNum type="arabicPeriod"/>
            </a:pPr>
            <a:r>
              <a:rPr lang="en-US" dirty="0">
                <a:latin typeface="Arial" panose="020B0604020202020204" pitchFamily="34" charset="0"/>
                <a:cs typeface="Arial" panose="020B0604020202020204" pitchFamily="34" charset="0"/>
              </a:rPr>
              <a:t>Manage Apartment Photos</a:t>
            </a:r>
          </a:p>
        </p:txBody>
      </p:sp>
    </p:spTree>
    <p:extLst>
      <p:ext uri="{BB962C8B-B14F-4D97-AF65-F5344CB8AC3E}">
        <p14:creationId xmlns:p14="http://schemas.microsoft.com/office/powerpoint/2010/main" val="359242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ALISON &amp; AREEB</a:t>
            </a:r>
          </a:p>
          <a:p>
            <a:pPr marL="457200" indent="-457200">
              <a:buAutoNum type="arabicPeriod"/>
            </a:pPr>
            <a:r>
              <a:rPr lang="en-US" dirty="0">
                <a:latin typeface="Arial" panose="020B0604020202020204" pitchFamily="34" charset="0"/>
                <a:cs typeface="Arial" panose="020B0604020202020204" pitchFamily="34" charset="0"/>
              </a:rPr>
              <a:t>Edit Resident Profile Details</a:t>
            </a:r>
          </a:p>
          <a:p>
            <a:pPr marL="457200" indent="-457200">
              <a:buAutoNum type="arabicPeriod"/>
            </a:pPr>
            <a:r>
              <a:rPr lang="en-US" dirty="0">
                <a:latin typeface="Arial" panose="020B0604020202020204" pitchFamily="34" charset="0"/>
                <a:cs typeface="Arial" panose="020B0604020202020204" pitchFamily="34" charset="0"/>
              </a:rPr>
              <a:t>Resident can request for a Service</a:t>
            </a:r>
          </a:p>
          <a:p>
            <a:pPr marL="457200" indent="-457200">
              <a:buAutoNum type="arabicPeriod"/>
            </a:pPr>
            <a:r>
              <a:rPr lang="en-US" dirty="0">
                <a:latin typeface="Arial" panose="020B0604020202020204" pitchFamily="34" charset="0"/>
                <a:cs typeface="Arial" panose="020B0604020202020204" pitchFamily="34" charset="0"/>
              </a:rPr>
              <a:t>Entries in Database</a:t>
            </a:r>
          </a:p>
          <a:p>
            <a:pPr marL="457200" indent="-457200">
              <a:buAutoNum type="arabicPeriod"/>
            </a:pPr>
            <a:r>
              <a:rPr lang="en-US" dirty="0">
                <a:latin typeface="Arial" panose="020B0604020202020204" pitchFamily="34" charset="0"/>
                <a:cs typeface="Arial" panose="020B0604020202020204" pitchFamily="34" charset="0"/>
              </a:rPr>
              <a:t>GUI of Resident’s Profile</a:t>
            </a:r>
          </a:p>
        </p:txBody>
      </p:sp>
    </p:spTree>
    <p:extLst>
      <p:ext uri="{BB962C8B-B14F-4D97-AF65-F5344CB8AC3E}">
        <p14:creationId xmlns:p14="http://schemas.microsoft.com/office/powerpoint/2010/main" val="19875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48508"/>
            <a:ext cx="9603275" cy="605246"/>
          </a:xfrm>
        </p:spPr>
        <p:txBody>
          <a:bodyPr/>
          <a:lstStyle/>
          <a:p>
            <a:r>
              <a:rPr lang="en-US" dirty="0"/>
              <a:t>Work assignment ( sprint ii )</a:t>
            </a:r>
          </a:p>
        </p:txBody>
      </p:sp>
      <p:sp>
        <p:nvSpPr>
          <p:cNvPr id="3" name="Content Placeholder 2"/>
          <p:cNvSpPr>
            <a:spLocks noGrp="1"/>
          </p:cNvSpPr>
          <p:nvPr>
            <p:ph idx="1"/>
          </p:nvPr>
        </p:nvSpPr>
        <p:spPr/>
        <p:txBody>
          <a:bodyPr/>
          <a:lstStyle/>
          <a:p>
            <a:pPr marL="0" indent="0" algn="ctr">
              <a:buNone/>
            </a:pPr>
            <a:r>
              <a:rPr lang="en-US" b="1" u="sng" dirty="0">
                <a:latin typeface="Arial" panose="020B0604020202020204" pitchFamily="34" charset="0"/>
                <a:cs typeface="Arial" panose="020B0604020202020204" pitchFamily="34" charset="0"/>
              </a:rPr>
              <a:t>RAJEEV &amp; KAVYA</a:t>
            </a:r>
          </a:p>
          <a:p>
            <a:pPr marL="457200" indent="-457200">
              <a:buAutoNum type="arabicPeriod"/>
            </a:pPr>
            <a:r>
              <a:rPr lang="en-US" dirty="0">
                <a:latin typeface="Arial" panose="020B0604020202020204" pitchFamily="34" charset="0"/>
                <a:cs typeface="Arial" panose="020B0604020202020204" pitchFamily="34" charset="0"/>
              </a:rPr>
              <a:t>Guest/Resident can see all Apartments</a:t>
            </a:r>
          </a:p>
          <a:p>
            <a:pPr marL="457200" indent="-457200">
              <a:buAutoNum type="arabicPeriod"/>
            </a:pPr>
            <a:r>
              <a:rPr lang="en-US" dirty="0">
                <a:latin typeface="Arial" panose="020B0604020202020204" pitchFamily="34" charset="0"/>
                <a:cs typeface="Arial" panose="020B0604020202020204" pitchFamily="34" charset="0"/>
              </a:rPr>
              <a:t>Guest/Resident can see Amenities and Price for each Apartment</a:t>
            </a:r>
          </a:p>
          <a:p>
            <a:pPr marL="457200" indent="-457200">
              <a:buAutoNum type="arabicPeriod"/>
            </a:pPr>
            <a:r>
              <a:rPr lang="en-US" dirty="0">
                <a:latin typeface="Arial" panose="020B0604020202020204" pitchFamily="34" charset="0"/>
                <a:cs typeface="Arial" panose="020B0604020202020204" pitchFamily="34" charset="0"/>
              </a:rPr>
              <a:t>GUI of  Home Page</a:t>
            </a:r>
          </a:p>
        </p:txBody>
      </p:sp>
    </p:spTree>
    <p:extLst>
      <p:ext uri="{BB962C8B-B14F-4D97-AF65-F5344CB8AC3E}">
        <p14:creationId xmlns:p14="http://schemas.microsoft.com/office/powerpoint/2010/main" val="149122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80592"/>
            <a:ext cx="9603275" cy="1969476"/>
          </a:xfrm>
        </p:spPr>
        <p:txBody>
          <a:bodyPr/>
          <a:lstStyle/>
          <a:p>
            <a:pPr algn="ctr"/>
            <a:r>
              <a:rPr lang="en-US" dirty="0"/>
              <a:t>Thank you </a:t>
            </a:r>
          </a:p>
        </p:txBody>
      </p:sp>
    </p:spTree>
    <p:extLst>
      <p:ext uri="{BB962C8B-B14F-4D97-AF65-F5344CB8AC3E}">
        <p14:creationId xmlns:p14="http://schemas.microsoft.com/office/powerpoint/2010/main" val="361533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lstStyle/>
          <a:p>
            <a:r>
              <a:rPr lang="en-US" dirty="0"/>
              <a:t>MAKAN- Apartment Management System (AMS) is intended to meet the requirements of administrator, residents and visitors of the apartment. It stores information about the apartment availability, residents, maintenance and other details.</a:t>
            </a:r>
          </a:p>
          <a:p>
            <a:r>
              <a:rPr lang="en-US" dirty="0"/>
              <a:t>In order to provide convenience, ease of access and a single point of access to information and other administrative tasks related to apartment we have to develop the Apartment Management System. Apartment Management System offers its users various functionalities which include all possible scenarios which may arise in an apartment.</a:t>
            </a:r>
          </a:p>
        </p:txBody>
      </p:sp>
    </p:spTree>
    <p:extLst>
      <p:ext uri="{BB962C8B-B14F-4D97-AF65-F5344CB8AC3E}">
        <p14:creationId xmlns:p14="http://schemas.microsoft.com/office/powerpoint/2010/main" val="361674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57300"/>
            <a:ext cx="9603275" cy="596454"/>
          </a:xfrm>
        </p:spPr>
        <p:txBody>
          <a:bodyPr/>
          <a:lstStyle/>
          <a:p>
            <a:r>
              <a:rPr lang="en-US" dirty="0"/>
              <a:t>What we’ve done in - Sprint I </a:t>
            </a:r>
          </a:p>
        </p:txBody>
      </p:sp>
      <p:sp>
        <p:nvSpPr>
          <p:cNvPr id="6" name="Content Placeholder 2"/>
          <p:cNvSpPr txBox="1">
            <a:spLocks/>
          </p:cNvSpPr>
          <p:nvPr/>
        </p:nvSpPr>
        <p:spPr>
          <a:xfrm>
            <a:off x="1451579" y="2002536"/>
            <a:ext cx="10159228" cy="410565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As a Resident: </a:t>
            </a:r>
          </a:p>
          <a:p>
            <a:pPr>
              <a:buFontTx/>
              <a:buChar char="-"/>
            </a:pPr>
            <a:r>
              <a:rPr lang="en-US" dirty="0"/>
              <a:t>I can Login to my Account.</a:t>
            </a:r>
          </a:p>
          <a:p>
            <a:pPr>
              <a:buFontTx/>
              <a:buChar char="-"/>
            </a:pPr>
            <a:r>
              <a:rPr lang="en-US" dirty="0"/>
              <a:t>I can recover my Account.</a:t>
            </a:r>
          </a:p>
          <a:p>
            <a:pPr marL="0" indent="0">
              <a:buNone/>
            </a:pPr>
            <a:r>
              <a:rPr lang="en-US" dirty="0"/>
              <a:t>As a Guest: </a:t>
            </a:r>
          </a:p>
          <a:p>
            <a:pPr>
              <a:buFontTx/>
              <a:buChar char="-"/>
            </a:pPr>
            <a:r>
              <a:rPr lang="en-US" dirty="0"/>
              <a:t>I can schedule an appointment.</a:t>
            </a:r>
          </a:p>
          <a:p>
            <a:pPr>
              <a:buFontTx/>
              <a:buChar char="-"/>
            </a:pPr>
            <a:r>
              <a:rPr lang="en-US" dirty="0"/>
              <a:t>I can change appointment as per the Request.</a:t>
            </a:r>
          </a:p>
          <a:p>
            <a:pPr marL="0" indent="0">
              <a:buNone/>
            </a:pPr>
            <a:r>
              <a:rPr lang="en-US" dirty="0"/>
              <a:t>As an Admin:</a:t>
            </a:r>
          </a:p>
          <a:p>
            <a:pPr marL="0" indent="0">
              <a:buNone/>
            </a:pPr>
            <a:r>
              <a:rPr lang="en-US" dirty="0">
                <a:solidFill>
                  <a:srgbClr val="FF0000"/>
                </a:solidFill>
              </a:rPr>
              <a:t>- </a:t>
            </a:r>
            <a:r>
              <a:rPr lang="en-US" dirty="0"/>
              <a:t>   I can ADD, MODIFY, DELETE resident's details.</a:t>
            </a:r>
          </a:p>
          <a:p>
            <a:pPr marL="0" indent="0">
              <a:buNone/>
            </a:pPr>
            <a:r>
              <a:rPr lang="en-US" dirty="0">
                <a:solidFill>
                  <a:srgbClr val="FF0000"/>
                </a:solidFill>
              </a:rPr>
              <a:t>-    </a:t>
            </a:r>
            <a:r>
              <a:rPr lang="en-US" dirty="0"/>
              <a:t>I can confirm an Appointment.</a:t>
            </a:r>
          </a:p>
          <a:p>
            <a:pPr marL="0" indent="0">
              <a:buNone/>
            </a:pPr>
            <a:r>
              <a:rPr lang="en-US" dirty="0"/>
              <a:t>Also, All pages including GUI as well as Database Connectivity.</a:t>
            </a:r>
          </a:p>
        </p:txBody>
      </p:sp>
    </p:spTree>
    <p:extLst>
      <p:ext uri="{BB962C8B-B14F-4D97-AF65-F5344CB8AC3E}">
        <p14:creationId xmlns:p14="http://schemas.microsoft.com/office/powerpoint/2010/main" val="273610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83677"/>
            <a:ext cx="9603275" cy="570077"/>
          </a:xfrm>
        </p:spPr>
        <p:txBody>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RAJEEV SINGH</a:t>
            </a:r>
          </a:p>
          <a:p>
            <a:pPr marL="342900" indent="-342900">
              <a:buFont typeface="Wingdings 2" panose="05020102010507070707" pitchFamily="18" charset="2"/>
              <a:buAutoNum type="arabicPeriod"/>
            </a:pPr>
            <a:endParaRPr lang="en-US" dirty="0"/>
          </a:p>
          <a:p>
            <a:pPr marL="342900" indent="-342900">
              <a:buFont typeface="Wingdings 2" panose="05020102010507070707" pitchFamily="18" charset="2"/>
              <a:buAutoNum type="arabicPeriod"/>
            </a:pPr>
            <a:endParaRPr lang="en-US" dirty="0"/>
          </a:p>
          <a:p>
            <a:pPr marL="0" indent="0">
              <a:buNone/>
            </a:pPr>
            <a:r>
              <a:rPr lang="en-US" dirty="0"/>
              <a:t>1. 	Schedule an Appointment Form</a:t>
            </a:r>
          </a:p>
          <a:p>
            <a:pPr marL="0" indent="0">
              <a:buNone/>
            </a:pPr>
            <a:r>
              <a:rPr lang="en-US" dirty="0"/>
              <a:t>2. 	Entries in Database	</a:t>
            </a:r>
          </a:p>
          <a:p>
            <a:pPr marL="0" indent="0">
              <a:buNone/>
            </a:pPr>
            <a:r>
              <a:rPr lang="en-US" dirty="0"/>
              <a:t>3. 	GUI of the Form  </a:t>
            </a:r>
          </a:p>
        </p:txBody>
      </p:sp>
    </p:spTree>
    <p:extLst>
      <p:ext uri="{BB962C8B-B14F-4D97-AF65-F5344CB8AC3E}">
        <p14:creationId xmlns:p14="http://schemas.microsoft.com/office/powerpoint/2010/main" val="69793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36431"/>
            <a:ext cx="9603275" cy="517323"/>
          </a:xfrm>
        </p:spPr>
        <p:txBody>
          <a:bodyPr>
            <a:normAutofit fontScale="90000"/>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AREEB KHAN</a:t>
            </a:r>
          </a:p>
          <a:p>
            <a:pPr marL="0" indent="0">
              <a:buNone/>
            </a:pPr>
            <a:endParaRPr lang="en-US" dirty="0"/>
          </a:p>
          <a:p>
            <a:pPr marL="0" indent="0">
              <a:buNone/>
            </a:pPr>
            <a:r>
              <a:rPr lang="en-US" dirty="0"/>
              <a:t>1. 	Login Form</a:t>
            </a:r>
          </a:p>
          <a:p>
            <a:pPr marL="0" indent="0">
              <a:buNone/>
            </a:pPr>
            <a:r>
              <a:rPr lang="en-US" dirty="0"/>
              <a:t>2. 	Entries in Database</a:t>
            </a:r>
          </a:p>
          <a:p>
            <a:pPr marL="0" indent="0">
              <a:buNone/>
            </a:pPr>
            <a:r>
              <a:rPr lang="en-US" dirty="0"/>
              <a:t>3. 	GUI of the Form</a:t>
            </a:r>
          </a:p>
        </p:txBody>
      </p:sp>
    </p:spTree>
    <p:extLst>
      <p:ext uri="{BB962C8B-B14F-4D97-AF65-F5344CB8AC3E}">
        <p14:creationId xmlns:p14="http://schemas.microsoft.com/office/powerpoint/2010/main" val="43106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2469"/>
            <a:ext cx="9603275" cy="561285"/>
          </a:xfrm>
        </p:spPr>
        <p:txBody>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PRASANG PRAJAPATI  </a:t>
            </a:r>
          </a:p>
          <a:p>
            <a:pPr marL="0" indent="0">
              <a:buNone/>
            </a:pPr>
            <a:endParaRPr lang="en-US" dirty="0"/>
          </a:p>
          <a:p>
            <a:pPr marL="0" indent="0">
              <a:buNone/>
            </a:pPr>
            <a:r>
              <a:rPr lang="en-US" dirty="0"/>
              <a:t>1. 	Recovery of an Account</a:t>
            </a:r>
          </a:p>
          <a:p>
            <a:pPr marL="0" indent="0">
              <a:buNone/>
            </a:pPr>
            <a:r>
              <a:rPr lang="en-US" dirty="0"/>
              <a:t>2. 	Update a Password in Database</a:t>
            </a:r>
          </a:p>
          <a:p>
            <a:pPr marL="0" indent="0">
              <a:buNone/>
            </a:pPr>
            <a:r>
              <a:rPr lang="en-US" dirty="0"/>
              <a:t>3. 	GUI of the Form</a:t>
            </a:r>
          </a:p>
        </p:txBody>
      </p:sp>
    </p:spTree>
    <p:extLst>
      <p:ext uri="{BB962C8B-B14F-4D97-AF65-F5344CB8AC3E}">
        <p14:creationId xmlns:p14="http://schemas.microsoft.com/office/powerpoint/2010/main" val="158863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01262"/>
            <a:ext cx="9603275" cy="552492"/>
          </a:xfrm>
        </p:spPr>
        <p:txBody>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BHAUMIK PATEL </a:t>
            </a:r>
          </a:p>
          <a:p>
            <a:pPr marL="342900" indent="-342900">
              <a:buAutoNum type="arabicPeriod"/>
            </a:pPr>
            <a:endParaRPr lang="en-US" dirty="0"/>
          </a:p>
          <a:p>
            <a:pPr marL="0" indent="0">
              <a:buNone/>
            </a:pPr>
            <a:r>
              <a:rPr lang="en-US" dirty="0"/>
              <a:t>1. 	Add, Delete, Modify Resident’s details</a:t>
            </a:r>
          </a:p>
          <a:p>
            <a:pPr marL="0" indent="0">
              <a:buNone/>
            </a:pPr>
            <a:r>
              <a:rPr lang="en-US" dirty="0"/>
              <a:t>2. 	GUI - Admin Side</a:t>
            </a:r>
          </a:p>
        </p:txBody>
      </p:sp>
    </p:spTree>
    <p:extLst>
      <p:ext uri="{BB962C8B-B14F-4D97-AF65-F5344CB8AC3E}">
        <p14:creationId xmlns:p14="http://schemas.microsoft.com/office/powerpoint/2010/main" val="364058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83677"/>
            <a:ext cx="9603275" cy="570077"/>
          </a:xfrm>
        </p:spPr>
        <p:txBody>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0" indent="0">
              <a:buNone/>
            </a:pPr>
            <a:r>
              <a:rPr lang="en-US" dirty="0"/>
              <a:t>							ALISON FORSTER </a:t>
            </a:r>
          </a:p>
          <a:p>
            <a:pPr marL="0" indent="0">
              <a:buNone/>
            </a:pPr>
            <a:endParaRPr lang="en-US" dirty="0"/>
          </a:p>
          <a:p>
            <a:pPr marL="0" indent="0">
              <a:buNone/>
            </a:pPr>
            <a:r>
              <a:rPr lang="en-US" dirty="0"/>
              <a:t>1. 	Change an Appointment Form ( Using Appointment ID )</a:t>
            </a:r>
          </a:p>
          <a:p>
            <a:pPr marL="0" indent="0">
              <a:buNone/>
            </a:pPr>
            <a:r>
              <a:rPr lang="en-US" dirty="0"/>
              <a:t>2. 	Entries in Database</a:t>
            </a:r>
          </a:p>
          <a:p>
            <a:pPr marL="0" indent="0">
              <a:buNone/>
            </a:pPr>
            <a:r>
              <a:rPr lang="en-US" dirty="0"/>
              <a:t>3.  	GUI of the Form</a:t>
            </a:r>
          </a:p>
        </p:txBody>
      </p:sp>
    </p:spTree>
    <p:extLst>
      <p:ext uri="{BB962C8B-B14F-4D97-AF65-F5344CB8AC3E}">
        <p14:creationId xmlns:p14="http://schemas.microsoft.com/office/powerpoint/2010/main" val="61408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66092"/>
            <a:ext cx="9603275" cy="587662"/>
          </a:xfrm>
        </p:spPr>
        <p:txBody>
          <a:bodyPr/>
          <a:lstStyle/>
          <a:p>
            <a:r>
              <a:rPr lang="en-US" dirty="0"/>
              <a:t>Individual efforts for sprint 1</a:t>
            </a:r>
          </a:p>
        </p:txBody>
      </p:sp>
      <p:sp>
        <p:nvSpPr>
          <p:cNvPr id="6" name="Content Placeholder 2"/>
          <p:cNvSpPr txBox="1">
            <a:spLocks/>
          </p:cNvSpPr>
          <p:nvPr/>
        </p:nvSpPr>
        <p:spPr>
          <a:xfrm>
            <a:off x="1451579" y="2180496"/>
            <a:ext cx="10159228"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											</a:t>
            </a:r>
          </a:p>
          <a:p>
            <a:pPr marL="0" indent="0">
              <a:buNone/>
            </a:pPr>
            <a:r>
              <a:rPr lang="en-US" dirty="0"/>
              <a:t>								KAVYA </a:t>
            </a:r>
          </a:p>
          <a:p>
            <a:pPr marL="0" indent="0">
              <a:buNone/>
            </a:pPr>
            <a:endParaRPr lang="en-US" dirty="0"/>
          </a:p>
          <a:p>
            <a:pPr marL="0" indent="0">
              <a:buNone/>
            </a:pPr>
            <a:r>
              <a:rPr lang="en-US" dirty="0"/>
              <a:t>1. 	Validations of all Forms</a:t>
            </a:r>
          </a:p>
          <a:p>
            <a:pPr marL="0" indent="0">
              <a:buNone/>
            </a:pPr>
            <a:r>
              <a:rPr lang="en-US" dirty="0"/>
              <a:t>2. 	Checking Entries in Database</a:t>
            </a:r>
          </a:p>
        </p:txBody>
      </p:sp>
    </p:spTree>
    <p:extLst>
      <p:ext uri="{BB962C8B-B14F-4D97-AF65-F5344CB8AC3E}">
        <p14:creationId xmlns:p14="http://schemas.microsoft.com/office/powerpoint/2010/main" val="756956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322</TotalTime>
  <Words>353</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 2</vt:lpstr>
      <vt:lpstr>Gallery</vt:lpstr>
      <vt:lpstr>Makan</vt:lpstr>
      <vt:lpstr>PROJECT DESCRIPTION</vt:lpstr>
      <vt:lpstr>What we’ve done in - Sprint I </vt:lpstr>
      <vt:lpstr>Individual efforts for sprint 1</vt:lpstr>
      <vt:lpstr>Individual efforts for sprint 1</vt:lpstr>
      <vt:lpstr>Individual efforts for sprint 1</vt:lpstr>
      <vt:lpstr>Individual efforts for sprint 1</vt:lpstr>
      <vt:lpstr>Individual efforts for sprint 1</vt:lpstr>
      <vt:lpstr>Individual efforts for sprint 1</vt:lpstr>
      <vt:lpstr>Problems encountered during sprint i</vt:lpstr>
      <vt:lpstr>User stories ( sprint ii )</vt:lpstr>
      <vt:lpstr>Work assignment ( sprint ii )</vt:lpstr>
      <vt:lpstr>Work assignment ( sprint ii )</vt:lpstr>
      <vt:lpstr>Work assignment ( sprint ii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Makan</dc:title>
  <dc:creator>Prasang Prajapati</dc:creator>
  <cp:lastModifiedBy>Prasang Prajapati</cp:lastModifiedBy>
  <cp:revision>61</cp:revision>
  <dcterms:created xsi:type="dcterms:W3CDTF">2017-01-30T21:33:07Z</dcterms:created>
  <dcterms:modified xsi:type="dcterms:W3CDTF">2017-02-28T15:50:41Z</dcterms:modified>
</cp:coreProperties>
</file>