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0" r:id="rId3"/>
    <p:sldId id="267" r:id="rId4"/>
    <p:sldId id="268" r:id="rId5"/>
    <p:sldId id="269" r:id="rId6"/>
    <p:sldId id="270" r:id="rId7"/>
    <p:sldId id="272" r:id="rId8"/>
    <p:sldId id="273" r:id="rId9"/>
    <p:sldId id="274" r:id="rId10"/>
    <p:sldId id="275"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188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8178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4752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4806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08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3999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4709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626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9235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1443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3/27/2017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334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3/27/2017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4984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940777"/>
            <a:ext cx="8637073" cy="2224454"/>
          </a:xfrm>
        </p:spPr>
        <p:txBody>
          <a:bodyPr/>
          <a:lstStyle/>
          <a:p>
            <a:r>
              <a:rPr lang="en-US" dirty="0" err="1"/>
              <a:t>Makan</a:t>
            </a:r>
            <a:endParaRPr lang="en-US" dirty="0"/>
          </a:p>
        </p:txBody>
      </p:sp>
      <p:sp>
        <p:nvSpPr>
          <p:cNvPr id="3" name="Subtitle 2"/>
          <p:cNvSpPr>
            <a:spLocks noGrp="1"/>
          </p:cNvSpPr>
          <p:nvPr>
            <p:ph type="subTitle" idx="1"/>
          </p:nvPr>
        </p:nvSpPr>
        <p:spPr>
          <a:xfrm>
            <a:off x="2417779" y="2795954"/>
            <a:ext cx="8637072" cy="3094892"/>
          </a:xfrm>
        </p:spPr>
        <p:txBody>
          <a:bodyPr>
            <a:normAutofit fontScale="47500" lnSpcReduction="20000"/>
          </a:bodyPr>
          <a:lstStyle/>
          <a:p>
            <a:endParaRPr lang="en-US" sz="2400" dirty="0"/>
          </a:p>
          <a:p>
            <a:r>
              <a:rPr lang="en-US" sz="4400" dirty="0"/>
              <a:t>apartment management system</a:t>
            </a:r>
          </a:p>
          <a:p>
            <a:endParaRPr lang="en-US" dirty="0"/>
          </a:p>
          <a:p>
            <a:pPr algn="r"/>
            <a:r>
              <a:rPr lang="en-US" sz="2000" b="1" u="sng" dirty="0"/>
              <a:t>Team members</a:t>
            </a:r>
          </a:p>
          <a:p>
            <a:pPr algn="r"/>
            <a:r>
              <a:rPr lang="en-US" sz="2000" dirty="0">
                <a:latin typeface="Arial" panose="020B0604020202020204" pitchFamily="34" charset="0"/>
                <a:cs typeface="Arial" panose="020B0604020202020204" pitchFamily="34" charset="0"/>
              </a:rPr>
              <a:t>Prasang Prajapati</a:t>
            </a:r>
          </a:p>
          <a:p>
            <a:pPr algn="r"/>
            <a:r>
              <a:rPr lang="en-US" sz="2000" dirty="0" err="1">
                <a:latin typeface="Arial" panose="020B0604020202020204" pitchFamily="34" charset="0"/>
                <a:cs typeface="Arial" panose="020B0604020202020204" pitchFamily="34" charset="0"/>
              </a:rPr>
              <a:t>Bhaumik</a:t>
            </a:r>
            <a:r>
              <a:rPr lang="en-US" sz="2000" dirty="0">
                <a:latin typeface="Arial" panose="020B0604020202020204" pitchFamily="34" charset="0"/>
                <a:cs typeface="Arial" panose="020B0604020202020204" pitchFamily="34" charset="0"/>
              </a:rPr>
              <a:t> patel</a:t>
            </a:r>
          </a:p>
          <a:p>
            <a:pPr algn="r"/>
            <a:r>
              <a:rPr lang="en-US" sz="2000" dirty="0">
                <a:latin typeface="Arial" panose="020B0604020202020204" pitchFamily="34" charset="0"/>
                <a:cs typeface="Arial" panose="020B0604020202020204" pitchFamily="34" charset="0"/>
              </a:rPr>
              <a:t>Rajeev </a:t>
            </a:r>
            <a:r>
              <a:rPr lang="en-US" sz="2000" dirty="0" err="1">
                <a:latin typeface="Arial" panose="020B0604020202020204" pitchFamily="34" charset="0"/>
                <a:cs typeface="Arial" panose="020B0604020202020204" pitchFamily="34" charset="0"/>
              </a:rPr>
              <a:t>singh</a:t>
            </a:r>
            <a:endParaRPr lang="en-US" sz="2000" dirty="0">
              <a:latin typeface="Arial" panose="020B0604020202020204" pitchFamily="34" charset="0"/>
              <a:cs typeface="Arial" panose="020B0604020202020204" pitchFamily="34" charset="0"/>
            </a:endParaRPr>
          </a:p>
          <a:p>
            <a:pPr algn="r"/>
            <a:r>
              <a:rPr lang="en-US" dirty="0" err="1">
                <a:latin typeface="Arial" panose="020B0604020202020204" pitchFamily="34" charset="0"/>
                <a:cs typeface="Arial" panose="020B0604020202020204" pitchFamily="34" charset="0"/>
              </a:rPr>
              <a:t>Kavya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Uthamasankarappan</a:t>
            </a:r>
            <a:endParaRPr lang="en-US" sz="2000" dirty="0">
              <a:latin typeface="Arial" panose="020B0604020202020204" pitchFamily="34" charset="0"/>
              <a:cs typeface="Arial" panose="020B0604020202020204" pitchFamily="34" charset="0"/>
            </a:endParaRPr>
          </a:p>
          <a:p>
            <a:pPr algn="r"/>
            <a:r>
              <a:rPr lang="en-US" sz="2000" dirty="0" err="1">
                <a:latin typeface="Arial" panose="020B0604020202020204" pitchFamily="34" charset="0"/>
                <a:cs typeface="Arial" panose="020B0604020202020204" pitchFamily="34" charset="0"/>
              </a:rPr>
              <a:t>Areeb</a:t>
            </a:r>
            <a:r>
              <a:rPr lang="en-US" sz="2000" dirty="0">
                <a:latin typeface="Arial" panose="020B0604020202020204" pitchFamily="34" charset="0"/>
                <a:cs typeface="Arial" panose="020B0604020202020204" pitchFamily="34" charset="0"/>
              </a:rPr>
              <a:t> khan</a:t>
            </a:r>
          </a:p>
          <a:p>
            <a:pPr algn="r"/>
            <a:r>
              <a:rPr lang="en-US" sz="2000" dirty="0">
                <a:latin typeface="Arial" panose="020B0604020202020204" pitchFamily="34" charset="0"/>
                <a:cs typeface="Arial" panose="020B0604020202020204" pitchFamily="34" charset="0"/>
              </a:rPr>
              <a:t>Alison </a:t>
            </a:r>
            <a:r>
              <a:rPr lang="en-US" sz="2000" dirty="0" err="1">
                <a:latin typeface="Arial" panose="020B0604020202020204" pitchFamily="34" charset="0"/>
                <a:cs typeface="Arial" panose="020B0604020202020204" pitchFamily="34" charset="0"/>
              </a:rPr>
              <a:t>forster</a:t>
            </a:r>
            <a:endParaRPr lang="en-US" sz="2000" dirty="0">
              <a:latin typeface="Arial" panose="020B0604020202020204" pitchFamily="34" charset="0"/>
              <a:cs typeface="Arial" panose="020B0604020202020204" pitchFamily="34" charset="0"/>
            </a:endParaRPr>
          </a:p>
          <a:p>
            <a:endParaRPr lang="en-US" dirty="0"/>
          </a:p>
        </p:txBody>
      </p:sp>
      <p:pic>
        <p:nvPicPr>
          <p:cNvPr id="5" name="Picture 4"/>
          <p:cNvPicPr>
            <a:picLocks noChangeAspect="1"/>
          </p:cNvPicPr>
          <p:nvPr/>
        </p:nvPicPr>
        <p:blipFill>
          <a:blip r:embed="rId2"/>
          <a:stretch>
            <a:fillRect/>
          </a:stretch>
        </p:blipFill>
        <p:spPr>
          <a:xfrm>
            <a:off x="2417778" y="1217735"/>
            <a:ext cx="4510560" cy="1793631"/>
          </a:xfrm>
          <a:prstGeom prst="rect">
            <a:avLst/>
          </a:prstGeom>
        </p:spPr>
      </p:pic>
    </p:spTree>
    <p:extLst>
      <p:ext uri="{BB962C8B-B14F-4D97-AF65-F5344CB8AC3E}">
        <p14:creationId xmlns:p14="http://schemas.microsoft.com/office/powerpoint/2010/main" val="430485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48508"/>
            <a:ext cx="9603275" cy="605246"/>
          </a:xfrm>
        </p:spPr>
        <p:txBody>
          <a:bodyPr/>
          <a:lstStyle/>
          <a:p>
            <a:r>
              <a:rPr lang="en-US" dirty="0"/>
              <a:t>Work assignment ( sprint iii )</a:t>
            </a:r>
          </a:p>
        </p:txBody>
      </p:sp>
      <p:sp>
        <p:nvSpPr>
          <p:cNvPr id="3" name="Content Placeholder 2"/>
          <p:cNvSpPr>
            <a:spLocks noGrp="1"/>
          </p:cNvSpPr>
          <p:nvPr>
            <p:ph idx="1"/>
          </p:nvPr>
        </p:nvSpPr>
        <p:spPr/>
        <p:txBody>
          <a:bodyPr/>
          <a:lstStyle/>
          <a:p>
            <a:pPr marL="0" indent="0" algn="ctr">
              <a:buNone/>
            </a:pPr>
            <a:endParaRPr lang="en-US" b="1" u="sng" dirty="0">
              <a:latin typeface="Arial" panose="020B0604020202020204" pitchFamily="34" charset="0"/>
              <a:cs typeface="Arial" panose="020B0604020202020204" pitchFamily="34" charset="0"/>
            </a:endParaRPr>
          </a:p>
          <a:p>
            <a:pPr marL="0" indent="0" algn="ctr">
              <a:buNone/>
            </a:pPr>
            <a:r>
              <a:rPr lang="en-US" b="1" u="sng" dirty="0">
                <a:latin typeface="Arial" panose="020B0604020202020204" pitchFamily="34" charset="0"/>
                <a:cs typeface="Arial" panose="020B0604020202020204" pitchFamily="34" charset="0"/>
              </a:rPr>
              <a:t>RAJEEV &amp; KAVYA</a:t>
            </a:r>
          </a:p>
          <a:p>
            <a:pPr marL="0" indent="0" algn="ctr">
              <a:buNone/>
            </a:pPr>
            <a:endParaRPr lang="en-US" sz="1000" b="1" u="sng" dirty="0">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r>
              <a:rPr lang="en-US" dirty="0"/>
              <a:t>Apartment Photos in a Gallery.</a:t>
            </a:r>
          </a:p>
          <a:p>
            <a:pPr marL="457200" indent="-457200">
              <a:buFont typeface="Arial" panose="020B0604020202020204" pitchFamily="34" charset="0"/>
              <a:buAutoNum type="arabicPeriod"/>
            </a:pPr>
            <a:r>
              <a:rPr lang="en-US" dirty="0">
                <a:latin typeface="Arial" panose="020B0604020202020204" pitchFamily="34" charset="0"/>
                <a:cs typeface="Arial" panose="020B0604020202020204" pitchFamily="34" charset="0"/>
              </a:rPr>
              <a:t>List of Properties which are available for Rental.</a:t>
            </a:r>
            <a:endParaRPr lang="en-US" dirty="0">
              <a:latin typeface="Arial" panose="020B0604020202020204" pitchFamily="34" charset="0"/>
              <a:cs typeface="Arial" panose="020B0604020202020204" pitchFamily="34" charset="0"/>
            </a:endParaRPr>
          </a:p>
          <a:p>
            <a:pPr marL="457200" indent="-457200">
              <a:buAutoNum type="arabicPeriod"/>
            </a:pPr>
            <a:r>
              <a:rPr lang="en-US" dirty="0"/>
              <a:t>GUI of a Page.</a:t>
            </a:r>
          </a:p>
          <a:p>
            <a:pPr marL="457200" indent="-457200">
              <a:buAutoNum type="arabicPeriod"/>
            </a:pPr>
            <a:r>
              <a:rPr lang="en-US" dirty="0"/>
              <a:t>Entries in Database.</a:t>
            </a:r>
          </a:p>
        </p:txBody>
      </p:sp>
    </p:spTree>
    <p:extLst>
      <p:ext uri="{BB962C8B-B14F-4D97-AF65-F5344CB8AC3E}">
        <p14:creationId xmlns:p14="http://schemas.microsoft.com/office/powerpoint/2010/main" val="2184589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980592"/>
            <a:ext cx="9603275" cy="1969476"/>
          </a:xfrm>
        </p:spPr>
        <p:txBody>
          <a:bodyPr/>
          <a:lstStyle/>
          <a:p>
            <a:pPr algn="ctr"/>
            <a:r>
              <a:rPr lang="en-US" dirty="0"/>
              <a:t>Thank you </a:t>
            </a:r>
          </a:p>
        </p:txBody>
      </p:sp>
    </p:spTree>
    <p:extLst>
      <p:ext uri="{BB962C8B-B14F-4D97-AF65-F5344CB8AC3E}">
        <p14:creationId xmlns:p14="http://schemas.microsoft.com/office/powerpoint/2010/main" val="3615338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a:t>MAKAN- Apartment Management System (AMS) is intended to meet the requirements of administrator, residents and visitors of the apartment. It stores information about the apartment availability, residents, maintenance and other details.</a:t>
            </a:r>
          </a:p>
          <a:p>
            <a:r>
              <a:rPr lang="en-US" dirty="0"/>
              <a:t>In order to provide convenience, ease of access and a single point of access to information and other administrative tasks related to apartment we have to develop the Apartment Management System. Apartment Management System offers its users various functionalities which include all possible scenarios which may arise in an apartment.</a:t>
            </a:r>
          </a:p>
        </p:txBody>
      </p:sp>
    </p:spTree>
    <p:extLst>
      <p:ext uri="{BB962C8B-B14F-4D97-AF65-F5344CB8AC3E}">
        <p14:creationId xmlns:p14="http://schemas.microsoft.com/office/powerpoint/2010/main" val="361674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92469"/>
            <a:ext cx="9603275" cy="561285"/>
          </a:xfrm>
        </p:spPr>
        <p:txBody>
          <a:bodyPr>
            <a:normAutofit/>
          </a:bodyPr>
          <a:lstStyle/>
          <a:p>
            <a:r>
              <a:rPr lang="en-US" dirty="0"/>
              <a:t>What we have done in sprint ii</a:t>
            </a:r>
          </a:p>
        </p:txBody>
      </p:sp>
      <p:sp>
        <p:nvSpPr>
          <p:cNvPr id="3" name="Content Placeholder 2"/>
          <p:cNvSpPr>
            <a:spLocks noGrp="1"/>
          </p:cNvSpPr>
          <p:nvPr>
            <p:ph idx="1"/>
          </p:nvPr>
        </p:nvSpPr>
        <p:spPr>
          <a:xfrm>
            <a:off x="1451579" y="2015732"/>
            <a:ext cx="9603275" cy="3450613"/>
          </a:xfrm>
        </p:spPr>
        <p:txBody>
          <a:bodyPr>
            <a:normAutofit fontScale="92500" lnSpcReduction="20000"/>
          </a:bodyPr>
          <a:lstStyle/>
          <a:p>
            <a:r>
              <a:rPr lang="en-US" b="1" dirty="0"/>
              <a:t>As an Admin</a:t>
            </a:r>
          </a:p>
          <a:p>
            <a:pPr>
              <a:buFontTx/>
              <a:buChar char="-"/>
            </a:pPr>
            <a:r>
              <a:rPr lang="en-US" dirty="0"/>
              <a:t>I can manage Apartment Details.</a:t>
            </a:r>
          </a:p>
          <a:p>
            <a:r>
              <a:rPr lang="en-US" b="1" dirty="0"/>
              <a:t>As a Resident</a:t>
            </a:r>
          </a:p>
          <a:p>
            <a:pPr>
              <a:buFontTx/>
              <a:buChar char="-"/>
            </a:pPr>
            <a:r>
              <a:rPr lang="en-US" dirty="0"/>
              <a:t>I can update my profile.</a:t>
            </a:r>
          </a:p>
          <a:p>
            <a:pPr>
              <a:buFontTx/>
              <a:buChar char="-"/>
            </a:pPr>
            <a:r>
              <a:rPr lang="en-US" dirty="0"/>
              <a:t>I can Cancel/ View an Appointment.</a:t>
            </a:r>
          </a:p>
          <a:p>
            <a:pPr>
              <a:buFontTx/>
              <a:buChar char="-"/>
            </a:pPr>
            <a:r>
              <a:rPr lang="en-US" dirty="0"/>
              <a:t>I can request for a service.</a:t>
            </a:r>
          </a:p>
          <a:p>
            <a:r>
              <a:rPr lang="en-US" b="1" dirty="0"/>
              <a:t>As a Guest</a:t>
            </a:r>
          </a:p>
          <a:p>
            <a:pPr>
              <a:buFontTx/>
              <a:buChar char="-"/>
            </a:pPr>
            <a:r>
              <a:rPr lang="en-US" dirty="0"/>
              <a:t>I can see Apartment Details.</a:t>
            </a:r>
          </a:p>
        </p:txBody>
      </p:sp>
    </p:spTree>
    <p:extLst>
      <p:ext uri="{BB962C8B-B14F-4D97-AF65-F5344CB8AC3E}">
        <p14:creationId xmlns:p14="http://schemas.microsoft.com/office/powerpoint/2010/main" val="2159902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48508"/>
            <a:ext cx="9603275" cy="605246"/>
          </a:xfrm>
        </p:spPr>
        <p:txBody>
          <a:bodyPr/>
          <a:lstStyle/>
          <a:p>
            <a:r>
              <a:rPr lang="en-US" dirty="0"/>
              <a:t>Work assignment ( sprint ii )</a:t>
            </a:r>
          </a:p>
        </p:txBody>
      </p:sp>
      <p:sp>
        <p:nvSpPr>
          <p:cNvPr id="3" name="Content Placeholder 2"/>
          <p:cNvSpPr>
            <a:spLocks noGrp="1"/>
          </p:cNvSpPr>
          <p:nvPr>
            <p:ph idx="1"/>
          </p:nvPr>
        </p:nvSpPr>
        <p:spPr/>
        <p:txBody>
          <a:bodyPr/>
          <a:lstStyle/>
          <a:p>
            <a:pPr marL="0" indent="0" algn="ctr">
              <a:buNone/>
            </a:pPr>
            <a:r>
              <a:rPr lang="en-US" b="1" u="sng" dirty="0">
                <a:latin typeface="Arial" panose="020B0604020202020204" pitchFamily="34" charset="0"/>
                <a:cs typeface="Arial" panose="020B0604020202020204" pitchFamily="34" charset="0"/>
              </a:rPr>
              <a:t>PRASANG </a:t>
            </a:r>
            <a:r>
              <a:rPr lang="en-US" u="sng" dirty="0">
                <a:latin typeface="Arial" panose="020B0604020202020204" pitchFamily="34" charset="0"/>
                <a:cs typeface="Arial" panose="020B0604020202020204" pitchFamily="34" charset="0"/>
              </a:rPr>
              <a:t>&amp; </a:t>
            </a:r>
            <a:r>
              <a:rPr lang="en-US" b="1" u="sng" dirty="0">
                <a:latin typeface="Arial" panose="020B0604020202020204" pitchFamily="34" charset="0"/>
                <a:cs typeface="Arial" panose="020B0604020202020204" pitchFamily="34" charset="0"/>
              </a:rPr>
              <a:t>BHAUMIK</a:t>
            </a:r>
          </a:p>
          <a:p>
            <a:pPr marL="457200" indent="-457200">
              <a:buAutoNum type="arabicPeriod"/>
            </a:pPr>
            <a:r>
              <a:rPr lang="en-US" dirty="0">
                <a:latin typeface="Arial" panose="020B0604020202020204" pitchFamily="34" charset="0"/>
                <a:cs typeface="Arial" panose="020B0604020202020204" pitchFamily="34" charset="0"/>
              </a:rPr>
              <a:t>Add Apartment Details</a:t>
            </a:r>
          </a:p>
          <a:p>
            <a:pPr marL="457200" indent="-457200">
              <a:buAutoNum type="arabicPeriod"/>
            </a:pPr>
            <a:r>
              <a:rPr lang="en-US" dirty="0">
                <a:latin typeface="Arial" panose="020B0604020202020204" pitchFamily="34" charset="0"/>
                <a:cs typeface="Arial" panose="020B0604020202020204" pitchFamily="34" charset="0"/>
              </a:rPr>
              <a:t>Delete Apartment Details</a:t>
            </a:r>
          </a:p>
          <a:p>
            <a:pPr marL="457200" indent="-457200">
              <a:buAutoNum type="arabicPeriod"/>
            </a:pPr>
            <a:r>
              <a:rPr lang="en-US" dirty="0">
                <a:latin typeface="Arial" panose="020B0604020202020204" pitchFamily="34" charset="0"/>
                <a:cs typeface="Arial" panose="020B0604020202020204" pitchFamily="34" charset="0"/>
              </a:rPr>
              <a:t>Modify Apartment Details</a:t>
            </a:r>
          </a:p>
          <a:p>
            <a:pPr marL="457200" indent="-457200">
              <a:buAutoNum type="arabicPeriod"/>
            </a:pPr>
            <a:r>
              <a:rPr lang="en-US" dirty="0">
                <a:latin typeface="Arial" panose="020B0604020202020204" pitchFamily="34" charset="0"/>
                <a:cs typeface="Arial" panose="020B0604020202020204" pitchFamily="34" charset="0"/>
              </a:rPr>
              <a:t>Entries in Database</a:t>
            </a:r>
          </a:p>
          <a:p>
            <a:pPr marL="457200" indent="-457200">
              <a:buAutoNum type="arabicPeriod"/>
            </a:pPr>
            <a:r>
              <a:rPr lang="en-US" dirty="0">
                <a:latin typeface="Arial" panose="020B0604020202020204" pitchFamily="34" charset="0"/>
                <a:cs typeface="Arial" panose="020B0604020202020204" pitchFamily="34" charset="0"/>
              </a:rPr>
              <a:t>Manage Apartment Photos</a:t>
            </a:r>
          </a:p>
        </p:txBody>
      </p:sp>
    </p:spTree>
    <p:extLst>
      <p:ext uri="{BB962C8B-B14F-4D97-AF65-F5344CB8AC3E}">
        <p14:creationId xmlns:p14="http://schemas.microsoft.com/office/powerpoint/2010/main" val="359242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48508"/>
            <a:ext cx="9603275" cy="605246"/>
          </a:xfrm>
        </p:spPr>
        <p:txBody>
          <a:bodyPr/>
          <a:lstStyle/>
          <a:p>
            <a:r>
              <a:rPr lang="en-US" dirty="0"/>
              <a:t>Work assignment ( sprint ii )</a:t>
            </a:r>
          </a:p>
        </p:txBody>
      </p:sp>
      <p:sp>
        <p:nvSpPr>
          <p:cNvPr id="3" name="Content Placeholder 2"/>
          <p:cNvSpPr>
            <a:spLocks noGrp="1"/>
          </p:cNvSpPr>
          <p:nvPr>
            <p:ph idx="1"/>
          </p:nvPr>
        </p:nvSpPr>
        <p:spPr/>
        <p:txBody>
          <a:bodyPr/>
          <a:lstStyle/>
          <a:p>
            <a:pPr marL="0" indent="0" algn="ctr">
              <a:buNone/>
            </a:pPr>
            <a:r>
              <a:rPr lang="en-US" b="1" u="sng" dirty="0">
                <a:latin typeface="Arial" panose="020B0604020202020204" pitchFamily="34" charset="0"/>
                <a:cs typeface="Arial" panose="020B0604020202020204" pitchFamily="34" charset="0"/>
              </a:rPr>
              <a:t>ALISON &amp; AREEB</a:t>
            </a:r>
          </a:p>
          <a:p>
            <a:pPr marL="457200" indent="-457200">
              <a:buAutoNum type="arabicPeriod"/>
            </a:pPr>
            <a:r>
              <a:rPr lang="en-US" dirty="0">
                <a:latin typeface="Arial" panose="020B0604020202020204" pitchFamily="34" charset="0"/>
                <a:cs typeface="Arial" panose="020B0604020202020204" pitchFamily="34" charset="0"/>
              </a:rPr>
              <a:t>Edit Resident Profile Details</a:t>
            </a:r>
          </a:p>
          <a:p>
            <a:pPr marL="457200" indent="-457200">
              <a:buAutoNum type="arabicPeriod"/>
            </a:pPr>
            <a:r>
              <a:rPr lang="en-US" dirty="0">
                <a:latin typeface="Arial" panose="020B0604020202020204" pitchFamily="34" charset="0"/>
                <a:cs typeface="Arial" panose="020B0604020202020204" pitchFamily="34" charset="0"/>
              </a:rPr>
              <a:t>Resident can request for a Service</a:t>
            </a:r>
          </a:p>
          <a:p>
            <a:pPr marL="457200" indent="-457200">
              <a:buAutoNum type="arabicPeriod"/>
            </a:pPr>
            <a:r>
              <a:rPr lang="en-US" dirty="0">
                <a:latin typeface="Arial" panose="020B0604020202020204" pitchFamily="34" charset="0"/>
                <a:cs typeface="Arial" panose="020B0604020202020204" pitchFamily="34" charset="0"/>
              </a:rPr>
              <a:t>Entries in Database</a:t>
            </a:r>
          </a:p>
          <a:p>
            <a:pPr marL="457200" indent="-457200">
              <a:buAutoNum type="arabicPeriod"/>
            </a:pPr>
            <a:r>
              <a:rPr lang="en-US" dirty="0">
                <a:latin typeface="Arial" panose="020B0604020202020204" pitchFamily="34" charset="0"/>
                <a:cs typeface="Arial" panose="020B0604020202020204" pitchFamily="34" charset="0"/>
              </a:rPr>
              <a:t>GUI of Resident’s Profile</a:t>
            </a:r>
          </a:p>
        </p:txBody>
      </p:sp>
    </p:spTree>
    <p:extLst>
      <p:ext uri="{BB962C8B-B14F-4D97-AF65-F5344CB8AC3E}">
        <p14:creationId xmlns:p14="http://schemas.microsoft.com/office/powerpoint/2010/main" val="1987579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48508"/>
            <a:ext cx="9603275" cy="605246"/>
          </a:xfrm>
        </p:spPr>
        <p:txBody>
          <a:bodyPr/>
          <a:lstStyle/>
          <a:p>
            <a:r>
              <a:rPr lang="en-US" dirty="0"/>
              <a:t>Work assignment ( sprint ii )</a:t>
            </a:r>
          </a:p>
        </p:txBody>
      </p:sp>
      <p:sp>
        <p:nvSpPr>
          <p:cNvPr id="3" name="Content Placeholder 2"/>
          <p:cNvSpPr>
            <a:spLocks noGrp="1"/>
          </p:cNvSpPr>
          <p:nvPr>
            <p:ph idx="1"/>
          </p:nvPr>
        </p:nvSpPr>
        <p:spPr/>
        <p:txBody>
          <a:bodyPr/>
          <a:lstStyle/>
          <a:p>
            <a:pPr marL="0" indent="0" algn="ctr">
              <a:buNone/>
            </a:pPr>
            <a:r>
              <a:rPr lang="en-US" b="1" u="sng" dirty="0">
                <a:latin typeface="Arial" panose="020B0604020202020204" pitchFamily="34" charset="0"/>
                <a:cs typeface="Arial" panose="020B0604020202020204" pitchFamily="34" charset="0"/>
              </a:rPr>
              <a:t>RAJEEV &amp; KAVYA</a:t>
            </a:r>
          </a:p>
          <a:p>
            <a:pPr marL="457200" indent="-457200">
              <a:buAutoNum type="arabicPeriod"/>
            </a:pPr>
            <a:r>
              <a:rPr lang="en-US" dirty="0">
                <a:latin typeface="Arial" panose="020B0604020202020204" pitchFamily="34" charset="0"/>
                <a:cs typeface="Arial" panose="020B0604020202020204" pitchFamily="34" charset="0"/>
              </a:rPr>
              <a:t>Guest/Resident can see all Apartments</a:t>
            </a:r>
          </a:p>
          <a:p>
            <a:pPr marL="457200" indent="-457200">
              <a:buAutoNum type="arabicPeriod"/>
            </a:pPr>
            <a:r>
              <a:rPr lang="en-US" dirty="0">
                <a:latin typeface="Arial" panose="020B0604020202020204" pitchFamily="34" charset="0"/>
                <a:cs typeface="Arial" panose="020B0604020202020204" pitchFamily="34" charset="0"/>
              </a:rPr>
              <a:t>Guest/Resident can see Amenities and Price for each Apartment</a:t>
            </a:r>
          </a:p>
          <a:p>
            <a:pPr marL="457200" indent="-457200">
              <a:buAutoNum type="arabicPeriod"/>
            </a:pPr>
            <a:r>
              <a:rPr lang="en-US" dirty="0">
                <a:latin typeface="Arial" panose="020B0604020202020204" pitchFamily="34" charset="0"/>
                <a:cs typeface="Arial" panose="020B0604020202020204" pitchFamily="34" charset="0"/>
              </a:rPr>
              <a:t>GUI of  Home Page</a:t>
            </a:r>
          </a:p>
        </p:txBody>
      </p:sp>
    </p:spTree>
    <p:extLst>
      <p:ext uri="{BB962C8B-B14F-4D97-AF65-F5344CB8AC3E}">
        <p14:creationId xmlns:p14="http://schemas.microsoft.com/office/powerpoint/2010/main" val="1491226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92469"/>
            <a:ext cx="9603275" cy="561285"/>
          </a:xfrm>
        </p:spPr>
        <p:txBody>
          <a:bodyPr>
            <a:normAutofit/>
          </a:bodyPr>
          <a:lstStyle/>
          <a:p>
            <a:r>
              <a:rPr lang="en-US" dirty="0"/>
              <a:t>User stories for sprint </a:t>
            </a:r>
            <a:r>
              <a:rPr lang="en-US" dirty="0" err="1"/>
              <a:t>iII</a:t>
            </a:r>
            <a:endParaRPr lang="en-US" dirty="0"/>
          </a:p>
        </p:txBody>
      </p:sp>
      <p:sp>
        <p:nvSpPr>
          <p:cNvPr id="3" name="Content Placeholder 2"/>
          <p:cNvSpPr>
            <a:spLocks noGrp="1"/>
          </p:cNvSpPr>
          <p:nvPr>
            <p:ph idx="1"/>
          </p:nvPr>
        </p:nvSpPr>
        <p:spPr>
          <a:xfrm>
            <a:off x="1451579" y="2015732"/>
            <a:ext cx="9603275" cy="3450613"/>
          </a:xfrm>
        </p:spPr>
        <p:txBody>
          <a:bodyPr>
            <a:normAutofit fontScale="77500" lnSpcReduction="20000"/>
          </a:bodyPr>
          <a:lstStyle/>
          <a:p>
            <a:r>
              <a:rPr lang="en-US" b="1" dirty="0"/>
              <a:t>As an Admin</a:t>
            </a:r>
          </a:p>
          <a:p>
            <a:pPr>
              <a:buFontTx/>
              <a:buChar char="-"/>
            </a:pPr>
            <a:r>
              <a:rPr lang="en-US" dirty="0"/>
              <a:t>I can confirm a rental.</a:t>
            </a:r>
          </a:p>
          <a:p>
            <a:pPr>
              <a:buFontTx/>
              <a:buChar char="-"/>
            </a:pPr>
            <a:r>
              <a:rPr lang="en-US" dirty="0"/>
              <a:t>I can assign username and password to a confirmed resident.</a:t>
            </a:r>
          </a:p>
          <a:p>
            <a:pPr>
              <a:buFontTx/>
              <a:buChar char="-"/>
            </a:pPr>
            <a:r>
              <a:rPr lang="en-US" dirty="0"/>
              <a:t>I can reply to a requested service to a Resident.</a:t>
            </a:r>
          </a:p>
          <a:p>
            <a:r>
              <a:rPr lang="en-US" b="1" dirty="0"/>
              <a:t>As a Guest</a:t>
            </a:r>
          </a:p>
          <a:p>
            <a:pPr>
              <a:buFontTx/>
              <a:buChar char="-"/>
            </a:pPr>
            <a:r>
              <a:rPr lang="en-US" dirty="0"/>
              <a:t>I can request to rent an apartment.</a:t>
            </a:r>
          </a:p>
          <a:p>
            <a:pPr>
              <a:buFontTx/>
              <a:buChar char="-"/>
            </a:pPr>
            <a:r>
              <a:rPr lang="en-US" dirty="0"/>
              <a:t>I can see Apartment Photos in a Gallery.</a:t>
            </a:r>
          </a:p>
          <a:p>
            <a:pPr>
              <a:buFontTx/>
              <a:buChar char="-"/>
            </a:pPr>
            <a:r>
              <a:rPr lang="en-US" sz="2100" dirty="0"/>
              <a:t>I can view list of Properties which are available for Rental.</a:t>
            </a:r>
          </a:p>
          <a:p>
            <a:pPr>
              <a:buFontTx/>
              <a:buChar char="-"/>
            </a:pPr>
            <a:r>
              <a:rPr lang="en-US" sz="2100" dirty="0"/>
              <a:t>I can see Contact US.</a:t>
            </a:r>
          </a:p>
          <a:p>
            <a:pPr>
              <a:buFontTx/>
              <a:buChar char="-"/>
            </a:pPr>
            <a:endParaRPr lang="en-US" dirty="0"/>
          </a:p>
        </p:txBody>
      </p:sp>
    </p:spTree>
    <p:extLst>
      <p:ext uri="{BB962C8B-B14F-4D97-AF65-F5344CB8AC3E}">
        <p14:creationId xmlns:p14="http://schemas.microsoft.com/office/powerpoint/2010/main" val="2440601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48508"/>
            <a:ext cx="9603275" cy="605246"/>
          </a:xfrm>
        </p:spPr>
        <p:txBody>
          <a:bodyPr/>
          <a:lstStyle/>
          <a:p>
            <a:r>
              <a:rPr lang="en-US" dirty="0"/>
              <a:t>Work assignment ( sprint iii )</a:t>
            </a:r>
          </a:p>
        </p:txBody>
      </p:sp>
      <p:sp>
        <p:nvSpPr>
          <p:cNvPr id="3" name="Content Placeholder 2"/>
          <p:cNvSpPr>
            <a:spLocks noGrp="1"/>
          </p:cNvSpPr>
          <p:nvPr>
            <p:ph idx="1"/>
          </p:nvPr>
        </p:nvSpPr>
        <p:spPr/>
        <p:txBody>
          <a:bodyPr/>
          <a:lstStyle/>
          <a:p>
            <a:pPr marL="0" indent="0" algn="ctr">
              <a:buNone/>
            </a:pPr>
            <a:endParaRPr lang="en-US" b="1" u="sng" dirty="0">
              <a:latin typeface="Arial" panose="020B0604020202020204" pitchFamily="34" charset="0"/>
              <a:cs typeface="Arial" panose="020B0604020202020204" pitchFamily="34" charset="0"/>
            </a:endParaRPr>
          </a:p>
          <a:p>
            <a:pPr marL="0" indent="0" algn="ctr">
              <a:buNone/>
            </a:pPr>
            <a:r>
              <a:rPr lang="en-US" b="1" u="sng" dirty="0">
                <a:latin typeface="Arial" panose="020B0604020202020204" pitchFamily="34" charset="0"/>
                <a:cs typeface="Arial" panose="020B0604020202020204" pitchFamily="34" charset="0"/>
              </a:rPr>
              <a:t>PRASANG </a:t>
            </a:r>
            <a:r>
              <a:rPr lang="en-US" u="sng" dirty="0">
                <a:latin typeface="Arial" panose="020B0604020202020204" pitchFamily="34" charset="0"/>
                <a:cs typeface="Arial" panose="020B0604020202020204" pitchFamily="34" charset="0"/>
              </a:rPr>
              <a:t>&amp; </a:t>
            </a:r>
            <a:r>
              <a:rPr lang="en-US" b="1" u="sng" dirty="0">
                <a:latin typeface="Arial" panose="020B0604020202020204" pitchFamily="34" charset="0"/>
                <a:cs typeface="Arial" panose="020B0604020202020204" pitchFamily="34" charset="0"/>
              </a:rPr>
              <a:t>BHAUMIK</a:t>
            </a:r>
          </a:p>
          <a:p>
            <a:pPr marL="0" indent="0" algn="ctr">
              <a:buNone/>
            </a:pPr>
            <a:endParaRPr lang="en-US" sz="1000" b="1" u="sng" dirty="0">
              <a:latin typeface="Arial" panose="020B0604020202020204" pitchFamily="34" charset="0"/>
              <a:cs typeface="Arial" panose="020B0604020202020204" pitchFamily="34" charset="0"/>
            </a:endParaRPr>
          </a:p>
          <a:p>
            <a:pPr marL="457200" indent="-457200">
              <a:buAutoNum type="arabicPeriod"/>
            </a:pPr>
            <a:r>
              <a:rPr lang="en-US" dirty="0">
                <a:latin typeface="Arial" panose="020B0604020202020204" pitchFamily="34" charset="0"/>
                <a:cs typeface="Arial" panose="020B0604020202020204" pitchFamily="34" charset="0"/>
              </a:rPr>
              <a:t>Request to rent an apartment.</a:t>
            </a:r>
          </a:p>
          <a:p>
            <a:pPr marL="457200" indent="-457200">
              <a:buAutoNum type="arabicPeriod"/>
            </a:pPr>
            <a:r>
              <a:rPr lang="en-US" dirty="0">
                <a:latin typeface="Arial" panose="020B0604020202020204" pitchFamily="34" charset="0"/>
                <a:cs typeface="Arial" panose="020B0604020202020204" pitchFamily="34" charset="0"/>
              </a:rPr>
              <a:t>Assign username and password to a confirmed Resident.</a:t>
            </a:r>
          </a:p>
          <a:p>
            <a:pPr marL="457200" indent="-457200">
              <a:buAutoNum type="arabicPeriod"/>
            </a:pPr>
            <a:r>
              <a:rPr lang="en-US" dirty="0">
                <a:latin typeface="Arial" panose="020B0604020202020204" pitchFamily="34" charset="0"/>
                <a:cs typeface="Arial" panose="020B0604020202020204" pitchFamily="34" charset="0"/>
              </a:rPr>
              <a:t>Validate All Forms.</a:t>
            </a:r>
          </a:p>
        </p:txBody>
      </p:sp>
    </p:spTree>
    <p:extLst>
      <p:ext uri="{BB962C8B-B14F-4D97-AF65-F5344CB8AC3E}">
        <p14:creationId xmlns:p14="http://schemas.microsoft.com/office/powerpoint/2010/main" val="2777482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48508"/>
            <a:ext cx="9603275" cy="605246"/>
          </a:xfrm>
        </p:spPr>
        <p:txBody>
          <a:bodyPr/>
          <a:lstStyle/>
          <a:p>
            <a:r>
              <a:rPr lang="en-US" dirty="0"/>
              <a:t>Work assignment ( sprint iii )</a:t>
            </a:r>
          </a:p>
        </p:txBody>
      </p:sp>
      <p:sp>
        <p:nvSpPr>
          <p:cNvPr id="3" name="Content Placeholder 2"/>
          <p:cNvSpPr>
            <a:spLocks noGrp="1"/>
          </p:cNvSpPr>
          <p:nvPr>
            <p:ph idx="1"/>
          </p:nvPr>
        </p:nvSpPr>
        <p:spPr/>
        <p:txBody>
          <a:bodyPr/>
          <a:lstStyle/>
          <a:p>
            <a:pPr marL="0" indent="0" algn="ctr">
              <a:buNone/>
            </a:pPr>
            <a:endParaRPr lang="en-US" b="1" u="sng" dirty="0">
              <a:latin typeface="Arial" panose="020B0604020202020204" pitchFamily="34" charset="0"/>
              <a:cs typeface="Arial" panose="020B0604020202020204" pitchFamily="34" charset="0"/>
            </a:endParaRPr>
          </a:p>
          <a:p>
            <a:pPr marL="0" indent="0" algn="ctr">
              <a:buNone/>
            </a:pPr>
            <a:r>
              <a:rPr lang="en-US" b="1" u="sng" dirty="0">
                <a:latin typeface="Arial" panose="020B0604020202020204" pitchFamily="34" charset="0"/>
                <a:cs typeface="Arial" panose="020B0604020202020204" pitchFamily="34" charset="0"/>
              </a:rPr>
              <a:t>ALISON &amp; AREEB</a:t>
            </a:r>
          </a:p>
          <a:p>
            <a:pPr marL="0" indent="0" algn="ctr">
              <a:buNone/>
            </a:pPr>
            <a:endParaRPr lang="en-US" sz="1000" b="1" u="sng" dirty="0">
              <a:latin typeface="Arial" panose="020B0604020202020204" pitchFamily="34" charset="0"/>
              <a:cs typeface="Arial" panose="020B0604020202020204" pitchFamily="34" charset="0"/>
            </a:endParaRPr>
          </a:p>
          <a:p>
            <a:pPr marL="457200" indent="-457200">
              <a:buAutoNum type="arabicPeriod"/>
            </a:pPr>
            <a:r>
              <a:rPr lang="en-US" dirty="0">
                <a:latin typeface="Arial" panose="020B0604020202020204" pitchFamily="34" charset="0"/>
                <a:cs typeface="Arial" panose="020B0604020202020204" pitchFamily="34" charset="0"/>
              </a:rPr>
              <a:t>Reply to requested Service of a Resident.</a:t>
            </a:r>
          </a:p>
          <a:p>
            <a:pPr marL="457200" indent="-457200">
              <a:buAutoNum type="arabicPeriod"/>
            </a:pPr>
            <a:r>
              <a:rPr lang="en-US" dirty="0">
                <a:latin typeface="Arial" panose="020B0604020202020204" pitchFamily="34" charset="0"/>
                <a:cs typeface="Arial" panose="020B0604020202020204" pitchFamily="34" charset="0"/>
              </a:rPr>
              <a:t>Contact US Page.</a:t>
            </a:r>
          </a:p>
          <a:p>
            <a:pPr marL="457200" indent="-457200">
              <a:buAutoNum type="arabicPeriod"/>
            </a:pPr>
            <a:r>
              <a:rPr lang="en-US" dirty="0">
                <a:latin typeface="Arial" panose="020B0604020202020204" pitchFamily="34" charset="0"/>
                <a:cs typeface="Arial" panose="020B0604020202020204" pitchFamily="34" charset="0"/>
              </a:rPr>
              <a:t>Entries in Database.</a:t>
            </a:r>
          </a:p>
        </p:txBody>
      </p:sp>
    </p:spTree>
    <p:extLst>
      <p:ext uri="{BB962C8B-B14F-4D97-AF65-F5344CB8AC3E}">
        <p14:creationId xmlns:p14="http://schemas.microsoft.com/office/powerpoint/2010/main" val="7556853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384</TotalTime>
  <Words>403</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Makan</vt:lpstr>
      <vt:lpstr>PROJECT DESCRIPTION</vt:lpstr>
      <vt:lpstr>What we have done in sprint ii</vt:lpstr>
      <vt:lpstr>Work assignment ( sprint ii )</vt:lpstr>
      <vt:lpstr>Work assignment ( sprint ii )</vt:lpstr>
      <vt:lpstr>Work assignment ( sprint ii )</vt:lpstr>
      <vt:lpstr>User stories for sprint iII</vt:lpstr>
      <vt:lpstr>Work assignment ( sprint iii )</vt:lpstr>
      <vt:lpstr>Work assignment ( sprint iii )</vt:lpstr>
      <vt:lpstr>Work assignment ( sprint iii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Makan</dc:title>
  <dc:creator>Prasang Prajapati</dc:creator>
  <cp:lastModifiedBy>Prasang Prajapati</cp:lastModifiedBy>
  <cp:revision>96</cp:revision>
  <dcterms:created xsi:type="dcterms:W3CDTF">2017-01-30T21:33:07Z</dcterms:created>
  <dcterms:modified xsi:type="dcterms:W3CDTF">2017-03-27T21:52:36Z</dcterms:modified>
</cp:coreProperties>
</file>