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72" r:id="rId4"/>
    <p:sldId id="273" r:id="rId5"/>
    <p:sldId id="274" r:id="rId6"/>
    <p:sldId id="275" r:id="rId7"/>
    <p:sldId id="277" r:id="rId8"/>
    <p:sldId id="278" r:id="rId9"/>
    <p:sldId id="279" r:id="rId10"/>
    <p:sldId id="280" r:id="rId11"/>
    <p:sldId id="261"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8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17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75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80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8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99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470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26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23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144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4/17/2017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3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4/17/2017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498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940777"/>
            <a:ext cx="8637073" cy="2224454"/>
          </a:xfrm>
        </p:spPr>
        <p:txBody>
          <a:bodyPr/>
          <a:lstStyle/>
          <a:p>
            <a:r>
              <a:rPr lang="en-US" dirty="0" err="1"/>
              <a:t>Makan</a:t>
            </a:r>
            <a:endParaRPr lang="en-US" dirty="0"/>
          </a:p>
        </p:txBody>
      </p:sp>
      <p:sp>
        <p:nvSpPr>
          <p:cNvPr id="3" name="Subtitle 2"/>
          <p:cNvSpPr>
            <a:spLocks noGrp="1"/>
          </p:cNvSpPr>
          <p:nvPr>
            <p:ph type="subTitle" idx="1"/>
          </p:nvPr>
        </p:nvSpPr>
        <p:spPr>
          <a:xfrm>
            <a:off x="2417779" y="2795954"/>
            <a:ext cx="8637072" cy="3094892"/>
          </a:xfrm>
        </p:spPr>
        <p:txBody>
          <a:bodyPr>
            <a:normAutofit fontScale="47500" lnSpcReduction="20000"/>
          </a:bodyPr>
          <a:lstStyle/>
          <a:p>
            <a:endParaRPr lang="en-US" sz="2400" dirty="0"/>
          </a:p>
          <a:p>
            <a:r>
              <a:rPr lang="en-US" sz="4400" dirty="0"/>
              <a:t>apartment management system</a:t>
            </a:r>
          </a:p>
          <a:p>
            <a:endParaRPr lang="en-US" dirty="0"/>
          </a:p>
          <a:p>
            <a:pPr algn="r"/>
            <a:r>
              <a:rPr lang="en-US" sz="2000" b="1" u="sng" dirty="0"/>
              <a:t>Team members</a:t>
            </a:r>
          </a:p>
          <a:p>
            <a:pPr algn="r"/>
            <a:r>
              <a:rPr lang="en-US" sz="2000" dirty="0">
                <a:latin typeface="Arial" panose="020B0604020202020204" pitchFamily="34" charset="0"/>
                <a:cs typeface="Arial" panose="020B0604020202020204" pitchFamily="34" charset="0"/>
              </a:rPr>
              <a:t>Prasang Prajapati</a:t>
            </a:r>
          </a:p>
          <a:p>
            <a:pPr algn="r"/>
            <a:r>
              <a:rPr lang="en-US" sz="2000" dirty="0" err="1">
                <a:latin typeface="Arial" panose="020B0604020202020204" pitchFamily="34" charset="0"/>
                <a:cs typeface="Arial" panose="020B0604020202020204" pitchFamily="34" charset="0"/>
              </a:rPr>
              <a:t>Bhaumik</a:t>
            </a:r>
            <a:r>
              <a:rPr lang="en-US" sz="2000" dirty="0">
                <a:latin typeface="Arial" panose="020B0604020202020204" pitchFamily="34" charset="0"/>
                <a:cs typeface="Arial" panose="020B0604020202020204" pitchFamily="34" charset="0"/>
              </a:rPr>
              <a:t> patel</a:t>
            </a:r>
          </a:p>
          <a:p>
            <a:pPr algn="r"/>
            <a:r>
              <a:rPr lang="en-US" sz="2000" dirty="0">
                <a:latin typeface="Arial" panose="020B0604020202020204" pitchFamily="34" charset="0"/>
                <a:cs typeface="Arial" panose="020B0604020202020204" pitchFamily="34" charset="0"/>
              </a:rPr>
              <a:t>Rajeev </a:t>
            </a:r>
            <a:r>
              <a:rPr lang="en-US" sz="2000" dirty="0" err="1">
                <a:latin typeface="Arial" panose="020B0604020202020204" pitchFamily="34" charset="0"/>
                <a:cs typeface="Arial" panose="020B0604020202020204" pitchFamily="34" charset="0"/>
              </a:rPr>
              <a:t>singh</a:t>
            </a:r>
            <a:endParaRPr lang="en-US" sz="2000" dirty="0">
              <a:latin typeface="Arial" panose="020B0604020202020204" pitchFamily="34" charset="0"/>
              <a:cs typeface="Arial" panose="020B0604020202020204" pitchFamily="34" charset="0"/>
            </a:endParaRPr>
          </a:p>
          <a:p>
            <a:pPr algn="r"/>
            <a:r>
              <a:rPr lang="en-US" dirty="0" err="1">
                <a:latin typeface="Arial" panose="020B0604020202020204" pitchFamily="34" charset="0"/>
                <a:cs typeface="Arial" panose="020B0604020202020204" pitchFamily="34" charset="0"/>
              </a:rPr>
              <a:t>Kavya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Uthamasankarappan</a:t>
            </a:r>
            <a:endParaRPr lang="en-US" sz="2000" dirty="0">
              <a:latin typeface="Arial" panose="020B0604020202020204" pitchFamily="34" charset="0"/>
              <a:cs typeface="Arial" panose="020B0604020202020204" pitchFamily="34" charset="0"/>
            </a:endParaRPr>
          </a:p>
          <a:p>
            <a:pPr algn="r"/>
            <a:r>
              <a:rPr lang="en-US" sz="2000" dirty="0" err="1">
                <a:latin typeface="Arial" panose="020B0604020202020204" pitchFamily="34" charset="0"/>
                <a:cs typeface="Arial" panose="020B0604020202020204" pitchFamily="34" charset="0"/>
              </a:rPr>
              <a:t>Areeb</a:t>
            </a:r>
            <a:r>
              <a:rPr lang="en-US" sz="2000" dirty="0">
                <a:latin typeface="Arial" panose="020B0604020202020204" pitchFamily="34" charset="0"/>
                <a:cs typeface="Arial" panose="020B0604020202020204" pitchFamily="34" charset="0"/>
              </a:rPr>
              <a:t> khan</a:t>
            </a:r>
          </a:p>
          <a:p>
            <a:pPr algn="r"/>
            <a:r>
              <a:rPr lang="en-US" sz="2000" dirty="0">
                <a:latin typeface="Arial" panose="020B0604020202020204" pitchFamily="34" charset="0"/>
                <a:cs typeface="Arial" panose="020B0604020202020204" pitchFamily="34" charset="0"/>
              </a:rPr>
              <a:t>Alison </a:t>
            </a:r>
            <a:r>
              <a:rPr lang="en-US" sz="2000" dirty="0" err="1">
                <a:latin typeface="Arial" panose="020B0604020202020204" pitchFamily="34" charset="0"/>
                <a:cs typeface="Arial" panose="020B0604020202020204" pitchFamily="34" charset="0"/>
              </a:rPr>
              <a:t>forster</a:t>
            </a:r>
            <a:endParaRPr lang="en-US" sz="2000" dirty="0">
              <a:latin typeface="Arial" panose="020B0604020202020204" pitchFamily="34" charset="0"/>
              <a:cs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2417778" y="1217735"/>
            <a:ext cx="4510560" cy="1793631"/>
          </a:xfrm>
          <a:prstGeom prst="rect">
            <a:avLst/>
          </a:prstGeom>
        </p:spPr>
      </p:pic>
    </p:spTree>
    <p:extLst>
      <p:ext uri="{BB962C8B-B14F-4D97-AF65-F5344CB8AC3E}">
        <p14:creationId xmlns:p14="http://schemas.microsoft.com/office/powerpoint/2010/main" val="4304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iv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ALISON AND AREEB</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en-US" dirty="0"/>
              <a:t>Cancel a Rental Request.</a:t>
            </a:r>
          </a:p>
          <a:p>
            <a:pPr marL="457200" indent="-457200">
              <a:buAutoNum type="arabicPeriod"/>
            </a:pPr>
            <a:r>
              <a:rPr lang="en-US" dirty="0"/>
              <a:t>Testing of all the functionalities.</a:t>
            </a:r>
          </a:p>
          <a:p>
            <a:pPr marL="457200" indent="-457200">
              <a:buAutoNum type="arabicPeriod"/>
            </a:pPr>
            <a:r>
              <a:rPr lang="en-US" dirty="0"/>
              <a:t>Improve GUI. </a:t>
            </a:r>
          </a:p>
        </p:txBody>
      </p:sp>
    </p:spTree>
    <p:extLst>
      <p:ext uri="{BB962C8B-B14F-4D97-AF65-F5344CB8AC3E}">
        <p14:creationId xmlns:p14="http://schemas.microsoft.com/office/powerpoint/2010/main" val="413037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2469"/>
            <a:ext cx="9603275" cy="3657599"/>
          </a:xfrm>
        </p:spPr>
        <p:txBody>
          <a:bodyPr/>
          <a:lstStyle/>
          <a:p>
            <a:r>
              <a:rPr lang="en-US" dirty="0"/>
              <a:t>Problems Encountered</a:t>
            </a:r>
            <a:br>
              <a:rPr lang="en-US" dirty="0"/>
            </a:br>
            <a:br>
              <a:rPr lang="en-US" dirty="0"/>
            </a:br>
            <a:br>
              <a:rPr lang="en-US" dirty="0"/>
            </a:br>
            <a:r>
              <a:rPr lang="en-US" dirty="0"/>
              <a:t>1. Integration</a:t>
            </a:r>
            <a:br>
              <a:rPr lang="en-US" dirty="0"/>
            </a:br>
            <a:br>
              <a:rPr lang="en-US" dirty="0"/>
            </a:br>
            <a:r>
              <a:rPr lang="en-US" dirty="0"/>
              <a:t>II. Session management</a:t>
            </a:r>
          </a:p>
        </p:txBody>
      </p:sp>
    </p:spTree>
    <p:extLst>
      <p:ext uri="{BB962C8B-B14F-4D97-AF65-F5344CB8AC3E}">
        <p14:creationId xmlns:p14="http://schemas.microsoft.com/office/powerpoint/2010/main" val="361533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80592"/>
            <a:ext cx="9603275" cy="1969476"/>
          </a:xfrm>
        </p:spPr>
        <p:txBody>
          <a:bodyPr/>
          <a:lstStyle/>
          <a:p>
            <a:pPr algn="ctr"/>
            <a:r>
              <a:rPr lang="en-US" dirty="0"/>
              <a:t>Thank you </a:t>
            </a:r>
          </a:p>
        </p:txBody>
      </p:sp>
    </p:spTree>
    <p:extLst>
      <p:ext uri="{BB962C8B-B14F-4D97-AF65-F5344CB8AC3E}">
        <p14:creationId xmlns:p14="http://schemas.microsoft.com/office/powerpoint/2010/main" val="138753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MAKAN- Apartment Management System (AMS) is intended to meet the requirements of administrator, residents and visitors of the apartment. It stores information about the apartment availability, residents, maintenance and other details.</a:t>
            </a:r>
          </a:p>
          <a:p>
            <a:r>
              <a:rPr lang="en-US" dirty="0"/>
              <a:t>In order to provide convenience, ease of access and a single point of access to information and other administrative tasks related to apartment we have to develop the Apartment Management System. Apartment Management System offers its users various functionalities which include all possible scenarios which may arise in an apartment.</a:t>
            </a:r>
          </a:p>
        </p:txBody>
      </p:sp>
    </p:spTree>
    <p:extLst>
      <p:ext uri="{BB962C8B-B14F-4D97-AF65-F5344CB8AC3E}">
        <p14:creationId xmlns:p14="http://schemas.microsoft.com/office/powerpoint/2010/main" val="361674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2469"/>
            <a:ext cx="9603275" cy="561285"/>
          </a:xfrm>
        </p:spPr>
        <p:txBody>
          <a:bodyPr>
            <a:normAutofit/>
          </a:bodyPr>
          <a:lstStyle/>
          <a:p>
            <a:r>
              <a:rPr lang="en-US" dirty="0"/>
              <a:t>What we have done in sprint </a:t>
            </a:r>
            <a:r>
              <a:rPr lang="en-US" dirty="0" err="1"/>
              <a:t>iIi</a:t>
            </a:r>
            <a:endParaRPr lang="en-US" dirty="0"/>
          </a:p>
        </p:txBody>
      </p:sp>
      <p:sp>
        <p:nvSpPr>
          <p:cNvPr id="3" name="Content Placeholder 2"/>
          <p:cNvSpPr>
            <a:spLocks noGrp="1"/>
          </p:cNvSpPr>
          <p:nvPr>
            <p:ph idx="1"/>
          </p:nvPr>
        </p:nvSpPr>
        <p:spPr>
          <a:xfrm>
            <a:off x="1451579" y="2015732"/>
            <a:ext cx="9603275" cy="3450613"/>
          </a:xfrm>
        </p:spPr>
        <p:txBody>
          <a:bodyPr>
            <a:normAutofit fontScale="77500" lnSpcReduction="20000"/>
          </a:bodyPr>
          <a:lstStyle/>
          <a:p>
            <a:r>
              <a:rPr lang="en-US" b="1" dirty="0"/>
              <a:t>As an Admin</a:t>
            </a:r>
          </a:p>
          <a:p>
            <a:pPr>
              <a:buFontTx/>
              <a:buChar char="-"/>
            </a:pPr>
            <a:r>
              <a:rPr lang="en-US" dirty="0"/>
              <a:t>I can confirm a rental.</a:t>
            </a:r>
          </a:p>
          <a:p>
            <a:pPr>
              <a:buFontTx/>
              <a:buChar char="-"/>
            </a:pPr>
            <a:r>
              <a:rPr lang="en-US" dirty="0"/>
              <a:t>I can assign username and password to a confirmed resident.</a:t>
            </a:r>
          </a:p>
          <a:p>
            <a:pPr>
              <a:buFontTx/>
              <a:buChar char="-"/>
            </a:pPr>
            <a:r>
              <a:rPr lang="en-US" dirty="0"/>
              <a:t>I can reply to a requested service to a Resident.</a:t>
            </a:r>
          </a:p>
          <a:p>
            <a:r>
              <a:rPr lang="en-US" b="1" dirty="0"/>
              <a:t>As a Guest</a:t>
            </a:r>
          </a:p>
          <a:p>
            <a:pPr>
              <a:buFontTx/>
              <a:buChar char="-"/>
            </a:pPr>
            <a:r>
              <a:rPr lang="en-US" dirty="0"/>
              <a:t>I can request to rent an apartment.</a:t>
            </a:r>
          </a:p>
          <a:p>
            <a:pPr>
              <a:buFontTx/>
              <a:buChar char="-"/>
            </a:pPr>
            <a:r>
              <a:rPr lang="en-US" dirty="0"/>
              <a:t>I can see Apartment Photos in a Gallery.</a:t>
            </a:r>
          </a:p>
          <a:p>
            <a:pPr>
              <a:buFontTx/>
              <a:buChar char="-"/>
            </a:pPr>
            <a:r>
              <a:rPr lang="en-US" sz="2100" dirty="0"/>
              <a:t>I can view list of Properties which are available for Rental.</a:t>
            </a:r>
          </a:p>
          <a:p>
            <a:pPr>
              <a:buFontTx/>
              <a:buChar char="-"/>
            </a:pPr>
            <a:r>
              <a:rPr lang="en-US" sz="2100" dirty="0"/>
              <a:t>I can see Contact US.</a:t>
            </a:r>
          </a:p>
          <a:p>
            <a:pPr>
              <a:buFontTx/>
              <a:buChar char="-"/>
            </a:pPr>
            <a:endParaRPr lang="en-US" dirty="0"/>
          </a:p>
        </p:txBody>
      </p:sp>
    </p:spTree>
    <p:extLst>
      <p:ext uri="{BB962C8B-B14F-4D97-AF65-F5344CB8AC3E}">
        <p14:creationId xmlns:p14="http://schemas.microsoft.com/office/powerpoint/2010/main" val="244060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iii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PRASANG </a:t>
            </a:r>
            <a:r>
              <a:rPr lang="en-US" u="sng" dirty="0">
                <a:latin typeface="Arial" panose="020B0604020202020204" pitchFamily="34" charset="0"/>
                <a:cs typeface="Arial" panose="020B0604020202020204" pitchFamily="34" charset="0"/>
              </a:rPr>
              <a:t>&amp; </a:t>
            </a:r>
            <a:r>
              <a:rPr lang="en-US" b="1" u="sng" dirty="0">
                <a:latin typeface="Arial" panose="020B0604020202020204" pitchFamily="34" charset="0"/>
                <a:cs typeface="Arial" panose="020B0604020202020204" pitchFamily="34" charset="0"/>
              </a:rPr>
              <a:t>BHAUMIK</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AutoNum type="arabicPeriod"/>
            </a:pPr>
            <a:r>
              <a:rPr lang="en-US" dirty="0">
                <a:latin typeface="Arial" panose="020B0604020202020204" pitchFamily="34" charset="0"/>
                <a:cs typeface="Arial" panose="020B0604020202020204" pitchFamily="34" charset="0"/>
              </a:rPr>
              <a:t>Request to rent an apartment.</a:t>
            </a:r>
          </a:p>
          <a:p>
            <a:pPr marL="457200" indent="-457200">
              <a:buAutoNum type="arabicPeriod"/>
            </a:pPr>
            <a:r>
              <a:rPr lang="en-US" dirty="0">
                <a:latin typeface="Arial" panose="020B0604020202020204" pitchFamily="34" charset="0"/>
                <a:cs typeface="Arial" panose="020B0604020202020204" pitchFamily="34" charset="0"/>
              </a:rPr>
              <a:t>Assign username and password to a confirmed Resident.</a:t>
            </a:r>
          </a:p>
          <a:p>
            <a:pPr marL="457200" indent="-457200">
              <a:buAutoNum type="arabicPeriod"/>
            </a:pPr>
            <a:r>
              <a:rPr lang="en-US" dirty="0">
                <a:latin typeface="Arial" panose="020B0604020202020204" pitchFamily="34" charset="0"/>
                <a:cs typeface="Arial" panose="020B0604020202020204" pitchFamily="34" charset="0"/>
              </a:rPr>
              <a:t>Validate All Forms.</a:t>
            </a:r>
          </a:p>
        </p:txBody>
      </p:sp>
    </p:spTree>
    <p:extLst>
      <p:ext uri="{BB962C8B-B14F-4D97-AF65-F5344CB8AC3E}">
        <p14:creationId xmlns:p14="http://schemas.microsoft.com/office/powerpoint/2010/main" val="277748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iii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ALISON &amp; AREEB</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AutoNum type="arabicPeriod"/>
            </a:pPr>
            <a:r>
              <a:rPr lang="en-US" dirty="0">
                <a:latin typeface="Arial" panose="020B0604020202020204" pitchFamily="34" charset="0"/>
                <a:cs typeface="Arial" panose="020B0604020202020204" pitchFamily="34" charset="0"/>
              </a:rPr>
              <a:t>Reply to requested Service of a Resident.</a:t>
            </a:r>
          </a:p>
          <a:p>
            <a:pPr marL="457200" indent="-457200">
              <a:buAutoNum type="arabicPeriod"/>
            </a:pPr>
            <a:r>
              <a:rPr lang="en-US" dirty="0">
                <a:latin typeface="Arial" panose="020B0604020202020204" pitchFamily="34" charset="0"/>
                <a:cs typeface="Arial" panose="020B0604020202020204" pitchFamily="34" charset="0"/>
              </a:rPr>
              <a:t>Contact US Page.</a:t>
            </a:r>
          </a:p>
          <a:p>
            <a:pPr marL="457200" indent="-457200">
              <a:buAutoNum type="arabicPeriod"/>
            </a:pPr>
            <a:r>
              <a:rPr lang="en-US" dirty="0">
                <a:latin typeface="Arial" panose="020B0604020202020204" pitchFamily="34" charset="0"/>
                <a:cs typeface="Arial" panose="020B0604020202020204" pitchFamily="34" charset="0"/>
              </a:rPr>
              <a:t>Entries in Database.</a:t>
            </a:r>
          </a:p>
        </p:txBody>
      </p:sp>
    </p:spTree>
    <p:extLst>
      <p:ext uri="{BB962C8B-B14F-4D97-AF65-F5344CB8AC3E}">
        <p14:creationId xmlns:p14="http://schemas.microsoft.com/office/powerpoint/2010/main" val="75568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iii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RAJEEV &amp; KAVYA</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en-US" dirty="0"/>
              <a:t>Apartment Photos in a Gallery.</a:t>
            </a:r>
          </a:p>
          <a:p>
            <a:pPr marL="457200" indent="-457200">
              <a:buFont typeface="Arial" panose="020B0604020202020204" pitchFamily="34" charset="0"/>
              <a:buAutoNum type="arabicPeriod"/>
            </a:pPr>
            <a:r>
              <a:rPr lang="en-US" dirty="0">
                <a:latin typeface="Arial" panose="020B0604020202020204" pitchFamily="34" charset="0"/>
                <a:cs typeface="Arial" panose="020B0604020202020204" pitchFamily="34" charset="0"/>
              </a:rPr>
              <a:t>List of Properties which are available for Rental.</a:t>
            </a:r>
          </a:p>
          <a:p>
            <a:pPr marL="457200" indent="-457200">
              <a:buAutoNum type="arabicPeriod"/>
            </a:pPr>
            <a:r>
              <a:rPr lang="en-US" dirty="0"/>
              <a:t>GUI of a Page.</a:t>
            </a:r>
          </a:p>
          <a:p>
            <a:pPr marL="457200" indent="-457200">
              <a:buAutoNum type="arabicPeriod"/>
            </a:pPr>
            <a:r>
              <a:rPr lang="en-US" dirty="0"/>
              <a:t>Entries in Database.</a:t>
            </a:r>
          </a:p>
        </p:txBody>
      </p:sp>
    </p:spTree>
    <p:extLst>
      <p:ext uri="{BB962C8B-B14F-4D97-AF65-F5344CB8AC3E}">
        <p14:creationId xmlns:p14="http://schemas.microsoft.com/office/powerpoint/2010/main" val="218458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2469"/>
            <a:ext cx="9603275" cy="561285"/>
          </a:xfrm>
        </p:spPr>
        <p:txBody>
          <a:bodyPr>
            <a:normAutofit/>
          </a:bodyPr>
          <a:lstStyle/>
          <a:p>
            <a:r>
              <a:rPr lang="en-US" dirty="0"/>
              <a:t>User stories for sprint iv</a:t>
            </a:r>
          </a:p>
        </p:txBody>
      </p:sp>
      <p:sp>
        <p:nvSpPr>
          <p:cNvPr id="3" name="Content Placeholder 2"/>
          <p:cNvSpPr>
            <a:spLocks noGrp="1"/>
          </p:cNvSpPr>
          <p:nvPr>
            <p:ph idx="1"/>
          </p:nvPr>
        </p:nvSpPr>
        <p:spPr>
          <a:xfrm>
            <a:off x="1451579" y="2015732"/>
            <a:ext cx="9603275" cy="3450613"/>
          </a:xfrm>
        </p:spPr>
        <p:txBody>
          <a:bodyPr>
            <a:normAutofit fontScale="92500" lnSpcReduction="20000"/>
          </a:bodyPr>
          <a:lstStyle/>
          <a:p>
            <a:r>
              <a:rPr lang="en-US" b="1" dirty="0"/>
              <a:t>As an Admin</a:t>
            </a:r>
          </a:p>
          <a:p>
            <a:pPr>
              <a:buFontTx/>
              <a:buChar char="-"/>
            </a:pPr>
            <a:r>
              <a:rPr lang="en-US" dirty="0"/>
              <a:t>I can generate Bill of a Resident.</a:t>
            </a:r>
          </a:p>
          <a:p>
            <a:r>
              <a:rPr lang="en-US" b="1" dirty="0"/>
              <a:t>As a Resident</a:t>
            </a:r>
          </a:p>
          <a:p>
            <a:pPr>
              <a:buFontTx/>
              <a:buChar char="-"/>
            </a:pPr>
            <a:r>
              <a:rPr lang="en-US" dirty="0"/>
              <a:t>I can see bills.</a:t>
            </a:r>
          </a:p>
          <a:p>
            <a:pPr>
              <a:buFontTx/>
              <a:buChar char="-"/>
            </a:pPr>
            <a:r>
              <a:rPr lang="en-US" dirty="0"/>
              <a:t>I can pay bills.</a:t>
            </a:r>
          </a:p>
          <a:p>
            <a:pPr>
              <a:buFontTx/>
              <a:buChar char="-"/>
            </a:pPr>
            <a:r>
              <a:rPr lang="en-US" sz="2100" dirty="0"/>
              <a:t>I can view payment history.</a:t>
            </a:r>
          </a:p>
          <a:p>
            <a:pPr>
              <a:buFontTx/>
              <a:buChar char="-"/>
            </a:pPr>
            <a:r>
              <a:rPr lang="en-US" sz="2100" b="1" dirty="0"/>
              <a:t>As a User</a:t>
            </a:r>
          </a:p>
          <a:p>
            <a:pPr>
              <a:buFontTx/>
              <a:buChar char="-"/>
            </a:pPr>
            <a:r>
              <a:rPr lang="en-US" sz="2100" dirty="0"/>
              <a:t>I can cancel a rental request.</a:t>
            </a:r>
          </a:p>
          <a:p>
            <a:pPr>
              <a:buFontTx/>
              <a:buChar char="-"/>
            </a:pPr>
            <a:endParaRPr lang="en-US" dirty="0"/>
          </a:p>
        </p:txBody>
      </p:sp>
    </p:spTree>
    <p:extLst>
      <p:ext uri="{BB962C8B-B14F-4D97-AF65-F5344CB8AC3E}">
        <p14:creationId xmlns:p14="http://schemas.microsoft.com/office/powerpoint/2010/main" val="276398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iv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PRASANG AND BHAUMIK</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AutoNum type="arabicPeriod"/>
            </a:pPr>
            <a:r>
              <a:rPr lang="en-US" dirty="0"/>
              <a:t>GUI of a Bill Page.</a:t>
            </a:r>
          </a:p>
          <a:p>
            <a:pPr marL="457200" indent="-457200">
              <a:buAutoNum type="arabicPeriod"/>
            </a:pPr>
            <a:r>
              <a:rPr lang="en-US" dirty="0"/>
              <a:t>Payment Gateway.</a:t>
            </a:r>
          </a:p>
          <a:p>
            <a:pPr marL="457200" indent="-457200">
              <a:buAutoNum type="arabicPeriod"/>
            </a:pPr>
            <a:r>
              <a:rPr lang="en-US" dirty="0"/>
              <a:t>Entries in Database.</a:t>
            </a:r>
          </a:p>
        </p:txBody>
      </p:sp>
    </p:spTree>
    <p:extLst>
      <p:ext uri="{BB962C8B-B14F-4D97-AF65-F5344CB8AC3E}">
        <p14:creationId xmlns:p14="http://schemas.microsoft.com/office/powerpoint/2010/main" val="254622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iv )</a:t>
            </a:r>
          </a:p>
        </p:txBody>
      </p:sp>
      <p:sp>
        <p:nvSpPr>
          <p:cNvPr id="3" name="Content Placeholder 2"/>
          <p:cNvSpPr>
            <a:spLocks noGrp="1"/>
          </p:cNvSpPr>
          <p:nvPr>
            <p:ph idx="1"/>
          </p:nvPr>
        </p:nvSpPr>
        <p:spPr/>
        <p:txBody>
          <a:bodyPr/>
          <a:lstStyle/>
          <a:p>
            <a:pPr marL="0" indent="0" algn="ctr">
              <a:buNone/>
            </a:pPr>
            <a:endParaRPr lang="en-US" b="1" u="sng" dirty="0">
              <a:latin typeface="Arial" panose="020B0604020202020204" pitchFamily="34" charset="0"/>
              <a:cs typeface="Arial" panose="020B0604020202020204" pitchFamily="34" charset="0"/>
            </a:endParaRPr>
          </a:p>
          <a:p>
            <a:pPr marL="0" indent="0" algn="ctr">
              <a:buNone/>
            </a:pPr>
            <a:r>
              <a:rPr lang="en-US" b="1" u="sng" dirty="0">
                <a:latin typeface="Arial" panose="020B0604020202020204" pitchFamily="34" charset="0"/>
                <a:cs typeface="Arial" panose="020B0604020202020204" pitchFamily="34" charset="0"/>
              </a:rPr>
              <a:t>RAJEEV AND KAVYA</a:t>
            </a:r>
          </a:p>
          <a:p>
            <a:pPr marL="0" indent="0" algn="ctr">
              <a:buNone/>
            </a:pPr>
            <a:endParaRPr lang="en-US" sz="1000" b="1" u="sng" dirty="0">
              <a:latin typeface="Arial" panose="020B0604020202020204" pitchFamily="34" charset="0"/>
              <a:cs typeface="Arial" panose="020B0604020202020204" pitchFamily="34" charset="0"/>
            </a:endParaRPr>
          </a:p>
          <a:p>
            <a:pPr marL="457200" indent="-457200">
              <a:buAutoNum type="arabicPeriod"/>
            </a:pPr>
            <a:r>
              <a:rPr lang="en-US" dirty="0"/>
              <a:t>GUI of a Payment History Page.</a:t>
            </a:r>
          </a:p>
          <a:p>
            <a:pPr marL="457200" indent="-457200">
              <a:buAutoNum type="arabicPeriod"/>
            </a:pPr>
            <a:r>
              <a:rPr lang="en-US" dirty="0"/>
              <a:t>Payment History after payment. </a:t>
            </a:r>
          </a:p>
          <a:p>
            <a:pPr marL="457200" indent="-457200">
              <a:buAutoNum type="arabicPeriod"/>
            </a:pPr>
            <a:r>
              <a:rPr lang="en-US" dirty="0"/>
              <a:t>Entries in Database.</a:t>
            </a:r>
          </a:p>
        </p:txBody>
      </p:sp>
    </p:spTree>
    <p:extLst>
      <p:ext uri="{BB962C8B-B14F-4D97-AF65-F5344CB8AC3E}">
        <p14:creationId xmlns:p14="http://schemas.microsoft.com/office/powerpoint/2010/main" val="3053436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464</TotalTime>
  <Words>392</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Makan</vt:lpstr>
      <vt:lpstr>PROJECT DESCRIPTION</vt:lpstr>
      <vt:lpstr>What we have done in sprint iIi</vt:lpstr>
      <vt:lpstr>Work assignment ( sprint iii )</vt:lpstr>
      <vt:lpstr>Work assignment ( sprint iii )</vt:lpstr>
      <vt:lpstr>Work assignment ( sprint iii )</vt:lpstr>
      <vt:lpstr>User stories for sprint iv</vt:lpstr>
      <vt:lpstr>Work assignment ( sprint iv )</vt:lpstr>
      <vt:lpstr>Work assignment ( sprint iv )</vt:lpstr>
      <vt:lpstr>Work assignment ( sprint iv )</vt:lpstr>
      <vt:lpstr>Problems Encountered   1. Integration  II. Session management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Makan</dc:title>
  <dc:creator>Prasang Prajapati</dc:creator>
  <cp:lastModifiedBy>Prasang Prajapati</cp:lastModifiedBy>
  <cp:revision>107</cp:revision>
  <dcterms:created xsi:type="dcterms:W3CDTF">2017-01-30T21:33:07Z</dcterms:created>
  <dcterms:modified xsi:type="dcterms:W3CDTF">2017-04-18T03:09:03Z</dcterms:modified>
</cp:coreProperties>
</file>