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A3F8-F6A3-4223-A685-8ECBF868E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Song Analysis </a:t>
            </a:r>
            <a:br>
              <a:rPr lang="en-IN" dirty="0"/>
            </a:br>
            <a:r>
              <a:rPr lang="en-IN" sz="3600" dirty="0"/>
              <a:t>with </a:t>
            </a:r>
            <a:r>
              <a:rPr lang="en-IN" sz="3600" dirty="0" err="1"/>
              <a:t>PowerBI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BC96E-8B54-4E81-ACCC-8284EE34B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Krishna Prajapati</a:t>
            </a:r>
          </a:p>
        </p:txBody>
      </p:sp>
    </p:spTree>
    <p:extLst>
      <p:ext uri="{BB962C8B-B14F-4D97-AF65-F5344CB8AC3E}">
        <p14:creationId xmlns:p14="http://schemas.microsoft.com/office/powerpoint/2010/main" val="201107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DDEF-A796-46BD-859F-B96895A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4654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14D2-1EB8-46A2-841F-3F4061DCF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59" y="137528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This internship project aims to conduct a comprehensive analysis of YouTube songs data using Power BI.</a:t>
            </a:r>
          </a:p>
          <a:p>
            <a:r>
              <a:rPr lang="en-US" dirty="0"/>
              <a:t> The goal is to utilize Power BI to create insightful visualizations and reports that provide a deeper understanding of YouTube songs' performance, popularity, and user engagement.</a:t>
            </a:r>
          </a:p>
          <a:p>
            <a:r>
              <a:rPr lang="en-US" dirty="0"/>
              <a:t>The analysis aims to uncover trends, preferences, and patterns in the data to aid content creators and stakeholders in optimizing their YouTube song content.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01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47BE-8364-4CA5-BE12-FA271977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287"/>
          </a:xfrm>
        </p:spPr>
        <p:txBody>
          <a:bodyPr>
            <a:normAutofit fontScale="90000"/>
          </a:bodyPr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D2DE7-18DD-492B-988F-B83CA511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4523"/>
            <a:ext cx="8596668" cy="5090065"/>
          </a:xfrm>
        </p:spPr>
        <p:txBody>
          <a:bodyPr>
            <a:noAutofit/>
          </a:bodyPr>
          <a:lstStyle/>
          <a:p>
            <a:r>
              <a:rPr lang="en-US" sz="1600" dirty="0"/>
              <a:t>1. </a:t>
            </a:r>
            <a:r>
              <a:rPr lang="en-US" sz="1600" dirty="0" err="1"/>
              <a:t>video_id</a:t>
            </a:r>
            <a:r>
              <a:rPr lang="en-US" sz="1600" dirty="0"/>
              <a:t>: Unique identifier for each YouTube video.</a:t>
            </a:r>
          </a:p>
          <a:p>
            <a:r>
              <a:rPr lang="en-US" sz="1600" dirty="0"/>
              <a:t>2. </a:t>
            </a:r>
            <a:r>
              <a:rPr lang="en-US" sz="1600" dirty="0" err="1"/>
              <a:t>channelTitle</a:t>
            </a:r>
            <a:r>
              <a:rPr lang="en-US" sz="1600" dirty="0"/>
              <a:t>: Title of the YouTube channel publishing the song.</a:t>
            </a:r>
          </a:p>
          <a:p>
            <a:r>
              <a:rPr lang="en-US" sz="1600" dirty="0"/>
              <a:t>3. title: Title of the YouTube song video.</a:t>
            </a:r>
          </a:p>
          <a:p>
            <a:r>
              <a:rPr lang="en-US" sz="1600" dirty="0"/>
              <a:t>4. description: Description provided for the YouTube song video.</a:t>
            </a:r>
          </a:p>
          <a:p>
            <a:r>
              <a:rPr lang="en-US" sz="1600" dirty="0"/>
              <a:t>5. tags: Tags associated with the YouTube song video.</a:t>
            </a:r>
          </a:p>
          <a:p>
            <a:r>
              <a:rPr lang="en-US" sz="1600" dirty="0"/>
              <a:t>6. </a:t>
            </a:r>
            <a:r>
              <a:rPr lang="en-US" sz="1600" dirty="0" err="1"/>
              <a:t>publishedAt</a:t>
            </a:r>
            <a:r>
              <a:rPr lang="en-US" sz="1600" dirty="0"/>
              <a:t>: Date and time when the YouTube song video was published.</a:t>
            </a:r>
          </a:p>
          <a:p>
            <a:r>
              <a:rPr lang="en-US" sz="1600" dirty="0"/>
              <a:t>7. </a:t>
            </a:r>
            <a:r>
              <a:rPr lang="en-US" sz="1600" dirty="0" err="1"/>
              <a:t>viewCount</a:t>
            </a:r>
            <a:r>
              <a:rPr lang="en-US" sz="1600" dirty="0"/>
              <a:t>: Number of views received by the YouTube song video.</a:t>
            </a:r>
          </a:p>
          <a:p>
            <a:r>
              <a:rPr lang="en-US" sz="1600" dirty="0"/>
              <a:t>8. </a:t>
            </a:r>
            <a:r>
              <a:rPr lang="en-US" sz="1600" dirty="0" err="1"/>
              <a:t>likeCount</a:t>
            </a:r>
            <a:r>
              <a:rPr lang="en-US" sz="1600" dirty="0"/>
              <a:t>: Number of likes received by the YouTube song video.</a:t>
            </a:r>
          </a:p>
          <a:p>
            <a:r>
              <a:rPr lang="en-US" sz="1600" dirty="0"/>
              <a:t>9. </a:t>
            </a:r>
            <a:r>
              <a:rPr lang="en-US" sz="1600" dirty="0" err="1"/>
              <a:t>favoriteCount</a:t>
            </a:r>
            <a:r>
              <a:rPr lang="en-US" sz="1600" dirty="0"/>
              <a:t>: Number of times the YouTube song video has been marked as a favorite.</a:t>
            </a:r>
          </a:p>
          <a:p>
            <a:r>
              <a:rPr lang="en-US" sz="1600" dirty="0"/>
              <a:t>10. </a:t>
            </a:r>
            <a:r>
              <a:rPr lang="en-US" sz="1600" dirty="0" err="1"/>
              <a:t>commentCount</a:t>
            </a:r>
            <a:r>
              <a:rPr lang="en-US" sz="1600" dirty="0"/>
              <a:t>: Number of comments posted on the YouTube song video.</a:t>
            </a:r>
          </a:p>
          <a:p>
            <a:r>
              <a:rPr lang="en-US" sz="1600" dirty="0"/>
              <a:t>11. duration: Duration of the YouTube song video.</a:t>
            </a:r>
          </a:p>
          <a:p>
            <a:r>
              <a:rPr lang="en-US" sz="1600" dirty="0"/>
              <a:t>12. definition: Video definition or quality (e.g., HD, SD).</a:t>
            </a:r>
          </a:p>
          <a:p>
            <a:r>
              <a:rPr lang="en-US" sz="1600" dirty="0"/>
              <a:t>13. caption: Availability of captions for the YouTube song video.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7450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C5FB-503C-45E5-ADEB-0597A069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8334"/>
            <a:ext cx="8596668" cy="698304"/>
          </a:xfrm>
        </p:spPr>
        <p:txBody>
          <a:bodyPr/>
          <a:lstStyle/>
          <a:p>
            <a:r>
              <a:rPr lang="en-IN" dirty="0"/>
              <a:t>Overview of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4952C-3920-4531-B316-ACBEA9F67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02" y="1161826"/>
            <a:ext cx="9283849" cy="4880199"/>
          </a:xfrm>
        </p:spPr>
      </p:pic>
    </p:spTree>
    <p:extLst>
      <p:ext uri="{BB962C8B-B14F-4D97-AF65-F5344CB8AC3E}">
        <p14:creationId xmlns:p14="http://schemas.microsoft.com/office/powerpoint/2010/main" val="310199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7D55-7B0C-4C0F-A60A-BE740514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A3D00-EB1F-4541-95E8-804EE53D6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Data Cleaning and Preparation:</a:t>
            </a:r>
          </a:p>
          <a:p>
            <a:pPr marL="0" indent="0">
              <a:buNone/>
            </a:pPr>
            <a:r>
              <a:rPr lang="en-US" dirty="0"/>
              <a:t>         • Clean and preprocess the dataset, handling missing values or outliers.</a:t>
            </a:r>
          </a:p>
          <a:p>
            <a:pPr marL="0" indent="0">
              <a:buNone/>
            </a:pPr>
            <a:r>
              <a:rPr lang="en-US" dirty="0"/>
              <a:t>         • Convert relevant columns to appropriate data types.</a:t>
            </a:r>
          </a:p>
          <a:p>
            <a:endParaRPr lang="en-US" dirty="0"/>
          </a:p>
          <a:p>
            <a:r>
              <a:rPr lang="en-US" dirty="0"/>
              <a:t>2. Exploratory Data Analysis (EDA):</a:t>
            </a:r>
          </a:p>
          <a:p>
            <a:pPr marL="0" indent="0">
              <a:buNone/>
            </a:pPr>
            <a:r>
              <a:rPr lang="en-US" dirty="0"/>
              <a:t>         • Explore patterns and distributions in view counts, like counts, and     </a:t>
            </a:r>
          </a:p>
          <a:p>
            <a:pPr marL="0" indent="0">
              <a:buNone/>
            </a:pPr>
            <a:r>
              <a:rPr lang="en-US" dirty="0"/>
              <a:t>           comments.</a:t>
            </a:r>
          </a:p>
          <a:p>
            <a:pPr marL="0" indent="0">
              <a:buNone/>
            </a:pPr>
            <a:r>
              <a:rPr lang="en-US" dirty="0"/>
              <a:t>         • Identify trends in the popularity and engagement of YouTube song videos.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5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5C5D8B-EF6E-472A-BE91-018E68F43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18" y="1398494"/>
            <a:ext cx="8596668" cy="397943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3. Content and Channel Analysis: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• Analyze the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distribution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of videos across different channels.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• Identify popular tags and their correlation with view counts.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4. Temporal Trends: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• Explore how YouTube song video metrics vary over time.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• Identify peak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publishing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times and their impact on engagement.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5. User Engagement Insights: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• Investigate relationships between likes, comments, and views.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• Identify factors influencing user engagement with YouTube song videos.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8955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E903-9348-433B-B702-68B3F829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84" y="80935"/>
            <a:ext cx="8596668" cy="478463"/>
          </a:xfrm>
        </p:spPr>
        <p:txBody>
          <a:bodyPr>
            <a:noAutofit/>
          </a:bodyPr>
          <a:lstStyle/>
          <a:p>
            <a:r>
              <a:rPr lang="en-US" sz="4000" dirty="0"/>
              <a:t>Dashboard</a:t>
            </a:r>
            <a:endParaRPr lang="en-IN" sz="4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4107C1-AA91-419E-8FEB-B7AE3C057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61" y="710005"/>
            <a:ext cx="12005534" cy="6067059"/>
          </a:xfrm>
        </p:spPr>
      </p:pic>
    </p:spTree>
    <p:extLst>
      <p:ext uri="{BB962C8B-B14F-4D97-AF65-F5344CB8AC3E}">
        <p14:creationId xmlns:p14="http://schemas.microsoft.com/office/powerpoint/2010/main" val="416482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5FCE-8BC2-4C20-956B-18C75826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790435"/>
          </a:xfrm>
        </p:spPr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90BD-64C1-4209-91B9-A1C7D2047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6673"/>
            <a:ext cx="8596668" cy="5658522"/>
          </a:xfrm>
        </p:spPr>
        <p:txBody>
          <a:bodyPr>
            <a:noAutofit/>
          </a:bodyPr>
          <a:lstStyle/>
          <a:p>
            <a:r>
              <a:rPr lang="en-IN" sz="1600" dirty="0"/>
              <a:t>Optimize titles &amp; descriptions with keywords.</a:t>
            </a:r>
          </a:p>
          <a:p>
            <a:endParaRPr lang="en-IN" sz="1600" dirty="0"/>
          </a:p>
          <a:p>
            <a:r>
              <a:rPr lang="en-IN" sz="1600" dirty="0"/>
              <a:t>Engage viewers through comments and discussions.</a:t>
            </a:r>
          </a:p>
          <a:p>
            <a:endParaRPr lang="en-IN" sz="1600" dirty="0"/>
          </a:p>
          <a:p>
            <a:r>
              <a:rPr lang="en-IN" sz="1600" dirty="0"/>
              <a:t>Use relevant tags for search visibility.</a:t>
            </a:r>
          </a:p>
          <a:p>
            <a:endParaRPr lang="en-IN" sz="1600" dirty="0"/>
          </a:p>
          <a:p>
            <a:r>
              <a:rPr lang="en-IN" sz="1600" dirty="0"/>
              <a:t>Promote videos on social media.</a:t>
            </a:r>
          </a:p>
          <a:p>
            <a:endParaRPr lang="en-IN" sz="1600" dirty="0"/>
          </a:p>
          <a:p>
            <a:r>
              <a:rPr lang="en-IN" sz="1600" dirty="0"/>
              <a:t>Maintain a consistent posting schedule.</a:t>
            </a:r>
          </a:p>
          <a:p>
            <a:endParaRPr lang="en-IN" sz="1600" dirty="0"/>
          </a:p>
          <a:p>
            <a:r>
              <a:rPr lang="en-IN" sz="1600" dirty="0"/>
              <a:t>Create appealing thumbnails.</a:t>
            </a:r>
          </a:p>
          <a:p>
            <a:endParaRPr lang="en-IN" sz="1600" dirty="0"/>
          </a:p>
          <a:p>
            <a:r>
              <a:rPr lang="en-IN" sz="1600" dirty="0"/>
              <a:t>Collaborate with other creators.</a:t>
            </a:r>
          </a:p>
          <a:p>
            <a:endParaRPr lang="en-IN" sz="1600" dirty="0"/>
          </a:p>
          <a:p>
            <a:r>
              <a:rPr lang="en-IN" sz="1600" dirty="0"/>
              <a:t>Encourage subscriptions for updates</a:t>
            </a:r>
          </a:p>
        </p:txBody>
      </p:sp>
    </p:spTree>
    <p:extLst>
      <p:ext uri="{BB962C8B-B14F-4D97-AF65-F5344CB8AC3E}">
        <p14:creationId xmlns:p14="http://schemas.microsoft.com/office/powerpoint/2010/main" val="347859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A830-B0AE-480A-9385-012E9539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232" y="2768600"/>
            <a:ext cx="2732841" cy="13208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6104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Yellow Orang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482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Song Analysis  with PowerBI</vt:lpstr>
      <vt:lpstr>Problem Statement</vt:lpstr>
      <vt:lpstr>Dataset Description</vt:lpstr>
      <vt:lpstr>Overview of Dataset</vt:lpstr>
      <vt:lpstr>Project Objectives</vt:lpstr>
      <vt:lpstr>3. Content and Channel Analysis: • Analyze the distribution of videos across different channels. • Identify popular tags and their correlation with view counts.  4. Temporal Trends: • Explore how YouTube song video metrics vary over time. • Identify peak publishing times and their impact on engagement.  5. User Engagement Insights: • Investigate relationships between likes, comments, and views. • Identify factors influencing user engagement with YouTube song videos.</vt:lpstr>
      <vt:lpstr>Dashboard</vt:lpstr>
      <vt:lpstr>INSIGHTS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Analysis  with PowerBI</dc:title>
  <dc:creator>Dell</dc:creator>
  <cp:lastModifiedBy>Dell</cp:lastModifiedBy>
  <cp:revision>7</cp:revision>
  <dcterms:created xsi:type="dcterms:W3CDTF">2024-07-04T16:01:22Z</dcterms:created>
  <dcterms:modified xsi:type="dcterms:W3CDTF">2024-07-05T04:33:38Z</dcterms:modified>
</cp:coreProperties>
</file>