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57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a\Downloads\KAVYA%20M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08473681282664E-2"/>
          <c:y val="0.27365573354550632"/>
          <c:w val="0.92255342731968015"/>
          <c:h val="0.56874118901261461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9ED8-4763-829E-D6646EC0D802}"/>
            </c:ext>
          </c:extLst>
        </c:ser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9ED8-4763-829E-D6646EC0D802}"/>
            </c:ext>
          </c:extLst>
        </c:ser>
        <c:ser>
          <c:idx val="2"/>
          <c:order val="2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9ED8-4763-829E-D6646EC0D8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833899"/>
        <c:axId val="94250636"/>
      </c:barChart>
      <c:catAx>
        <c:axId val="178338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50636"/>
        <c:crosses val="autoZero"/>
        <c:auto val="1"/>
        <c:lblAlgn val="ctr"/>
        <c:lblOffset val="100"/>
        <c:noMultiLvlLbl val="0"/>
      </c:catAx>
      <c:valAx>
        <c:axId val="942506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3899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err="1" smtClean="0"/>
              <a:t>NAME:Prajin</a:t>
            </a:r>
            <a:r>
              <a:rPr lang="en-US" sz="2400" dirty="0" smtClean="0"/>
              <a:t> P 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/>
              <a:t>:  </a:t>
            </a:r>
            <a:r>
              <a:rPr lang="en-US" sz="2400" smtClean="0"/>
              <a:t>312213843</a:t>
            </a:r>
            <a:endParaRPr lang="en-US" sz="2400" dirty="0"/>
          </a:p>
          <a:p>
            <a:r>
              <a:rPr lang="en-US" sz="2400" dirty="0"/>
              <a:t>DEPARTMENT: B.COM (ACCOUNTING AND FINANCE)</a:t>
            </a:r>
          </a:p>
          <a:p>
            <a:r>
              <a:rPr lang="en-US" sz="2400" dirty="0"/>
              <a:t>COLLEGE: ST. THOMAS COLLEGE OF ART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Potential 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000208"/>
              </p:ext>
            </p:extLst>
          </p:nvPr>
        </p:nvGraphicFramePr>
        <p:xfrm>
          <a:off x="755332" y="2019301"/>
          <a:ext cx="7217095" cy="3876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Analyzing 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Framework.</a:t>
            </a:r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1032</Words>
  <Application>Microsoft Office PowerPoint</Application>
  <PresentationFormat>Widescreen</PresentationFormat>
  <Paragraphs>127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THAMIL DEPT</cp:lastModifiedBy>
  <cp:revision>29</cp:revision>
  <dcterms:created xsi:type="dcterms:W3CDTF">2024-03-29T15:07:22Z</dcterms:created>
  <dcterms:modified xsi:type="dcterms:W3CDTF">2024-09-09T05:27:22Z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