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Downloads\KAVYA%20M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1" name="Shape 4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2" name="Google Shape;41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3" name="Google Shape;41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4" name="Google Shape;41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5" name="Google Shape;41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08" name="Google Shape;4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9" name="Google Shape;4109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0" name="Google Shape;4110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PRAJIN 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312213843/asunm1473312213843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ST. THOMAS COLLEGE OF ART AND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000208"/>
              </p:ext>
            </p:extLst>
          </p:nvPr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