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7" r:id="rId9"/>
    <p:sldId id="266" r:id="rId10"/>
    <p:sldId id="265" r:id="rId11"/>
    <p:sldId id="268" r:id="rId12"/>
    <p:sldId id="262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29-05-2021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29-05-2021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t>29-05-2021 15:35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Desi</a:t>
            </a:r>
            <a:r>
              <a:rPr lang="en-US" dirty="0" err="1" smtClean="0"/>
              <a:t>_croissants</a:t>
            </a:r>
            <a:r>
              <a:rPr lang="en-US" dirty="0" smtClean="0"/>
              <a:t>&gt;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Gladiators </a:t>
            </a:r>
            <a:r>
              <a:rPr lang="en-US" dirty="0" smtClean="0"/>
              <a:t>2021</a:t>
            </a: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10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Appendix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11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Describe key challenges you faced, and how you overcame them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12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can describe the problem that you have chosen to solve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Elaborate your solution </a:t>
            </a:r>
          </a:p>
          <a:p>
            <a:r>
              <a:rPr lang="en-US" i="1" dirty="0"/>
              <a:t>Provide snapshots etc. (if any)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Provide the link to the demo/ prototype</a:t>
            </a:r>
          </a:p>
          <a:p>
            <a:r>
              <a:rPr lang="en-US" i="1" dirty="0"/>
              <a:t>OR provide snapshots for reference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Roughly explain the approach you took, and why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what technologies you used, and why </a:t>
            </a:r>
          </a:p>
          <a:p>
            <a:r>
              <a:rPr lang="en-US" i="1" dirty="0"/>
              <a:t>Technical architecture (POC)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why your team should be selected for the finale.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attachments/ files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all the files in addition to the power-point that should be considered for evaluation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137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&lt;Desi_croissants&gt;</vt:lpstr>
      <vt:lpstr>Executive Summary</vt:lpstr>
      <vt:lpstr>Problem at hand</vt:lpstr>
      <vt:lpstr>Solution</vt:lpstr>
      <vt:lpstr>Demo/ Prototype</vt:lpstr>
      <vt:lpstr>Approach</vt:lpstr>
      <vt:lpstr>Technology Stack</vt:lpstr>
      <vt:lpstr>Why our team is the best!</vt:lpstr>
      <vt:lpstr>Associated attachments/ files</vt:lpstr>
      <vt:lpstr>Thank you</vt:lpstr>
      <vt:lpstr>Appendix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Prajit T R</cp:lastModifiedBy>
  <cp:revision>13</cp:revision>
  <dcterms:created xsi:type="dcterms:W3CDTF">2019-05-09T10:56:59Z</dcterms:created>
  <dcterms:modified xsi:type="dcterms:W3CDTF">2021-05-29T13:38:12Z</dcterms:modified>
</cp:coreProperties>
</file>