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1" r:id="rId6"/>
    <p:sldId id="259" r:id="rId7"/>
    <p:sldId id="267" r:id="rId8"/>
    <p:sldId id="266" r:id="rId9"/>
    <p:sldId id="262" r:id="rId10"/>
    <p:sldId id="265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29-05-2021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29-05-2021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29-05-2021 18:23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&lt;Desi_croissants&gt;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Gladiators </a:t>
            </a:r>
            <a:r>
              <a:rPr lang="en-US" dirty="0" smtClean="0"/>
              <a:t>2021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Times Internet Challenge 2021 fraud detection problem</a:t>
            </a:r>
          </a:p>
          <a:p>
            <a:r>
              <a:rPr lang="en-IN" dirty="0" smtClean="0"/>
              <a:t>Solved using Random forest approach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Colombia, the digital advertising arm of Times Internet Limited has seen significant growth in its digital advertising </a:t>
            </a:r>
            <a:r>
              <a:rPr lang="en-IN" dirty="0" smtClean="0"/>
              <a:t>inventory</a:t>
            </a:r>
          </a:p>
          <a:p>
            <a:r>
              <a:rPr lang="en-IN" dirty="0" smtClean="0"/>
              <a:t>It </a:t>
            </a:r>
            <a:r>
              <a:rPr lang="en-IN" dirty="0"/>
              <a:t>wants to ensure that in all its conversion-based campaigns, no unfair advantage is given to the publishers generating fake </a:t>
            </a:r>
            <a:r>
              <a:rPr lang="en-IN" dirty="0" smtClean="0"/>
              <a:t>leads</a:t>
            </a:r>
            <a:endParaRPr lang="en-IN" dirty="0"/>
          </a:p>
          <a:p>
            <a:r>
              <a:rPr lang="en-IN" b="1" dirty="0" smtClean="0"/>
              <a:t>Task is </a:t>
            </a:r>
            <a:r>
              <a:rPr lang="en-IN" b="1" dirty="0"/>
              <a:t>to segregate the test data between genuine and false conversions by identifying the maximum possible leads generated by the malignant </a:t>
            </a:r>
            <a:r>
              <a:rPr lang="en-IN" b="1" dirty="0" smtClean="0"/>
              <a:t>technique</a:t>
            </a:r>
            <a:endParaRPr lang="en-IN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First we explored the data and figured out that most columns are categorical and nominal</a:t>
            </a:r>
          </a:p>
          <a:p>
            <a:r>
              <a:rPr lang="en-US" i="1" dirty="0" smtClean="0"/>
              <a:t>We selected the relevant features and encoded them</a:t>
            </a:r>
            <a:endParaRPr lang="en-US" i="1" dirty="0"/>
          </a:p>
          <a:p>
            <a:r>
              <a:rPr lang="en-US" i="1" dirty="0" smtClean="0"/>
              <a:t>Next we used a Random forest classifier to perform fraud detection with a train-validation split of 80-20</a:t>
            </a:r>
          </a:p>
          <a:p>
            <a:r>
              <a:rPr lang="en-US" i="1" dirty="0" smtClean="0"/>
              <a:t>Improved model by backward feature elimination</a:t>
            </a:r>
          </a:p>
          <a:p>
            <a:r>
              <a:rPr lang="en-US" i="1" dirty="0" smtClean="0"/>
              <a:t>Obtained classification F1 score of 95.06% and accuracy of 95.33%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Did not use click_log.csv as we wanted to try a simple model</a:t>
            </a:r>
          </a:p>
          <a:p>
            <a:r>
              <a:rPr lang="en-US" i="1" dirty="0" smtClean="0"/>
              <a:t>Most features were nominal- so used label encoding</a:t>
            </a:r>
          </a:p>
          <a:p>
            <a:r>
              <a:rPr lang="en-US" i="1" dirty="0" smtClean="0"/>
              <a:t>Tried both DNN and Random forest methods- Random forest worked better</a:t>
            </a:r>
          </a:p>
          <a:p>
            <a:r>
              <a:rPr lang="en-US" i="1" dirty="0" smtClean="0"/>
              <a:t> Initially used all features, then whittled down using backward feature elimination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Used </a:t>
            </a:r>
            <a:r>
              <a:rPr lang="en-US" i="1" dirty="0" err="1" smtClean="0"/>
              <a:t>Jupyter</a:t>
            </a:r>
            <a:r>
              <a:rPr lang="en-US" i="1" dirty="0" smtClean="0"/>
              <a:t> Notebook</a:t>
            </a:r>
          </a:p>
          <a:p>
            <a:r>
              <a:rPr lang="en-US" i="1" dirty="0" smtClean="0"/>
              <a:t>Programming language: Python</a:t>
            </a:r>
          </a:p>
          <a:p>
            <a:r>
              <a:rPr lang="en-US" i="1" dirty="0" smtClean="0"/>
              <a:t>Machine learning packages: </a:t>
            </a:r>
            <a:r>
              <a:rPr lang="en-US" i="1" dirty="0" err="1" smtClean="0"/>
              <a:t>scikit</a:t>
            </a:r>
            <a:r>
              <a:rPr lang="en-US" i="1" dirty="0" smtClean="0"/>
              <a:t>-learn, </a:t>
            </a:r>
            <a:r>
              <a:rPr lang="en-US" i="1" dirty="0" err="1" smtClean="0"/>
              <a:t>keras</a:t>
            </a:r>
            <a:r>
              <a:rPr lang="en-US" i="1" dirty="0" smtClean="0"/>
              <a:t>, </a:t>
            </a:r>
            <a:r>
              <a:rPr lang="en-US" i="1" dirty="0" err="1" smtClean="0"/>
              <a:t>tensorflow</a:t>
            </a:r>
            <a:r>
              <a:rPr lang="en-US" i="1" dirty="0" smtClean="0"/>
              <a:t>, pandas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Indo-French fusion with the sweetness of croissant and </a:t>
            </a:r>
            <a:r>
              <a:rPr lang="en-US" i="1" dirty="0" err="1" smtClean="0"/>
              <a:t>Desi</a:t>
            </a:r>
            <a:r>
              <a:rPr lang="en-US" i="1" dirty="0" smtClean="0"/>
              <a:t> spice making Desi_croissants</a:t>
            </a:r>
          </a:p>
          <a:p>
            <a:r>
              <a:rPr lang="en-US" i="1" dirty="0" smtClean="0"/>
              <a:t>Classifier with 95.06% F1-score for fraud detection :) 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Files for evaluation:</a:t>
            </a:r>
          </a:p>
          <a:p>
            <a:pPr>
              <a:buFont typeface="Wingdings" pitchFamily="2" charset="2"/>
              <a:buChar char="Ø"/>
            </a:pPr>
            <a:r>
              <a:rPr lang="en-IN" i="1" dirty="0" smtClean="0"/>
              <a:t> </a:t>
            </a:r>
            <a:r>
              <a:rPr lang="en-IN" i="1" dirty="0" err="1" smtClean="0"/>
              <a:t>Times_internet_challenge_RF.ipynb</a:t>
            </a:r>
            <a:endParaRPr lang="en-IN" i="1" dirty="0" smtClean="0"/>
          </a:p>
          <a:p>
            <a:pPr>
              <a:buFont typeface="Wingdings" pitchFamily="2" charset="2"/>
              <a:buChar char="Ø"/>
            </a:pPr>
            <a:r>
              <a:rPr lang="en-IN" i="1" dirty="0"/>
              <a:t> </a:t>
            </a:r>
            <a:r>
              <a:rPr lang="en-IN" i="1" dirty="0" smtClean="0"/>
              <a:t>submission_internet.csv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Large number of features to pick from</a:t>
            </a:r>
          </a:p>
          <a:p>
            <a:r>
              <a:rPr lang="en-US" i="1" dirty="0" smtClean="0"/>
              <a:t>More nominal features present</a:t>
            </a:r>
          </a:p>
          <a:p>
            <a:r>
              <a:rPr lang="en-US" i="1" dirty="0" smtClean="0"/>
              <a:t>Imbalance of fraud &amp; non-fraud data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279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&lt;Desi_croissants&gt;</vt:lpstr>
      <vt:lpstr>Executive Summary</vt:lpstr>
      <vt:lpstr>Problem at hand</vt:lpstr>
      <vt:lpstr>Solution</vt:lpstr>
      <vt:lpstr>Approach</vt:lpstr>
      <vt:lpstr>Technology Stack</vt:lpstr>
      <vt:lpstr>Why our team is the best!</vt:lpstr>
      <vt:lpstr>Associated attachments/ files</vt:lpstr>
      <vt:lpstr>Challenges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Prajit T R</cp:lastModifiedBy>
  <cp:revision>18</cp:revision>
  <dcterms:created xsi:type="dcterms:W3CDTF">2019-05-09T10:56:59Z</dcterms:created>
  <dcterms:modified xsi:type="dcterms:W3CDTF">2021-05-29T20:01:25Z</dcterms:modified>
</cp:coreProperties>
</file>