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1" r:id="rId3"/>
    <p:sldId id="262" r:id="rId4"/>
    <p:sldId id="263" r:id="rId5"/>
    <p:sldId id="265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73885-FA75-4A3A-B262-A9790470F8F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207-88B4-4AA1-B572-AE9D6E8B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9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1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6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3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4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4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0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5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8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3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D3FD49-70D7-49F7-A5F4-5610A7B5019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8E667E-9588-43B8-B4CF-9483E44D9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4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150a47ab3b64ff5c&amp;sxsrf=AE3TifPJwmY1wQ92mAO967o1zIUFWfy9zQ%3A1754375871761&amp;q=new+consumer+tech+businesses&amp;sa=X&amp;sqi=2&amp;ved=2ahUKEwjW8421h_OOAxUHe2wGHcPdOpAQxccNegQIJRAB&amp;mstk=AUtExfAedmIYhCCD8pHK-yuYnE_sK8Tn6LavkscMhCDo2tN4unw-5Gf5wkHayJT7t6JH0scbsKX_IpyUAFYFYV35ylWJYq9aM7lqDf0WdxTOT9Y3Iq-led4nM59Hq9VPAh5B-dFTAUCX44z7Nij4nEsZzYfwFZB_pTjgqRR0pqVuV5t4940&amp;csui=3" TargetMode="External"/><Relationship Id="rId2" Type="http://schemas.openxmlformats.org/officeDocument/2006/relationships/hyperlink" Target="https://www.google.com/search?sca_esv=150a47ab3b64ff5c&amp;sxsrf=AE3TifPJwmY1wQ92mAO967o1zIUFWfy9zQ%3A1754375871761&amp;q=UPI&amp;sa=X&amp;sqi=2&amp;ved=2ahUKEwjW8421h_OOAxUHe2wGHcPdOpAQxccNegQIHxAB&amp;mstk=AUtExfAedmIYhCCD8pHK-yuYnE_sK8Tn6LavkscMhCDo2tN4unw-5Gf5wkHayJT7t6JH0scbsKX_IpyUAFYFYV35ylWJYq9aM7lqDf0WdxTOT9Y3Iq-led4nM59Hq9VPAh5B-dFTAUCX44z7Nij4nEsZzYfwFZB_pTjgqRR0pqVuV5t4940&amp;csui=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sca_esv=150a47ab3b64ff5c&amp;sxsrf=AE3TifPJwmY1wQ92mAO967o1zIUFWfy9zQ%3A1754375871761&amp;q=Indus+Appstore&amp;sa=X&amp;sqi=2&amp;ved=2ahUKEwjW8421h_OOAxUHe2wGHcPdOpAQxccNegQIJRAD&amp;mstk=AUtExfAedmIYhCCD8pHK-yuYnE_sK8Tn6LavkscMhCDo2tN4unw-5Gf5wkHayJT7t6JH0scbsKX_IpyUAFYFYV35ylWJYq9aM7lqDf0WdxTOT9Y3Iq-led4nM59Hq9VPAh5B-dFTAUCX44z7Nij4nEsZzYfwFZB_pTjgqRR0pqVuV5t4940&amp;csui=3" TargetMode="External"/><Relationship Id="rId4" Type="http://schemas.openxmlformats.org/officeDocument/2006/relationships/hyperlink" Target="https://www.google.com/search?sca_esv=150a47ab3b64ff5c&amp;sxsrf=AE3TifPJwmY1wQ92mAO967o1zIUFWfy9zQ%3A1754375871761&amp;q=Pincode&amp;sa=X&amp;sqi=2&amp;ved=2ahUKEwjW8421h_OOAxUHe2wGHcPdOpAQxccNegQIJRAC&amp;mstk=AUtExfAedmIYhCCD8pHK-yuYnE_sK8Tn6LavkscMhCDo2tN4unw-5Gf5wkHayJT7t6JH0scbsKX_IpyUAFYFYV35ylWJYq9aM7lqDf0WdxTOT9Y3Iq-led4nM59Hq9VPAh5B-dFTAUCX44z7Nij4nEsZzYfwFZB_pTjgqRR0pqVuV5t4940&amp;csui=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776188-DE21-734F-615F-F41E62B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2452"/>
            <a:ext cx="10131427" cy="36772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PHONEPE DATA EXPLORATION AND VISUALIZATION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/>
              <a:t>A Full-Stack Data Pipeline using GitHub, Python, PostgreSQL, </a:t>
            </a:r>
            <a:r>
              <a:rPr lang="en-US" sz="2000" b="1" dirty="0" err="1"/>
              <a:t>Streamlit</a:t>
            </a:r>
            <a:r>
              <a:rPr lang="en-US" sz="2000" b="1" dirty="0"/>
              <a:t>, and </a:t>
            </a:r>
            <a:r>
              <a:rPr lang="en-US" sz="2000" b="1" dirty="0" err="1"/>
              <a:t>Plotly</a:t>
            </a:r>
            <a:br>
              <a:rPr lang="en-US" sz="2000" dirty="0"/>
            </a:b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7B99-678B-8EAA-32AB-5DFF9B18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6309" y="4777380"/>
            <a:ext cx="3706762" cy="109247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ctr">
              <a:buNone/>
            </a:pPr>
            <a:endParaRPr lang="en-US" sz="7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R.PRAJITH VISHWA</a:t>
            </a:r>
          </a:p>
          <a:p>
            <a:pPr marL="0" indent="0" algn="ctr">
              <a:buNone/>
            </a:pPr>
            <a:endParaRPr lang="en-US" sz="7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7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b="1" dirty="0"/>
              <a:t> </a:t>
            </a:r>
          </a:p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US" sz="6000" b="1" dirty="0"/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3330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8774-7888-3498-66C1-2940E837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0555"/>
            <a:ext cx="10131425" cy="92881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0638-94A4-409D-2A63-72F5A3D8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50499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Phone Pe is an Indian fintech company offering digital payment and financial services through its mobile app.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Launched in August 2016, it utilizes the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(Unified Payments Interface) for money transfers and provides various services like bill payments, recharges, and online shopping.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Beyond payments, Phone Pe has expanded into financial services such as insurance, lending, and wealth management, and also offers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new consumer tech businesses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like the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Pincode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shopping app and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Indus Appstore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5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27B6-6809-1E23-058C-F44BC01B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4" y="196644"/>
            <a:ext cx="9429135" cy="757085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0A2A73-EC9E-7D84-6884-7AB5DBDB9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1884" y="1737954"/>
            <a:ext cx="9429135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structured data from Phone Pe Pulse GitHub repo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organize data using Python &amp; Pandas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data in a PostgreSQL database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interactive dashboard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data querying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3368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A02-9131-AA94-B5A2-74F7B82E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176982"/>
            <a:ext cx="9951987" cy="80624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endParaRPr lang="en-IN" sz="40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147371-47F3-0922-1443-695BA3635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555" y="1371386"/>
            <a:ext cx="9794670" cy="430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processing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Database management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Repository cloning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Web-based dashboard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Interactive charts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3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AC8A-3C2B-567A-08E1-C4E077EC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365126"/>
            <a:ext cx="11104418" cy="95452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EXTRACTION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F403CF-0028-0A8D-491A-E5FAFD7A1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903" y="2027641"/>
            <a:ext cx="94488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Git cloning using git python or shell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Repository: https://github.com/PhonePe/pulse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JSON data under structured folders: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Aggregated Transactions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 Data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1ED4-9FA8-C45C-283D-67D85138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4129"/>
            <a:ext cx="10131425" cy="102255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2D0E3E-6258-83F2-B9BE-BEF8BBB26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213" y="1865303"/>
            <a:ext cx="9035844" cy="344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Pandas: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Parsing JSON files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Flattening nested structures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Normalizing columns (State, Year, Quarter, Amount)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Cleaned Data Frames</a:t>
            </a:r>
          </a:p>
        </p:txBody>
      </p:sp>
    </p:spTree>
    <p:extLst>
      <p:ext uri="{BB962C8B-B14F-4D97-AF65-F5344CB8AC3E}">
        <p14:creationId xmlns:p14="http://schemas.microsoft.com/office/powerpoint/2010/main" val="15326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CFCC-E333-7514-E833-FB0B39A5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4801"/>
            <a:ext cx="10131425" cy="107171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Database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30A-7234-494D-67E2-5A44400F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PostgreSQL schema design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Tables: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aggregated_data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user_data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top_data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/psycopg2 to insert data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Ensuring relational structure and indexing for fast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83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F4C0-0B7E-B572-EC28-989EE357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3458"/>
            <a:ext cx="10131425" cy="88490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Dashboard Development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7804FC-ED13-9629-E0F0-D623F8F97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6414" y="2002798"/>
            <a:ext cx="917349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Year, Quarter, State filters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charts (bar, line, geo)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fetch from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597-2181-82E2-E691-0706141D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334297"/>
            <a:ext cx="9716013" cy="11110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KEY FEATURES OF DASHBOARD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3FAD70-A5B1-E6BC-0325-A94FDB507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213" y="2260634"/>
            <a:ext cx="9716013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 map of India (Choropleth) showing state-wise data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series trends of transactions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states/districts for payments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demographics: app opens, registered users</a:t>
            </a:r>
          </a:p>
        </p:txBody>
      </p:sp>
    </p:spTree>
    <p:extLst>
      <p:ext uri="{BB962C8B-B14F-4D97-AF65-F5344CB8AC3E}">
        <p14:creationId xmlns:p14="http://schemas.microsoft.com/office/powerpoint/2010/main" val="76617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229</TotalTime>
  <Words>351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Wingdings</vt:lpstr>
      <vt:lpstr>Celestial</vt:lpstr>
      <vt:lpstr>PHONEPE DATA EXPLORATION AND VISUALIZATION  A Full-Stack Data Pipeline using GitHub, Python, PostgreSQL, Streamlit, and Plotly </vt:lpstr>
      <vt:lpstr>INTRODUCTION</vt:lpstr>
      <vt:lpstr>PROJECT OBJECTIVES</vt:lpstr>
      <vt:lpstr>TECHNOLOGY STACK </vt:lpstr>
      <vt:lpstr>DATA EXTRACTION</vt:lpstr>
      <vt:lpstr>DATA TRANSFORMATION</vt:lpstr>
      <vt:lpstr>Database Insertion</vt:lpstr>
      <vt:lpstr> Dashboard Development </vt:lpstr>
      <vt:lpstr>KEY FEATURES OF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priyadharishni ravichandran</dc:creator>
  <cp:lastModifiedBy>Prajith vishwa</cp:lastModifiedBy>
  <cp:revision>5</cp:revision>
  <dcterms:created xsi:type="dcterms:W3CDTF">2025-02-18T16:33:10Z</dcterms:created>
  <dcterms:modified xsi:type="dcterms:W3CDTF">2025-08-05T07:04:36Z</dcterms:modified>
</cp:coreProperties>
</file>