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1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39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90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57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80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00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20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036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258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0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22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69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5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12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27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CC172A1-D2C5-454F-86E7-D83515465A24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6533734-E4BE-494A-90B6-E686825CF2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37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4A68-762C-221D-42E7-35834CF96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37147"/>
          </a:xfrm>
        </p:spPr>
        <p:txBody>
          <a:bodyPr/>
          <a:lstStyle/>
          <a:p>
            <a:pPr algn="ctr"/>
            <a:r>
              <a:rPr lang="en-IN" sz="6000" b="1" dirty="0">
                <a:latin typeface="Bahnschrift" panose="020B0502040204020203" pitchFamily="34" charset="0"/>
              </a:rPr>
              <a:t>LUXURY HOUSING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8C559-24FB-0956-449F-8B37DD906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555" y="4493341"/>
            <a:ext cx="4424516" cy="1242295"/>
          </a:xfrm>
        </p:spPr>
        <p:txBody>
          <a:bodyPr>
            <a:normAutofit lnSpcReduction="10000"/>
          </a:bodyPr>
          <a:lstStyle/>
          <a:p>
            <a:r>
              <a:rPr lang="en-IN" sz="2000" dirty="0">
                <a:latin typeface="Bahnschrift" panose="020B0502040204020203" pitchFamily="34" charset="0"/>
              </a:rPr>
              <a:t>PRESENTED BY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R.PRAJITH VISHWA</a:t>
            </a:r>
          </a:p>
          <a:p>
            <a:r>
              <a:rPr lang="en-IN" sz="2000" dirty="0">
                <a:latin typeface="Bahnschrift" panose="020B0502040204020203" pitchFamily="34" charset="0"/>
              </a:rPr>
              <a:t>DS-S-WD-T-B66</a:t>
            </a:r>
          </a:p>
        </p:txBody>
      </p:sp>
    </p:spTree>
    <p:extLst>
      <p:ext uri="{BB962C8B-B14F-4D97-AF65-F5344CB8AC3E}">
        <p14:creationId xmlns:p14="http://schemas.microsoft.com/office/powerpoint/2010/main" val="111765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FD2AE5-3E9E-2427-2F7C-DB61AE1C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C9B9E-D586-26E5-53D7-708A15BE9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CC0B7D-38BF-3BF8-0549-287EDBD57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81" y="404931"/>
            <a:ext cx="6263148" cy="6048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252A3B-F29C-5F10-DCFA-04849B8CB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947" y="404931"/>
            <a:ext cx="5447071" cy="60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1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63AA4F-0121-DA00-BC2B-2546F8D3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D152E-03EF-799C-EF74-ED47B4232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985C11-92E1-28B0-EE20-C4840D492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3" y="369039"/>
            <a:ext cx="6268325" cy="62969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BFC977-6599-B754-1A0E-881DDAA425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45" y="369039"/>
            <a:ext cx="5515897" cy="62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D163FF-4E0C-ED01-EDAF-8233EF86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6F84DE-5C22-3225-CBCD-0C3AA2734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951C5B-A19D-31FA-45EC-031C5A8972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94" y="353961"/>
            <a:ext cx="6154993" cy="6115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5D3563-CFDD-DC67-DD3D-242528102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444" y="353961"/>
            <a:ext cx="5506066" cy="61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95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9676-5F1C-01B9-0C9A-B1939289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136489"/>
            <a:ext cx="8825660" cy="1056691"/>
          </a:xfrm>
        </p:spPr>
        <p:txBody>
          <a:bodyPr/>
          <a:lstStyle/>
          <a:p>
            <a:pPr algn="ctr"/>
            <a:r>
              <a:rPr lang="en-IN" sz="4800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245369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38D87-0BF4-D128-AA80-B494D3883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044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C7511-4E2C-D02B-B526-D1CA7FFA4979}"/>
              </a:ext>
            </a:extLst>
          </p:cNvPr>
          <p:cNvSpPr/>
          <p:nvPr/>
        </p:nvSpPr>
        <p:spPr>
          <a:xfrm>
            <a:off x="2585883" y="2971800"/>
            <a:ext cx="6715431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78262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5B833-73CD-4EE6-F9D5-6703F8D7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D355D5-613A-1200-9ED7-07EBD779E1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948" y="2599605"/>
            <a:ext cx="111891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The luxury housing sector in cities like Bangalore is rapidly growing due to urbanization, rising income levels, and investment demand.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Buyers (NRIs, CXOs, HNIs, Investors) look for premium properties with high amenities, good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connectivity,and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future appreciation.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Builders and developers need data-driven insights to understand which locations, configurations (3BHK/4BHK/5BHK), and amenities are most in demand.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Analyzing sales data helps identify market patterns, buyer preferences, and pricing trends.</a:t>
            </a:r>
          </a:p>
        </p:txBody>
      </p:sp>
    </p:spTree>
    <p:extLst>
      <p:ext uri="{BB962C8B-B14F-4D97-AF65-F5344CB8AC3E}">
        <p14:creationId xmlns:p14="http://schemas.microsoft.com/office/powerpoint/2010/main" val="3836669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D82E-2311-C715-1662-8514FB01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ahnschrift" panose="020B0502040204020203" pitchFamily="34" charset="0"/>
              </a:rPr>
              <a:t>IMPORTANCE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C181-5B74-57EC-1715-3770F484E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77729"/>
            <a:ext cx="11071123" cy="39624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For Builders &amp; Developers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Decide where to launch new projects (high-demand micro markets like Whitefield, Sarjapur Road, Hebbal).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Optimize pricing based on amenities, connectivity, and locality scores.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For Investors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Identify areas with highest appreciation potential.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Understand which property configurations (3BHK vs 4BHK) yield better returns.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Bahnschrift" panose="020B0502040204020203" pitchFamily="34" charset="0"/>
              </a:rPr>
              <a:t>For Buyers</a:t>
            </a:r>
            <a:r>
              <a:rPr lang="en-US" dirty="0">
                <a:solidFill>
                  <a:schemeClr val="tx1"/>
                </a:solidFill>
                <a:latin typeface="Bahnschrift" panose="020B0502040204020203" pitchFamily="34" charset="0"/>
              </a:rPr>
              <a:t>: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Helps compare price per </a:t>
            </a:r>
            <a:r>
              <a:rPr lang="en-US" sz="1800" dirty="0" err="1">
                <a:solidFill>
                  <a:schemeClr val="tx1"/>
                </a:solidFill>
                <a:latin typeface="Bahnschrift" panose="020B0502040204020203" pitchFamily="34" charset="0"/>
              </a:rPr>
              <a:t>sqft</a:t>
            </a: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 across locations.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Bahnschrift" panose="020B0502040204020203" pitchFamily="34" charset="0"/>
              </a:rPr>
              <a:t>Makes informed decisions on amenities vs ticket price vs locality infra 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377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A06B-040A-7436-B047-03ABD2A36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F30195-B008-0A44-8B11-D6EE5BB4C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64311" y="2923451"/>
            <a:ext cx="5338916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Clean and preprocess luxury housing dataset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Load into PostgreSQL (SQL integration)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Perform EDA (Exploratory Data Analysis)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Create Dashboards in Tableau</a:t>
            </a:r>
          </a:p>
          <a:p>
            <a:pPr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  Derive insights for decision-making</a:t>
            </a:r>
          </a:p>
        </p:txBody>
      </p:sp>
    </p:spTree>
    <p:extLst>
      <p:ext uri="{BB962C8B-B14F-4D97-AF65-F5344CB8AC3E}">
        <p14:creationId xmlns:p14="http://schemas.microsoft.com/office/powerpoint/2010/main" val="2933412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E606-BE5E-1FAF-E024-1EEBB5FC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CA9E-5CAE-BE7B-9C1D-DD455E199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Bahnschrift" panose="020B0502040204020203" pitchFamily="34" charset="0"/>
              </a:rPr>
              <a:t>Handling Missing Values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Bahnschrift" panose="020B0502040204020203" pitchFamily="34" charset="0"/>
              </a:rPr>
              <a:t>Standardizing Text Columns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Bahnschrift" panose="020B0502040204020203" pitchFamily="34" charset="0"/>
              </a:rPr>
              <a:t>Derived Features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Bahnschrift" panose="020B0502040204020203" pitchFamily="34" charset="0"/>
              </a:rPr>
              <a:t>Encoding Buyer Information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b="1" dirty="0">
                <a:latin typeface="Bahnschrift" panose="020B0502040204020203" pitchFamily="34" charset="0"/>
              </a:rPr>
              <a:t>Export Clean Dataset</a:t>
            </a:r>
          </a:p>
          <a:p>
            <a:pPr marL="0" indent="0" algn="ctr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b="1" dirty="0">
                <a:latin typeface="Bahnschrift" panose="020B0502040204020203" pitchFamily="34" charset="0"/>
              </a:rPr>
              <a:t>Raw Data → Cleaning → Transformation → Clean Data</a:t>
            </a:r>
            <a:endParaRPr lang="en-IN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42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20A3-4765-D4DD-749B-E26DE4DA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DATABASE INTEGRATION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89D494-1AFB-CD01-2F21-8F584D32B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72740"/>
            <a:ext cx="8431498" cy="327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PostgreSQL schema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Data loaded into SQL using Python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SQLAlchemy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Sample SQL queries used: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AVG Ticket Price per Micro Market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Configuration demand per area</a:t>
            </a:r>
          </a:p>
          <a:p>
            <a:pPr lvl="1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Amenity Score vs Ticket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1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0B4020-4789-F5A3-7580-CB6B94F3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920181"/>
            <a:ext cx="8825660" cy="1273000"/>
          </a:xfrm>
        </p:spPr>
        <p:txBody>
          <a:bodyPr/>
          <a:lstStyle/>
          <a:p>
            <a:pPr algn="ctr"/>
            <a:r>
              <a:rPr lang="en-IN" sz="4800" dirty="0"/>
              <a:t>DATA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6764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51C09E-D722-6E6C-FC51-FF1328FC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365A070-9604-36D6-4328-3C945AE5E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D79FE-67D9-99D0-1DF0-854B59360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8" y="285136"/>
            <a:ext cx="6253316" cy="61232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5E905D-1645-C8B5-ABEA-ADB880187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782" y="285136"/>
            <a:ext cx="5437238" cy="612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421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D85F3D-8ACF-5AC9-27DA-09B6AD44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7FFF7-032A-5BF2-CDD5-98148A5C1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01824-9C00-63E7-0E05-272B1FA91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82" y="344129"/>
            <a:ext cx="5910747" cy="6125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6C1560-878E-5C8B-52BE-7DF077FC7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116" y="344129"/>
            <a:ext cx="5535562" cy="61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76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66</TotalTime>
  <Words>287</Words>
  <Application>Microsoft Office PowerPoint</Application>
  <PresentationFormat>Widescreen</PresentationFormat>
  <Paragraphs>45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Bahnschrift</vt:lpstr>
      <vt:lpstr>Century Gothic</vt:lpstr>
      <vt:lpstr>Wingdings</vt:lpstr>
      <vt:lpstr>Wingdings 3</vt:lpstr>
      <vt:lpstr>Ion Boardroom</vt:lpstr>
      <vt:lpstr>LUXURY HOUSING SALES ANALYSIS</vt:lpstr>
      <vt:lpstr>INTRODUCTION</vt:lpstr>
      <vt:lpstr>IMPORTANCE OF ANALYSIS</vt:lpstr>
      <vt:lpstr>OBJECTIVES</vt:lpstr>
      <vt:lpstr>DATA PRE-PROCESSING</vt:lpstr>
      <vt:lpstr>DATABASE INTEGRATION</vt:lpstr>
      <vt:lpstr>DATA VISUALIZATIONS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Prajith vishwa</dc:creator>
  <cp:lastModifiedBy>Prajith vishwa</cp:lastModifiedBy>
  <cp:revision>1</cp:revision>
  <dcterms:created xsi:type="dcterms:W3CDTF">2025-09-06T08:10:02Z</dcterms:created>
  <dcterms:modified xsi:type="dcterms:W3CDTF">2025-09-06T09:16:56Z</dcterms:modified>
</cp:coreProperties>
</file>