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Forage British Airlines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Number of data used: 1000</a:t>
            </a:r>
          </a:p>
          <a:p>
            <a:r>
              <a:rPr lang="en-GB" dirty="0"/>
              <a:t>'Trip Verified' count: 803</a:t>
            </a:r>
          </a:p>
          <a:p>
            <a:r>
              <a:rPr lang="en-GB" dirty="0"/>
              <a:t>'Trip not  Verified' count: 197</a:t>
            </a:r>
          </a:p>
          <a:p>
            <a:r>
              <a:rPr lang="en-GB" dirty="0"/>
              <a:t>Total count of 'delay' or 'delays': 102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Forage British Airlines Analytics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Prajith</cp:lastModifiedBy>
  <cp:revision>2</cp:revision>
  <dcterms:created xsi:type="dcterms:W3CDTF">2022-12-06T11:13:27Z</dcterms:created>
  <dcterms:modified xsi:type="dcterms:W3CDTF">2023-06-28T06:51:21Z</dcterms:modified>
</cp:coreProperties>
</file>