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9144000" cy="5143500"/>
  <p:notesSz cx="6858000" cy="9144000"/>
  <p:embeddedFontLst>
    <p:embeddedFont>
      <p:font typeface="Maven Pro"/>
      <p:regular r:id="rId21"/>
    </p:embeddedFont>
    <p:embeddedFont>
      <p:font typeface="Nunito"/>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2E6B7D1-3714-4373-9505-14CBA36A932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1" name="Shape 541"/>
        <p:cNvGrpSpPr/>
        <p:nvPr/>
      </p:nvGrpSpPr>
      <p:grpSpPr>
        <a:xfrm>
          <a:off x="0" y="0"/>
          <a:ext cx="0" cy="0"/>
          <a:chOff x="0" y="0"/>
          <a:chExt cx="0" cy="0"/>
        </a:xfrm>
      </p:grpSpPr>
      <p:sp>
        <p:nvSpPr>
          <p:cNvPr id="542" name="Google Shape;542;gb18bd88928_0_54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b18bd88928_0_5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8" name="Shape 598"/>
        <p:cNvGrpSpPr/>
        <p:nvPr/>
      </p:nvGrpSpPr>
      <p:grpSpPr>
        <a:xfrm>
          <a:off x="0" y="0"/>
          <a:ext cx="0" cy="0"/>
          <a:chOff x="0" y="0"/>
          <a:chExt cx="0" cy="0"/>
        </a:xfrm>
      </p:grpSpPr>
      <p:sp>
        <p:nvSpPr>
          <p:cNvPr id="599" name="Google Shape;599;gb18bd88928_0_277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b18bd88928_0_277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4" name="Shape 604"/>
        <p:cNvGrpSpPr/>
        <p:nvPr/>
      </p:nvGrpSpPr>
      <p:grpSpPr>
        <a:xfrm>
          <a:off x="0" y="0"/>
          <a:ext cx="0" cy="0"/>
          <a:chOff x="0" y="0"/>
          <a:chExt cx="0" cy="0"/>
        </a:xfrm>
      </p:grpSpPr>
      <p:sp>
        <p:nvSpPr>
          <p:cNvPr id="605" name="Google Shape;605;gb18bd88928_0_30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b18bd88928_0_30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0" name="Shape 610"/>
        <p:cNvGrpSpPr/>
        <p:nvPr/>
      </p:nvGrpSpPr>
      <p:grpSpPr>
        <a:xfrm>
          <a:off x="0" y="0"/>
          <a:ext cx="0" cy="0"/>
          <a:chOff x="0" y="0"/>
          <a:chExt cx="0" cy="0"/>
        </a:xfrm>
      </p:grpSpPr>
      <p:sp>
        <p:nvSpPr>
          <p:cNvPr id="611" name="Google Shape;611;gb18bd88928_0_33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b18bd88928_0_33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6" name="Shape 616"/>
        <p:cNvGrpSpPr/>
        <p:nvPr/>
      </p:nvGrpSpPr>
      <p:grpSpPr>
        <a:xfrm>
          <a:off x="0" y="0"/>
          <a:ext cx="0" cy="0"/>
          <a:chOff x="0" y="0"/>
          <a:chExt cx="0" cy="0"/>
        </a:xfrm>
      </p:grpSpPr>
      <p:sp>
        <p:nvSpPr>
          <p:cNvPr id="617" name="Google Shape;617;gb18bd88928_0_359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b18bd88928_0_35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9" name="Shape 549"/>
        <p:cNvGrpSpPr/>
        <p:nvPr/>
      </p:nvGrpSpPr>
      <p:grpSpPr>
        <a:xfrm>
          <a:off x="0" y="0"/>
          <a:ext cx="0" cy="0"/>
          <a:chOff x="0" y="0"/>
          <a:chExt cx="0" cy="0"/>
        </a:xfrm>
      </p:grpSpPr>
      <p:sp>
        <p:nvSpPr>
          <p:cNvPr id="550" name="Google Shape;550;gb18bd88928_0_84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b18bd88928_0_8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5" name="Shape 555"/>
        <p:cNvGrpSpPr/>
        <p:nvPr/>
      </p:nvGrpSpPr>
      <p:grpSpPr>
        <a:xfrm>
          <a:off x="0" y="0"/>
          <a:ext cx="0" cy="0"/>
          <a:chOff x="0" y="0"/>
          <a:chExt cx="0" cy="0"/>
        </a:xfrm>
      </p:grpSpPr>
      <p:sp>
        <p:nvSpPr>
          <p:cNvPr id="556" name="Google Shape;556;gb18bd88928_0_11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b18bd88928_0_11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1" name="Shape 561"/>
        <p:cNvGrpSpPr/>
        <p:nvPr/>
      </p:nvGrpSpPr>
      <p:grpSpPr>
        <a:xfrm>
          <a:off x="0" y="0"/>
          <a:ext cx="0" cy="0"/>
          <a:chOff x="0" y="0"/>
          <a:chExt cx="0" cy="0"/>
        </a:xfrm>
      </p:grpSpPr>
      <p:sp>
        <p:nvSpPr>
          <p:cNvPr id="562" name="Google Shape;562;gb18bd88928_0_139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b18bd88928_0_139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7" name="Shape 567"/>
        <p:cNvGrpSpPr/>
        <p:nvPr/>
      </p:nvGrpSpPr>
      <p:grpSpPr>
        <a:xfrm>
          <a:off x="0" y="0"/>
          <a:ext cx="0" cy="0"/>
          <a:chOff x="0" y="0"/>
          <a:chExt cx="0" cy="0"/>
        </a:xfrm>
      </p:grpSpPr>
      <p:sp>
        <p:nvSpPr>
          <p:cNvPr id="568" name="Google Shape;568;gb18bd88928_0_38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b18bd88928_0_38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3" name="Shape 573"/>
        <p:cNvGrpSpPr/>
        <p:nvPr/>
      </p:nvGrpSpPr>
      <p:grpSpPr>
        <a:xfrm>
          <a:off x="0" y="0"/>
          <a:ext cx="0" cy="0"/>
          <a:chOff x="0" y="0"/>
          <a:chExt cx="0" cy="0"/>
        </a:xfrm>
      </p:grpSpPr>
      <p:sp>
        <p:nvSpPr>
          <p:cNvPr id="574" name="Google Shape;574;gb18bd88928_0_16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b18bd88928_0_16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9" name="Shape 579"/>
        <p:cNvGrpSpPr/>
        <p:nvPr/>
      </p:nvGrpSpPr>
      <p:grpSpPr>
        <a:xfrm>
          <a:off x="0" y="0"/>
          <a:ext cx="0" cy="0"/>
          <a:chOff x="0" y="0"/>
          <a:chExt cx="0" cy="0"/>
        </a:xfrm>
      </p:grpSpPr>
      <p:sp>
        <p:nvSpPr>
          <p:cNvPr id="580" name="Google Shape;580;gb18bd88928_0_19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b18bd88928_0_19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5" name="Shape 585"/>
        <p:cNvGrpSpPr/>
        <p:nvPr/>
      </p:nvGrpSpPr>
      <p:grpSpPr>
        <a:xfrm>
          <a:off x="0" y="0"/>
          <a:ext cx="0" cy="0"/>
          <a:chOff x="0" y="0"/>
          <a:chExt cx="0" cy="0"/>
        </a:xfrm>
      </p:grpSpPr>
      <p:sp>
        <p:nvSpPr>
          <p:cNvPr id="586" name="Google Shape;586;gb18bd88928_0_22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b18bd88928_0_22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3" name="Shape 593"/>
        <p:cNvGrpSpPr/>
        <p:nvPr/>
      </p:nvGrpSpPr>
      <p:grpSpPr>
        <a:xfrm>
          <a:off x="0" y="0"/>
          <a:ext cx="0" cy="0"/>
          <a:chOff x="0" y="0"/>
          <a:chExt cx="0" cy="0"/>
        </a:xfrm>
      </p:grpSpPr>
      <p:sp>
        <p:nvSpPr>
          <p:cNvPr id="594" name="Google Shape;594;gb18bd88928_0_249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b18bd88928_0_249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accent3"/>
        </a:solidFill>
        <a:effectLst/>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6" name="Google Shape;46;p2"/>
          <p:cNvSpPr txBox="1"/>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68" name="Google Shape;268;p11"/>
          <p:cNvSpPr txBox="1"/>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71" name="Shape 271"/>
        <p:cNvGrpSpPr/>
        <p:nvPr/>
      </p:nvGrpSpPr>
      <p:grpSpPr>
        <a:xfrm>
          <a:off x="0" y="0"/>
          <a:ext cx="0" cy="0"/>
          <a:chOff x="0" y="0"/>
          <a:chExt cx="0" cy="0"/>
        </a:xfrm>
      </p:grpSpPr>
      <p:sp>
        <p:nvSpPr>
          <p:cNvPr id="272" name="Google Shape;272;p12"/>
          <p:cNvSpPr txBox="1"/>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accent3"/>
        </a:solidFill>
        <a:effectLst/>
      </p:bgPr>
    </p:bg>
    <p:spTree>
      <p:nvGrpSpPr>
        <p:cNvPr id="277" name="Shape 277"/>
        <p:cNvGrpSpPr/>
        <p:nvPr/>
      </p:nvGrpSpPr>
      <p:grpSpPr>
        <a:xfrm>
          <a:off x="0" y="0"/>
          <a:ext cx="0" cy="0"/>
          <a:chOff x="0" y="0"/>
          <a:chExt cx="0" cy="0"/>
        </a:xfrm>
      </p:grpSpPr>
      <p:grpSp>
        <p:nvGrpSpPr>
          <p:cNvPr id="278" name="Google Shape;278;p14"/>
          <p:cNvGrpSpPr/>
          <p:nvPr/>
        </p:nvGrpSpPr>
        <p:grpSpPr>
          <a:xfrm>
            <a:off x="7343003" y="3409675"/>
            <a:ext cx="1691422" cy="1732548"/>
            <a:chOff x="7343003" y="3409675"/>
            <a:chExt cx="1691422" cy="1732548"/>
          </a:xfrm>
        </p:grpSpPr>
        <p:grpSp>
          <p:nvGrpSpPr>
            <p:cNvPr id="279" name="Google Shape;279;p14"/>
            <p:cNvGrpSpPr/>
            <p:nvPr/>
          </p:nvGrpSpPr>
          <p:grpSpPr>
            <a:xfrm>
              <a:off x="7343003" y="4453711"/>
              <a:ext cx="316800" cy="688513"/>
              <a:chOff x="7343003" y="4453711"/>
              <a:chExt cx="316800" cy="688513"/>
            </a:xfrm>
          </p:grpSpPr>
          <p:sp>
            <p:nvSpPr>
              <p:cNvPr id="280" name="Google Shape;280;p14"/>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14"/>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2" name="Google Shape;282;p14"/>
            <p:cNvGrpSpPr/>
            <p:nvPr/>
          </p:nvGrpSpPr>
          <p:grpSpPr>
            <a:xfrm>
              <a:off x="7801210" y="4105700"/>
              <a:ext cx="316800" cy="1036523"/>
              <a:chOff x="7801210" y="4105700"/>
              <a:chExt cx="316800" cy="1036523"/>
            </a:xfrm>
          </p:grpSpPr>
          <p:sp>
            <p:nvSpPr>
              <p:cNvPr id="283" name="Google Shape;283;p14"/>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14"/>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14"/>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6" name="Google Shape;286;p14"/>
            <p:cNvGrpSpPr/>
            <p:nvPr/>
          </p:nvGrpSpPr>
          <p:grpSpPr>
            <a:xfrm>
              <a:off x="8259418" y="3757688"/>
              <a:ext cx="316800" cy="1384535"/>
              <a:chOff x="8259418" y="3757688"/>
              <a:chExt cx="316800" cy="1384535"/>
            </a:xfrm>
          </p:grpSpPr>
          <p:sp>
            <p:nvSpPr>
              <p:cNvPr id="287" name="Google Shape;287;p14"/>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14"/>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14"/>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14"/>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1" name="Google Shape;291;p14"/>
            <p:cNvGrpSpPr/>
            <p:nvPr/>
          </p:nvGrpSpPr>
          <p:grpSpPr>
            <a:xfrm>
              <a:off x="8717625" y="3409675"/>
              <a:ext cx="316800" cy="1732548"/>
              <a:chOff x="8717625" y="3409675"/>
              <a:chExt cx="316800" cy="1732548"/>
            </a:xfrm>
          </p:grpSpPr>
          <p:sp>
            <p:nvSpPr>
              <p:cNvPr id="292" name="Google Shape;292;p14"/>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14"/>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14"/>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14"/>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14"/>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97" name="Google Shape;297;p14"/>
          <p:cNvGrpSpPr/>
          <p:nvPr/>
        </p:nvGrpSpPr>
        <p:grpSpPr>
          <a:xfrm>
            <a:off x="5043503" y="0"/>
            <a:ext cx="3814072" cy="3839102"/>
            <a:chOff x="5043503" y="0"/>
            <a:chExt cx="3814072" cy="3839102"/>
          </a:xfrm>
        </p:grpSpPr>
        <p:sp>
          <p:nvSpPr>
            <p:cNvPr id="298" name="Google Shape;298;p14"/>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14"/>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00" name="Google Shape;300;p14"/>
            <p:cNvGrpSpPr/>
            <p:nvPr/>
          </p:nvGrpSpPr>
          <p:grpSpPr>
            <a:xfrm>
              <a:off x="7647812" y="2704283"/>
              <a:ext cx="635219" cy="635219"/>
              <a:chOff x="6725724" y="2701260"/>
              <a:chExt cx="1208101" cy="1208100"/>
            </a:xfrm>
          </p:grpSpPr>
          <p:sp>
            <p:nvSpPr>
              <p:cNvPr id="301" name="Google Shape;301;p14"/>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14"/>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14"/>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04" name="Google Shape;304;p14"/>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05" name="Google Shape;305;p14"/>
            <p:cNvGrpSpPr/>
            <p:nvPr/>
          </p:nvGrpSpPr>
          <p:grpSpPr>
            <a:xfrm>
              <a:off x="7952720" y="179238"/>
              <a:ext cx="873165" cy="873003"/>
              <a:chOff x="7754428" y="208725"/>
              <a:chExt cx="541800" cy="541800"/>
            </a:xfrm>
          </p:grpSpPr>
          <p:sp>
            <p:nvSpPr>
              <p:cNvPr id="306" name="Google Shape;306;p14"/>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14"/>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08" name="Google Shape;308;p14"/>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14"/>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14"/>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14"/>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14"/>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14"/>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14" name="Google Shape;314;p14"/>
          <p:cNvSpPr txBox="1"/>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315" name="Google Shape;315;p14"/>
          <p:cNvSpPr txBox="1"/>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316" name="Google Shape;316;p14"/>
          <p:cNvSpPr txBox="1"/>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317" name="Shape 317"/>
        <p:cNvGrpSpPr/>
        <p:nvPr/>
      </p:nvGrpSpPr>
      <p:grpSpPr>
        <a:xfrm>
          <a:off x="0" y="0"/>
          <a:ext cx="0" cy="0"/>
          <a:chOff x="0" y="0"/>
          <a:chExt cx="0" cy="0"/>
        </a:xfrm>
      </p:grpSpPr>
      <p:grpSp>
        <p:nvGrpSpPr>
          <p:cNvPr id="318" name="Google Shape;318;p15"/>
          <p:cNvGrpSpPr/>
          <p:nvPr/>
        </p:nvGrpSpPr>
        <p:grpSpPr>
          <a:xfrm>
            <a:off x="146769" y="3406"/>
            <a:ext cx="1233215" cy="1384535"/>
            <a:chOff x="146769" y="3406"/>
            <a:chExt cx="1233215" cy="1384535"/>
          </a:xfrm>
        </p:grpSpPr>
        <p:grpSp>
          <p:nvGrpSpPr>
            <p:cNvPr id="319" name="Google Shape;319;p15"/>
            <p:cNvGrpSpPr/>
            <p:nvPr/>
          </p:nvGrpSpPr>
          <p:grpSpPr>
            <a:xfrm>
              <a:off x="1063183" y="3406"/>
              <a:ext cx="316800" cy="688513"/>
              <a:chOff x="1063183" y="3406"/>
              <a:chExt cx="316800" cy="688513"/>
            </a:xfrm>
          </p:grpSpPr>
          <p:sp>
            <p:nvSpPr>
              <p:cNvPr id="320" name="Google Shape;320;p15"/>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15"/>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2" name="Google Shape;322;p15"/>
            <p:cNvGrpSpPr/>
            <p:nvPr/>
          </p:nvGrpSpPr>
          <p:grpSpPr>
            <a:xfrm>
              <a:off x="604976" y="3406"/>
              <a:ext cx="316800" cy="1036524"/>
              <a:chOff x="604976" y="3406"/>
              <a:chExt cx="316800" cy="1036524"/>
            </a:xfrm>
          </p:grpSpPr>
          <p:sp>
            <p:nvSpPr>
              <p:cNvPr id="323" name="Google Shape;323;p15"/>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15"/>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15"/>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6" name="Google Shape;326;p15"/>
            <p:cNvGrpSpPr/>
            <p:nvPr/>
          </p:nvGrpSpPr>
          <p:grpSpPr>
            <a:xfrm>
              <a:off x="146769" y="3406"/>
              <a:ext cx="316800" cy="1384535"/>
              <a:chOff x="146769" y="3406"/>
              <a:chExt cx="316800" cy="1384535"/>
            </a:xfrm>
          </p:grpSpPr>
          <p:sp>
            <p:nvSpPr>
              <p:cNvPr id="327" name="Google Shape;327;p15"/>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15"/>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15"/>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15"/>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31" name="Google Shape;331;p15"/>
          <p:cNvGrpSpPr/>
          <p:nvPr/>
        </p:nvGrpSpPr>
        <p:grpSpPr>
          <a:xfrm>
            <a:off x="6775084" y="2904008"/>
            <a:ext cx="2186148" cy="2239500"/>
            <a:chOff x="6775084" y="2904008"/>
            <a:chExt cx="2186148" cy="2239500"/>
          </a:xfrm>
        </p:grpSpPr>
        <p:grpSp>
          <p:nvGrpSpPr>
            <p:cNvPr id="332" name="Google Shape;332;p15"/>
            <p:cNvGrpSpPr/>
            <p:nvPr/>
          </p:nvGrpSpPr>
          <p:grpSpPr>
            <a:xfrm>
              <a:off x="6775084" y="4253708"/>
              <a:ext cx="409500" cy="889800"/>
              <a:chOff x="6775084" y="4253708"/>
              <a:chExt cx="409500" cy="889800"/>
            </a:xfrm>
          </p:grpSpPr>
          <p:sp>
            <p:nvSpPr>
              <p:cNvPr id="333" name="Google Shape;333;p15"/>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15"/>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5" name="Google Shape;335;p15"/>
            <p:cNvGrpSpPr/>
            <p:nvPr/>
          </p:nvGrpSpPr>
          <p:grpSpPr>
            <a:xfrm>
              <a:off x="7367299" y="3804008"/>
              <a:ext cx="409500" cy="1339500"/>
              <a:chOff x="7367299" y="3804008"/>
              <a:chExt cx="409500" cy="1339500"/>
            </a:xfrm>
          </p:grpSpPr>
          <p:sp>
            <p:nvSpPr>
              <p:cNvPr id="336" name="Google Shape;336;p15"/>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15"/>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15"/>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9" name="Google Shape;339;p15"/>
            <p:cNvGrpSpPr/>
            <p:nvPr/>
          </p:nvGrpSpPr>
          <p:grpSpPr>
            <a:xfrm>
              <a:off x="7959516" y="3354008"/>
              <a:ext cx="409500" cy="1789500"/>
              <a:chOff x="7959516" y="3354008"/>
              <a:chExt cx="409500" cy="1789500"/>
            </a:xfrm>
          </p:grpSpPr>
          <p:sp>
            <p:nvSpPr>
              <p:cNvPr id="340" name="Google Shape;340;p15"/>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15"/>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15"/>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15"/>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4" name="Google Shape;344;p15"/>
            <p:cNvGrpSpPr/>
            <p:nvPr/>
          </p:nvGrpSpPr>
          <p:grpSpPr>
            <a:xfrm>
              <a:off x="8551731" y="2904008"/>
              <a:ext cx="409500" cy="2239500"/>
              <a:chOff x="8551731" y="2904008"/>
              <a:chExt cx="409500" cy="2239500"/>
            </a:xfrm>
          </p:grpSpPr>
          <p:sp>
            <p:nvSpPr>
              <p:cNvPr id="345" name="Google Shape;345;p15"/>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15"/>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15"/>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15"/>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15"/>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50" name="Google Shape;350;p15"/>
          <p:cNvSpPr txBox="1"/>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351" name="Google Shape;351;p15"/>
          <p:cNvSpPr txBox="1"/>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352" name="Shape 352"/>
        <p:cNvGrpSpPr/>
        <p:nvPr/>
      </p:nvGrpSpPr>
      <p:grpSpPr>
        <a:xfrm>
          <a:off x="0" y="0"/>
          <a:ext cx="0" cy="0"/>
          <a:chOff x="0" y="0"/>
          <a:chExt cx="0" cy="0"/>
        </a:xfrm>
      </p:grpSpPr>
      <p:grpSp>
        <p:nvGrpSpPr>
          <p:cNvPr id="353" name="Google Shape;353;p16"/>
          <p:cNvGrpSpPr/>
          <p:nvPr/>
        </p:nvGrpSpPr>
        <p:grpSpPr>
          <a:xfrm>
            <a:off x="625966" y="299376"/>
            <a:ext cx="999312" cy="999312"/>
            <a:chOff x="348199" y="179450"/>
            <a:chExt cx="1116300" cy="1116300"/>
          </a:xfrm>
        </p:grpSpPr>
        <p:sp>
          <p:nvSpPr>
            <p:cNvPr id="354" name="Google Shape;354;p1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1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6" name="Google Shape;356;p16"/>
          <p:cNvSpPr txBox="1"/>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7" name="Google Shape;357;p16"/>
          <p:cNvSpPr txBox="1"/>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p:txBody>
      </p:sp>
      <p:sp>
        <p:nvSpPr>
          <p:cNvPr id="358" name="Google Shape;358;p16"/>
          <p:cNvSpPr txBox="1"/>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59" name="Shape 359"/>
        <p:cNvGrpSpPr/>
        <p:nvPr/>
      </p:nvGrpSpPr>
      <p:grpSpPr>
        <a:xfrm>
          <a:off x="0" y="0"/>
          <a:ext cx="0" cy="0"/>
          <a:chOff x="0" y="0"/>
          <a:chExt cx="0" cy="0"/>
        </a:xfrm>
      </p:grpSpPr>
      <p:grpSp>
        <p:nvGrpSpPr>
          <p:cNvPr id="360" name="Google Shape;360;p17"/>
          <p:cNvGrpSpPr/>
          <p:nvPr/>
        </p:nvGrpSpPr>
        <p:grpSpPr>
          <a:xfrm>
            <a:off x="625966" y="299376"/>
            <a:ext cx="999312" cy="999312"/>
            <a:chOff x="348199" y="179450"/>
            <a:chExt cx="1116300" cy="1116300"/>
          </a:xfrm>
        </p:grpSpPr>
        <p:sp>
          <p:nvSpPr>
            <p:cNvPr id="361" name="Google Shape;361;p1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1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3" name="Google Shape;363;p17"/>
          <p:cNvSpPr txBox="1"/>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4" name="Google Shape;364;p17"/>
          <p:cNvSpPr txBox="1"/>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p:txBody>
      </p:sp>
      <p:sp>
        <p:nvSpPr>
          <p:cNvPr id="365" name="Google Shape;365;p17"/>
          <p:cNvSpPr txBox="1"/>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p:txBody>
      </p:sp>
      <p:sp>
        <p:nvSpPr>
          <p:cNvPr id="366" name="Google Shape;366;p17"/>
          <p:cNvSpPr txBox="1"/>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67" name="Shape 367"/>
        <p:cNvGrpSpPr/>
        <p:nvPr/>
      </p:nvGrpSpPr>
      <p:grpSpPr>
        <a:xfrm>
          <a:off x="0" y="0"/>
          <a:ext cx="0" cy="0"/>
          <a:chOff x="0" y="0"/>
          <a:chExt cx="0" cy="0"/>
        </a:xfrm>
      </p:grpSpPr>
      <p:grpSp>
        <p:nvGrpSpPr>
          <p:cNvPr id="368" name="Google Shape;368;p18"/>
          <p:cNvGrpSpPr/>
          <p:nvPr/>
        </p:nvGrpSpPr>
        <p:grpSpPr>
          <a:xfrm>
            <a:off x="625966" y="299376"/>
            <a:ext cx="999312" cy="999312"/>
            <a:chOff x="348199" y="179450"/>
            <a:chExt cx="1116300" cy="1116300"/>
          </a:xfrm>
        </p:grpSpPr>
        <p:sp>
          <p:nvSpPr>
            <p:cNvPr id="369" name="Google Shape;369;p18"/>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1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71" name="Google Shape;371;p18"/>
          <p:cNvSpPr txBox="1"/>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2" name="Google Shape;372;p18"/>
          <p:cNvSpPr txBox="1"/>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73" name="Shape 373"/>
        <p:cNvGrpSpPr/>
        <p:nvPr/>
      </p:nvGrpSpPr>
      <p:grpSpPr>
        <a:xfrm>
          <a:off x="0" y="0"/>
          <a:ext cx="0" cy="0"/>
          <a:chOff x="0" y="0"/>
          <a:chExt cx="0" cy="0"/>
        </a:xfrm>
      </p:grpSpPr>
      <p:grpSp>
        <p:nvGrpSpPr>
          <p:cNvPr id="374" name="Google Shape;374;p19"/>
          <p:cNvGrpSpPr/>
          <p:nvPr/>
        </p:nvGrpSpPr>
        <p:grpSpPr>
          <a:xfrm>
            <a:off x="625966" y="299376"/>
            <a:ext cx="999312" cy="999312"/>
            <a:chOff x="348199" y="179450"/>
            <a:chExt cx="1116300" cy="1116300"/>
          </a:xfrm>
        </p:grpSpPr>
        <p:sp>
          <p:nvSpPr>
            <p:cNvPr id="375" name="Google Shape;375;p1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1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77" name="Google Shape;377;p19"/>
          <p:cNvSpPr txBox="1"/>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8" name="Google Shape;378;p19"/>
          <p:cNvSpPr txBox="1"/>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p:txBody>
      </p:sp>
      <p:sp>
        <p:nvSpPr>
          <p:cNvPr id="379" name="Google Shape;379;p19"/>
          <p:cNvSpPr txBox="1"/>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380" name="Shape 380"/>
        <p:cNvGrpSpPr/>
        <p:nvPr/>
      </p:nvGrpSpPr>
      <p:grpSpPr>
        <a:xfrm>
          <a:off x="0" y="0"/>
          <a:ext cx="0" cy="0"/>
          <a:chOff x="0" y="0"/>
          <a:chExt cx="0" cy="0"/>
        </a:xfrm>
      </p:grpSpPr>
      <p:grpSp>
        <p:nvGrpSpPr>
          <p:cNvPr id="381" name="Google Shape;381;p20"/>
          <p:cNvGrpSpPr/>
          <p:nvPr/>
        </p:nvGrpSpPr>
        <p:grpSpPr>
          <a:xfrm>
            <a:off x="6866714" y="1306"/>
            <a:ext cx="2267451" cy="2601690"/>
            <a:chOff x="6790514" y="1306"/>
            <a:chExt cx="2267451" cy="2601690"/>
          </a:xfrm>
        </p:grpSpPr>
        <p:grpSp>
          <p:nvGrpSpPr>
            <p:cNvPr id="382" name="Google Shape;382;p20"/>
            <p:cNvGrpSpPr/>
            <p:nvPr/>
          </p:nvGrpSpPr>
          <p:grpSpPr>
            <a:xfrm>
              <a:off x="7067465" y="1306"/>
              <a:ext cx="1990500" cy="1990200"/>
              <a:chOff x="7067465" y="1306"/>
              <a:chExt cx="1990500" cy="1990200"/>
            </a:xfrm>
          </p:grpSpPr>
          <p:sp>
            <p:nvSpPr>
              <p:cNvPr id="383" name="Google Shape;383;p20"/>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20"/>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20"/>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6" name="Google Shape;386;p20"/>
            <p:cNvGrpSpPr/>
            <p:nvPr/>
          </p:nvGrpSpPr>
          <p:grpSpPr>
            <a:xfrm>
              <a:off x="8207126" y="1807996"/>
              <a:ext cx="795000" cy="795000"/>
              <a:chOff x="8207126" y="1807996"/>
              <a:chExt cx="795000" cy="795000"/>
            </a:xfrm>
          </p:grpSpPr>
          <p:sp>
            <p:nvSpPr>
              <p:cNvPr id="387" name="Google Shape;387;p20"/>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20"/>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20"/>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0" name="Google Shape;390;p20"/>
            <p:cNvGrpSpPr/>
            <p:nvPr/>
          </p:nvGrpSpPr>
          <p:grpSpPr>
            <a:xfrm>
              <a:off x="6790514" y="118857"/>
              <a:ext cx="548700" cy="548700"/>
              <a:chOff x="6790514" y="118857"/>
              <a:chExt cx="548700" cy="548700"/>
            </a:xfrm>
          </p:grpSpPr>
          <p:sp>
            <p:nvSpPr>
              <p:cNvPr id="391" name="Google Shape;391;p20"/>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20"/>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93" name="Google Shape;393;p20"/>
          <p:cNvSpPr txBox="1"/>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394" name="Google Shape;394;p20"/>
          <p:cNvSpPr txBox="1"/>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95" name="Shape 395"/>
        <p:cNvGrpSpPr/>
        <p:nvPr/>
      </p:nvGrpSpPr>
      <p:grpSpPr>
        <a:xfrm>
          <a:off x="0" y="0"/>
          <a:ext cx="0" cy="0"/>
          <a:chOff x="0" y="0"/>
          <a:chExt cx="0" cy="0"/>
        </a:xfrm>
      </p:grpSpPr>
      <p:grpSp>
        <p:nvGrpSpPr>
          <p:cNvPr id="396" name="Google Shape;396;p21"/>
          <p:cNvGrpSpPr/>
          <p:nvPr/>
        </p:nvGrpSpPr>
        <p:grpSpPr>
          <a:xfrm>
            <a:off x="625966" y="299376"/>
            <a:ext cx="999312" cy="999312"/>
            <a:chOff x="348199" y="179450"/>
            <a:chExt cx="1116300" cy="1116300"/>
          </a:xfrm>
        </p:grpSpPr>
        <p:sp>
          <p:nvSpPr>
            <p:cNvPr id="397" name="Google Shape;397;p21"/>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21"/>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9" name="Google Shape;399;p21"/>
          <p:cNvSpPr txBox="1"/>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0" name="Google Shape;400;p21"/>
          <p:cNvSpPr txBox="1"/>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401" name="Google Shape;401;p21"/>
          <p:cNvSpPr txBox="1"/>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p:txBody>
      </p:sp>
      <p:sp>
        <p:nvSpPr>
          <p:cNvPr id="402" name="Google Shape;402;p21"/>
          <p:cNvSpPr txBox="1"/>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82" name="Google Shape;82;p3"/>
          <p:cNvSpPr txBox="1"/>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03" name="Shape 403"/>
        <p:cNvGrpSpPr/>
        <p:nvPr/>
      </p:nvGrpSpPr>
      <p:grpSpPr>
        <a:xfrm>
          <a:off x="0" y="0"/>
          <a:ext cx="0" cy="0"/>
          <a:chOff x="0" y="0"/>
          <a:chExt cx="0" cy="0"/>
        </a:xfrm>
      </p:grpSpPr>
      <p:grpSp>
        <p:nvGrpSpPr>
          <p:cNvPr id="404" name="Google Shape;404;p22"/>
          <p:cNvGrpSpPr/>
          <p:nvPr/>
        </p:nvGrpSpPr>
        <p:grpSpPr>
          <a:xfrm>
            <a:off x="713373" y="3847119"/>
            <a:ext cx="825392" cy="825392"/>
            <a:chOff x="348199" y="179450"/>
            <a:chExt cx="1116300" cy="1116300"/>
          </a:xfrm>
        </p:grpSpPr>
        <p:sp>
          <p:nvSpPr>
            <p:cNvPr id="405" name="Google Shape;405;p22"/>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22"/>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7" name="Google Shape;407;p22"/>
          <p:cNvSpPr txBox="1"/>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rtl="0">
              <a:lnSpc>
                <a:spcPct val="100000"/>
              </a:lnSpc>
              <a:spcBef>
                <a:spcPts val="0"/>
              </a:spcBef>
              <a:spcAft>
                <a:spcPts val="0"/>
              </a:spcAft>
              <a:buSzPts val="1300"/>
              <a:buNone/>
              <a:defRPr/>
            </a:lvl1pPr>
          </a:lstStyle>
          <a:p/>
        </p:txBody>
      </p:sp>
      <p:sp>
        <p:nvSpPr>
          <p:cNvPr id="408" name="Google Shape;408;p22"/>
          <p:cNvSpPr txBox="1"/>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409" name="Shape 409"/>
        <p:cNvGrpSpPr/>
        <p:nvPr/>
      </p:nvGrpSpPr>
      <p:grpSpPr>
        <a:xfrm>
          <a:off x="0" y="0"/>
          <a:ext cx="0" cy="0"/>
          <a:chOff x="0" y="0"/>
          <a:chExt cx="0" cy="0"/>
        </a:xfrm>
      </p:grpSpPr>
      <p:grpSp>
        <p:nvGrpSpPr>
          <p:cNvPr id="410" name="Google Shape;410;p23"/>
          <p:cNvGrpSpPr/>
          <p:nvPr/>
        </p:nvGrpSpPr>
        <p:grpSpPr>
          <a:xfrm>
            <a:off x="52" y="4099200"/>
            <a:ext cx="9144036" cy="1044300"/>
            <a:chOff x="52" y="4099200"/>
            <a:chExt cx="9144036" cy="1044300"/>
          </a:xfrm>
        </p:grpSpPr>
        <p:grpSp>
          <p:nvGrpSpPr>
            <p:cNvPr id="411" name="Google Shape;411;p23"/>
            <p:cNvGrpSpPr/>
            <p:nvPr/>
          </p:nvGrpSpPr>
          <p:grpSpPr>
            <a:xfrm>
              <a:off x="52" y="4309200"/>
              <a:ext cx="231622" cy="834300"/>
              <a:chOff x="2688737" y="4301380"/>
              <a:chExt cx="231900" cy="834300"/>
            </a:xfrm>
          </p:grpSpPr>
          <p:sp>
            <p:nvSpPr>
              <p:cNvPr id="412" name="Google Shape;412;p2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23"/>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2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2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6" name="Google Shape;416;p23"/>
            <p:cNvGrpSpPr/>
            <p:nvPr/>
          </p:nvGrpSpPr>
          <p:grpSpPr>
            <a:xfrm>
              <a:off x="371406" y="4099200"/>
              <a:ext cx="231622" cy="1044300"/>
              <a:chOff x="2688737" y="4091380"/>
              <a:chExt cx="231900" cy="1044300"/>
            </a:xfrm>
          </p:grpSpPr>
          <p:sp>
            <p:nvSpPr>
              <p:cNvPr id="417" name="Google Shape;417;p2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23"/>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2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23"/>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2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2" name="Google Shape;422;p23"/>
            <p:cNvGrpSpPr/>
            <p:nvPr/>
          </p:nvGrpSpPr>
          <p:grpSpPr>
            <a:xfrm>
              <a:off x="742761" y="4309200"/>
              <a:ext cx="231622" cy="834300"/>
              <a:chOff x="2688737" y="4301380"/>
              <a:chExt cx="231900" cy="834300"/>
            </a:xfrm>
          </p:grpSpPr>
          <p:sp>
            <p:nvSpPr>
              <p:cNvPr id="423" name="Google Shape;423;p2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23"/>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2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2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7" name="Google Shape;427;p23"/>
            <p:cNvGrpSpPr/>
            <p:nvPr/>
          </p:nvGrpSpPr>
          <p:grpSpPr>
            <a:xfrm>
              <a:off x="1114115" y="4518900"/>
              <a:ext cx="231622" cy="624600"/>
              <a:chOff x="2688737" y="4511080"/>
              <a:chExt cx="231900" cy="624600"/>
            </a:xfrm>
          </p:grpSpPr>
          <p:sp>
            <p:nvSpPr>
              <p:cNvPr id="428" name="Google Shape;428;p2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2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2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1" name="Google Shape;431;p23"/>
            <p:cNvGrpSpPr/>
            <p:nvPr/>
          </p:nvGrpSpPr>
          <p:grpSpPr>
            <a:xfrm>
              <a:off x="1856753" y="4099200"/>
              <a:ext cx="231600" cy="1044300"/>
              <a:chOff x="1856753" y="4099200"/>
              <a:chExt cx="231600" cy="1044300"/>
            </a:xfrm>
          </p:grpSpPr>
          <p:sp>
            <p:nvSpPr>
              <p:cNvPr id="432" name="Google Shape;432;p23"/>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23"/>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23"/>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23"/>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23"/>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7" name="Google Shape;437;p23"/>
            <p:cNvGrpSpPr/>
            <p:nvPr/>
          </p:nvGrpSpPr>
          <p:grpSpPr>
            <a:xfrm>
              <a:off x="2228107" y="4309200"/>
              <a:ext cx="231600" cy="834300"/>
              <a:chOff x="2228107" y="4309200"/>
              <a:chExt cx="231600" cy="834300"/>
            </a:xfrm>
          </p:grpSpPr>
          <p:sp>
            <p:nvSpPr>
              <p:cNvPr id="438" name="Google Shape;438;p23"/>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23"/>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23"/>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23"/>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2" name="Google Shape;442;p23"/>
            <p:cNvGrpSpPr/>
            <p:nvPr/>
          </p:nvGrpSpPr>
          <p:grpSpPr>
            <a:xfrm>
              <a:off x="2599462" y="4518900"/>
              <a:ext cx="231600" cy="624600"/>
              <a:chOff x="2599462" y="4518900"/>
              <a:chExt cx="231600" cy="624600"/>
            </a:xfrm>
          </p:grpSpPr>
          <p:sp>
            <p:nvSpPr>
              <p:cNvPr id="443" name="Google Shape;443;p23"/>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23"/>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23"/>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6" name="Google Shape;446;p23"/>
            <p:cNvGrpSpPr/>
            <p:nvPr/>
          </p:nvGrpSpPr>
          <p:grpSpPr>
            <a:xfrm>
              <a:off x="3342171" y="4099200"/>
              <a:ext cx="231600" cy="1044300"/>
              <a:chOff x="3342171" y="4099200"/>
              <a:chExt cx="231600" cy="1044300"/>
            </a:xfrm>
          </p:grpSpPr>
          <p:sp>
            <p:nvSpPr>
              <p:cNvPr id="447" name="Google Shape;447;p23"/>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23"/>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23"/>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23"/>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23"/>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2" name="Google Shape;452;p23"/>
            <p:cNvGrpSpPr/>
            <p:nvPr/>
          </p:nvGrpSpPr>
          <p:grpSpPr>
            <a:xfrm>
              <a:off x="3713525" y="4309200"/>
              <a:ext cx="231600" cy="834300"/>
              <a:chOff x="3713525" y="4309200"/>
              <a:chExt cx="231600" cy="834300"/>
            </a:xfrm>
          </p:grpSpPr>
          <p:sp>
            <p:nvSpPr>
              <p:cNvPr id="453" name="Google Shape;453;p23"/>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23"/>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23"/>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23"/>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7" name="Google Shape;457;p23"/>
            <p:cNvGrpSpPr/>
            <p:nvPr/>
          </p:nvGrpSpPr>
          <p:grpSpPr>
            <a:xfrm>
              <a:off x="1485398" y="4309200"/>
              <a:ext cx="231600" cy="834300"/>
              <a:chOff x="1485398" y="4309200"/>
              <a:chExt cx="231600" cy="834300"/>
            </a:xfrm>
          </p:grpSpPr>
          <p:sp>
            <p:nvSpPr>
              <p:cNvPr id="458" name="Google Shape;458;p23"/>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23"/>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23"/>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23"/>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2" name="Google Shape;462;p23"/>
            <p:cNvGrpSpPr/>
            <p:nvPr/>
          </p:nvGrpSpPr>
          <p:grpSpPr>
            <a:xfrm>
              <a:off x="4084879" y="4518900"/>
              <a:ext cx="231600" cy="624600"/>
              <a:chOff x="4084879" y="4518900"/>
              <a:chExt cx="231600" cy="624600"/>
            </a:xfrm>
          </p:grpSpPr>
          <p:sp>
            <p:nvSpPr>
              <p:cNvPr id="463" name="Google Shape;463;p23"/>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23"/>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23"/>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6" name="Google Shape;466;p23"/>
            <p:cNvGrpSpPr/>
            <p:nvPr/>
          </p:nvGrpSpPr>
          <p:grpSpPr>
            <a:xfrm>
              <a:off x="2970816" y="4309200"/>
              <a:ext cx="231600" cy="834300"/>
              <a:chOff x="2970816" y="4309200"/>
              <a:chExt cx="231600" cy="834300"/>
            </a:xfrm>
          </p:grpSpPr>
          <p:sp>
            <p:nvSpPr>
              <p:cNvPr id="467" name="Google Shape;467;p23"/>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23"/>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23"/>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23"/>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1" name="Google Shape;471;p23"/>
            <p:cNvGrpSpPr/>
            <p:nvPr/>
          </p:nvGrpSpPr>
          <p:grpSpPr>
            <a:xfrm>
              <a:off x="4456234" y="4309200"/>
              <a:ext cx="231600" cy="834300"/>
              <a:chOff x="4456234" y="4309200"/>
              <a:chExt cx="231600" cy="834300"/>
            </a:xfrm>
          </p:grpSpPr>
          <p:sp>
            <p:nvSpPr>
              <p:cNvPr id="472" name="Google Shape;472;p23"/>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23"/>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23"/>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23"/>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6" name="Google Shape;476;p23"/>
            <p:cNvGrpSpPr/>
            <p:nvPr/>
          </p:nvGrpSpPr>
          <p:grpSpPr>
            <a:xfrm>
              <a:off x="4827588" y="4099200"/>
              <a:ext cx="231600" cy="1044300"/>
              <a:chOff x="4827588" y="4099200"/>
              <a:chExt cx="231600" cy="1044300"/>
            </a:xfrm>
          </p:grpSpPr>
          <p:sp>
            <p:nvSpPr>
              <p:cNvPr id="477" name="Google Shape;477;p23"/>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23"/>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23"/>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23"/>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23"/>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2" name="Google Shape;482;p23"/>
            <p:cNvGrpSpPr/>
            <p:nvPr/>
          </p:nvGrpSpPr>
          <p:grpSpPr>
            <a:xfrm>
              <a:off x="5198943" y="4309200"/>
              <a:ext cx="231600" cy="834300"/>
              <a:chOff x="5198943" y="4309200"/>
              <a:chExt cx="231600" cy="834300"/>
            </a:xfrm>
          </p:grpSpPr>
          <p:sp>
            <p:nvSpPr>
              <p:cNvPr id="483" name="Google Shape;483;p23"/>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23"/>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23"/>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23"/>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7" name="Google Shape;487;p23"/>
            <p:cNvGrpSpPr/>
            <p:nvPr/>
          </p:nvGrpSpPr>
          <p:grpSpPr>
            <a:xfrm>
              <a:off x="5570297" y="4518900"/>
              <a:ext cx="231600" cy="624600"/>
              <a:chOff x="5570297" y="4518900"/>
              <a:chExt cx="231600" cy="624600"/>
            </a:xfrm>
          </p:grpSpPr>
          <p:sp>
            <p:nvSpPr>
              <p:cNvPr id="488" name="Google Shape;488;p23"/>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23"/>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23"/>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1" name="Google Shape;491;p23"/>
            <p:cNvGrpSpPr/>
            <p:nvPr/>
          </p:nvGrpSpPr>
          <p:grpSpPr>
            <a:xfrm>
              <a:off x="5941652" y="4309200"/>
              <a:ext cx="231600" cy="834300"/>
              <a:chOff x="5941652" y="4309200"/>
              <a:chExt cx="231600" cy="834300"/>
            </a:xfrm>
          </p:grpSpPr>
          <p:sp>
            <p:nvSpPr>
              <p:cNvPr id="492" name="Google Shape;492;p23"/>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23"/>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23"/>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23"/>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6" name="Google Shape;496;p23"/>
            <p:cNvGrpSpPr/>
            <p:nvPr/>
          </p:nvGrpSpPr>
          <p:grpSpPr>
            <a:xfrm>
              <a:off x="6313006" y="4099200"/>
              <a:ext cx="231600" cy="1044300"/>
              <a:chOff x="6313006" y="4099200"/>
              <a:chExt cx="231600" cy="1044300"/>
            </a:xfrm>
          </p:grpSpPr>
          <p:sp>
            <p:nvSpPr>
              <p:cNvPr id="497" name="Google Shape;497;p23"/>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23"/>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23"/>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23"/>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23"/>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02" name="Google Shape;502;p23"/>
            <p:cNvGrpSpPr/>
            <p:nvPr/>
          </p:nvGrpSpPr>
          <p:grpSpPr>
            <a:xfrm>
              <a:off x="6684361" y="4309200"/>
              <a:ext cx="231600" cy="834300"/>
              <a:chOff x="6684361" y="4309200"/>
              <a:chExt cx="231600" cy="834300"/>
            </a:xfrm>
          </p:grpSpPr>
          <p:sp>
            <p:nvSpPr>
              <p:cNvPr id="503" name="Google Shape;503;p23"/>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23"/>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23"/>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23"/>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07" name="Google Shape;507;p23"/>
            <p:cNvGrpSpPr/>
            <p:nvPr/>
          </p:nvGrpSpPr>
          <p:grpSpPr>
            <a:xfrm>
              <a:off x="7055715" y="4518900"/>
              <a:ext cx="231600" cy="624600"/>
              <a:chOff x="7055715" y="4518900"/>
              <a:chExt cx="231600" cy="624600"/>
            </a:xfrm>
          </p:grpSpPr>
          <p:sp>
            <p:nvSpPr>
              <p:cNvPr id="508" name="Google Shape;508;p23"/>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23"/>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23"/>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1" name="Google Shape;511;p23"/>
            <p:cNvGrpSpPr/>
            <p:nvPr/>
          </p:nvGrpSpPr>
          <p:grpSpPr>
            <a:xfrm>
              <a:off x="7798424" y="4099200"/>
              <a:ext cx="231600" cy="1044300"/>
              <a:chOff x="7798424" y="4099200"/>
              <a:chExt cx="231600" cy="1044300"/>
            </a:xfrm>
          </p:grpSpPr>
          <p:sp>
            <p:nvSpPr>
              <p:cNvPr id="512" name="Google Shape;512;p23"/>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23"/>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23"/>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23"/>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23"/>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7" name="Google Shape;517;p23"/>
            <p:cNvGrpSpPr/>
            <p:nvPr/>
          </p:nvGrpSpPr>
          <p:grpSpPr>
            <a:xfrm>
              <a:off x="8169779" y="4309200"/>
              <a:ext cx="231600" cy="834300"/>
              <a:chOff x="8169779" y="4309200"/>
              <a:chExt cx="231600" cy="834300"/>
            </a:xfrm>
          </p:grpSpPr>
          <p:sp>
            <p:nvSpPr>
              <p:cNvPr id="518" name="Google Shape;518;p23"/>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23"/>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23"/>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23"/>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2" name="Google Shape;522;p23"/>
            <p:cNvGrpSpPr/>
            <p:nvPr/>
          </p:nvGrpSpPr>
          <p:grpSpPr>
            <a:xfrm>
              <a:off x="7427070" y="4309200"/>
              <a:ext cx="231600" cy="834300"/>
              <a:chOff x="7427070" y="4309200"/>
              <a:chExt cx="231600" cy="834300"/>
            </a:xfrm>
          </p:grpSpPr>
          <p:sp>
            <p:nvSpPr>
              <p:cNvPr id="523" name="Google Shape;523;p23"/>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23"/>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23"/>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23"/>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7" name="Google Shape;527;p23"/>
            <p:cNvGrpSpPr/>
            <p:nvPr/>
          </p:nvGrpSpPr>
          <p:grpSpPr>
            <a:xfrm>
              <a:off x="8541133" y="4518900"/>
              <a:ext cx="231600" cy="624600"/>
              <a:chOff x="8541133" y="4518900"/>
              <a:chExt cx="231600" cy="624600"/>
            </a:xfrm>
          </p:grpSpPr>
          <p:sp>
            <p:nvSpPr>
              <p:cNvPr id="528" name="Google Shape;528;p23"/>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23"/>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23"/>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1" name="Google Shape;531;p23"/>
            <p:cNvGrpSpPr/>
            <p:nvPr/>
          </p:nvGrpSpPr>
          <p:grpSpPr>
            <a:xfrm>
              <a:off x="8912488" y="4309200"/>
              <a:ext cx="231600" cy="834300"/>
              <a:chOff x="8912488" y="4309200"/>
              <a:chExt cx="231600" cy="834300"/>
            </a:xfrm>
          </p:grpSpPr>
          <p:sp>
            <p:nvSpPr>
              <p:cNvPr id="532" name="Google Shape;532;p23"/>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23"/>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23"/>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23"/>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536" name="Google Shape;536;p23"/>
          <p:cNvSpPr txBox="1"/>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8000"/>
              <a:buNone/>
              <a:defRPr sz="8000">
                <a:solidFill>
                  <a:schemeClr val="lt1"/>
                </a:solidFill>
              </a:defRPr>
            </a:lvl1pPr>
            <a:lvl2pPr lvl="1" algn="ctr" rtl="0">
              <a:spcBef>
                <a:spcPts val="0"/>
              </a:spcBef>
              <a:spcAft>
                <a:spcPts val="0"/>
              </a:spcAft>
              <a:buClr>
                <a:schemeClr val="lt1"/>
              </a:buClr>
              <a:buSzPts val="8000"/>
              <a:buNone/>
              <a:defRPr sz="8000">
                <a:solidFill>
                  <a:schemeClr val="lt1"/>
                </a:solidFill>
              </a:defRPr>
            </a:lvl2pPr>
            <a:lvl3pPr lvl="2" algn="ctr" rtl="0">
              <a:spcBef>
                <a:spcPts val="0"/>
              </a:spcBef>
              <a:spcAft>
                <a:spcPts val="0"/>
              </a:spcAft>
              <a:buClr>
                <a:schemeClr val="lt1"/>
              </a:buClr>
              <a:buSzPts val="8000"/>
              <a:buNone/>
              <a:defRPr sz="8000">
                <a:solidFill>
                  <a:schemeClr val="lt1"/>
                </a:solidFill>
              </a:defRPr>
            </a:lvl3pPr>
            <a:lvl4pPr lvl="3" algn="ctr" rtl="0">
              <a:spcBef>
                <a:spcPts val="0"/>
              </a:spcBef>
              <a:spcAft>
                <a:spcPts val="0"/>
              </a:spcAft>
              <a:buClr>
                <a:schemeClr val="lt1"/>
              </a:buClr>
              <a:buSzPts val="8000"/>
              <a:buNone/>
              <a:defRPr sz="8000">
                <a:solidFill>
                  <a:schemeClr val="lt1"/>
                </a:solidFill>
              </a:defRPr>
            </a:lvl4pPr>
            <a:lvl5pPr lvl="4" algn="ctr" rtl="0">
              <a:spcBef>
                <a:spcPts val="0"/>
              </a:spcBef>
              <a:spcAft>
                <a:spcPts val="0"/>
              </a:spcAft>
              <a:buClr>
                <a:schemeClr val="lt1"/>
              </a:buClr>
              <a:buSzPts val="8000"/>
              <a:buNone/>
              <a:defRPr sz="8000">
                <a:solidFill>
                  <a:schemeClr val="lt1"/>
                </a:solidFill>
              </a:defRPr>
            </a:lvl5pPr>
            <a:lvl6pPr lvl="5" algn="ctr" rtl="0">
              <a:spcBef>
                <a:spcPts val="0"/>
              </a:spcBef>
              <a:spcAft>
                <a:spcPts val="0"/>
              </a:spcAft>
              <a:buClr>
                <a:schemeClr val="lt1"/>
              </a:buClr>
              <a:buSzPts val="8000"/>
              <a:buNone/>
              <a:defRPr sz="8000">
                <a:solidFill>
                  <a:schemeClr val="lt1"/>
                </a:solidFill>
              </a:defRPr>
            </a:lvl6pPr>
            <a:lvl7pPr lvl="6" algn="ctr" rtl="0">
              <a:spcBef>
                <a:spcPts val="0"/>
              </a:spcBef>
              <a:spcAft>
                <a:spcPts val="0"/>
              </a:spcAft>
              <a:buClr>
                <a:schemeClr val="lt1"/>
              </a:buClr>
              <a:buSzPts val="8000"/>
              <a:buNone/>
              <a:defRPr sz="8000">
                <a:solidFill>
                  <a:schemeClr val="lt1"/>
                </a:solidFill>
              </a:defRPr>
            </a:lvl7pPr>
            <a:lvl8pPr lvl="7" algn="ctr" rtl="0">
              <a:spcBef>
                <a:spcPts val="0"/>
              </a:spcBef>
              <a:spcAft>
                <a:spcPts val="0"/>
              </a:spcAft>
              <a:buClr>
                <a:schemeClr val="lt1"/>
              </a:buClr>
              <a:buSzPts val="8000"/>
              <a:buNone/>
              <a:defRPr sz="8000">
                <a:solidFill>
                  <a:schemeClr val="lt1"/>
                </a:solidFill>
              </a:defRPr>
            </a:lvl8pPr>
            <a:lvl9pPr lvl="8" algn="ctr" rtl="0">
              <a:spcBef>
                <a:spcPts val="0"/>
              </a:spcBef>
              <a:spcAft>
                <a:spcPts val="0"/>
              </a:spcAft>
              <a:buClr>
                <a:schemeClr val="lt1"/>
              </a:buClr>
              <a:buSzPts val="8000"/>
              <a:buNone/>
              <a:defRPr sz="8000">
                <a:solidFill>
                  <a:schemeClr val="lt1"/>
                </a:solidFill>
              </a:defRPr>
            </a:lvl9pPr>
          </a:lstStyle>
          <a:p>
            <a:r>
              <a:t>xx%</a:t>
            </a:r>
          </a:p>
        </p:txBody>
      </p:sp>
      <p:sp>
        <p:nvSpPr>
          <p:cNvPr id="537" name="Google Shape;537;p23"/>
          <p:cNvSpPr txBox="1"/>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rtl="0">
              <a:spcBef>
                <a:spcPts val="0"/>
              </a:spcBef>
              <a:spcAft>
                <a:spcPts val="0"/>
              </a:spcAft>
              <a:buClr>
                <a:schemeClr val="lt1"/>
              </a:buClr>
              <a:buSzPts val="1300"/>
              <a:buChar char="●"/>
              <a:defRPr>
                <a:solidFill>
                  <a:schemeClr val="lt1"/>
                </a:solidFill>
              </a:defRPr>
            </a:lvl1pPr>
            <a:lvl2pPr marL="914400" lvl="1" indent="-298450" algn="ctr" rtl="0">
              <a:spcBef>
                <a:spcPts val="1600"/>
              </a:spcBef>
              <a:spcAft>
                <a:spcPts val="0"/>
              </a:spcAft>
              <a:buClr>
                <a:schemeClr val="lt1"/>
              </a:buClr>
              <a:buSzPts val="1100"/>
              <a:buChar char="○"/>
              <a:defRPr>
                <a:solidFill>
                  <a:schemeClr val="lt1"/>
                </a:solidFill>
              </a:defRPr>
            </a:lvl2pPr>
            <a:lvl3pPr marL="1371600" lvl="2" indent="-298450" algn="ctr" rtl="0">
              <a:spcBef>
                <a:spcPts val="1600"/>
              </a:spcBef>
              <a:spcAft>
                <a:spcPts val="0"/>
              </a:spcAft>
              <a:buClr>
                <a:schemeClr val="lt1"/>
              </a:buClr>
              <a:buSzPts val="1100"/>
              <a:buChar char="■"/>
              <a:defRPr>
                <a:solidFill>
                  <a:schemeClr val="lt1"/>
                </a:solidFill>
              </a:defRPr>
            </a:lvl3pPr>
            <a:lvl4pPr marL="1828800" lvl="3" indent="-298450" algn="ctr" rtl="0">
              <a:spcBef>
                <a:spcPts val="1600"/>
              </a:spcBef>
              <a:spcAft>
                <a:spcPts val="0"/>
              </a:spcAft>
              <a:buClr>
                <a:schemeClr val="lt1"/>
              </a:buClr>
              <a:buSzPts val="1100"/>
              <a:buChar char="●"/>
              <a:defRPr>
                <a:solidFill>
                  <a:schemeClr val="lt1"/>
                </a:solidFill>
              </a:defRPr>
            </a:lvl4pPr>
            <a:lvl5pPr marL="2286000" lvl="4" indent="-298450" algn="ctr" rtl="0">
              <a:spcBef>
                <a:spcPts val="1600"/>
              </a:spcBef>
              <a:spcAft>
                <a:spcPts val="0"/>
              </a:spcAft>
              <a:buClr>
                <a:schemeClr val="lt1"/>
              </a:buClr>
              <a:buSzPts val="1100"/>
              <a:buChar char="○"/>
              <a:defRPr>
                <a:solidFill>
                  <a:schemeClr val="lt1"/>
                </a:solidFill>
              </a:defRPr>
            </a:lvl5pPr>
            <a:lvl6pPr marL="2743200" lvl="5" indent="-298450" algn="ctr" rtl="0">
              <a:spcBef>
                <a:spcPts val="1600"/>
              </a:spcBef>
              <a:spcAft>
                <a:spcPts val="0"/>
              </a:spcAft>
              <a:buClr>
                <a:schemeClr val="lt1"/>
              </a:buClr>
              <a:buSzPts val="1100"/>
              <a:buChar char="■"/>
              <a:defRPr>
                <a:solidFill>
                  <a:schemeClr val="lt1"/>
                </a:solidFill>
              </a:defRPr>
            </a:lvl6pPr>
            <a:lvl7pPr marL="3200400" lvl="6" indent="-298450" algn="ctr" rtl="0">
              <a:spcBef>
                <a:spcPts val="1600"/>
              </a:spcBef>
              <a:spcAft>
                <a:spcPts val="0"/>
              </a:spcAft>
              <a:buClr>
                <a:schemeClr val="lt1"/>
              </a:buClr>
              <a:buSzPts val="1100"/>
              <a:buChar char="●"/>
              <a:defRPr>
                <a:solidFill>
                  <a:schemeClr val="lt1"/>
                </a:solidFill>
              </a:defRPr>
            </a:lvl7pPr>
            <a:lvl8pPr marL="3657600" lvl="7" indent="-298450" algn="ctr" rtl="0">
              <a:spcBef>
                <a:spcPts val="1600"/>
              </a:spcBef>
              <a:spcAft>
                <a:spcPts val="0"/>
              </a:spcAft>
              <a:buClr>
                <a:schemeClr val="lt1"/>
              </a:buClr>
              <a:buSzPts val="1100"/>
              <a:buChar char="○"/>
              <a:defRPr>
                <a:solidFill>
                  <a:schemeClr val="lt1"/>
                </a:solidFill>
              </a:defRPr>
            </a:lvl8pPr>
            <a:lvl9pPr marL="4114800" lvl="8" indent="-298450" algn="ctr" rtl="0">
              <a:spcBef>
                <a:spcPts val="1600"/>
              </a:spcBef>
              <a:spcAft>
                <a:spcPts val="1600"/>
              </a:spcAft>
              <a:buClr>
                <a:schemeClr val="lt1"/>
              </a:buClr>
              <a:buSzPts val="1100"/>
              <a:buChar char="■"/>
              <a:defRPr>
                <a:solidFill>
                  <a:schemeClr val="lt1"/>
                </a:solidFill>
              </a:defRPr>
            </a:lvl9pPr>
          </a:lstStyle>
          <a:p/>
        </p:txBody>
      </p:sp>
      <p:sp>
        <p:nvSpPr>
          <p:cNvPr id="538" name="Google Shape;538;p23"/>
          <p:cNvSpPr txBox="1"/>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39" name="Shape 539"/>
        <p:cNvGrpSpPr/>
        <p:nvPr/>
      </p:nvGrpSpPr>
      <p:grpSpPr>
        <a:xfrm>
          <a:off x="0" y="0"/>
          <a:ext cx="0" cy="0"/>
          <a:chOff x="0" y="0"/>
          <a:chExt cx="0" cy="0"/>
        </a:xfrm>
      </p:grpSpPr>
      <p:sp>
        <p:nvSpPr>
          <p:cNvPr id="540" name="Google Shape;540;p24"/>
          <p:cNvSpPr txBox="1"/>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8" name="Google Shape;88;p4"/>
          <p:cNvSpPr txBox="1"/>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90" name="Google Shape;90;p4"/>
          <p:cNvSpPr txBox="1"/>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5"/>
          <p:cNvSpPr txBox="1"/>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97" name="Google Shape;97;p5"/>
          <p:cNvSpPr txBox="1"/>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98" name="Google Shape;98;p5"/>
          <p:cNvSpPr txBox="1"/>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6"/>
          <p:cNvSpPr txBox="1"/>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9" name="Google Shape;109;p7"/>
          <p:cNvSpPr txBox="1"/>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111" name="Google Shape;111;p7"/>
          <p:cNvSpPr txBox="1"/>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25" name="Google Shape;125;p8"/>
          <p:cNvSpPr txBox="1"/>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1" name="Google Shape;131;p9"/>
          <p:cNvSpPr txBox="1"/>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134" name="Google Shape;134;p9"/>
          <p:cNvSpPr txBox="1"/>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9" name="Google Shape;139;p10"/>
          <p:cNvSpPr txBox="1"/>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p:txBody>
      </p:sp>
      <p:sp>
        <p:nvSpPr>
          <p:cNvPr id="140" name="Google Shape;140;p10"/>
          <p:cNvSpPr txBox="1"/>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73" name="Shape 273"/>
        <p:cNvGrpSpPr/>
        <p:nvPr/>
      </p:nvGrpSpPr>
      <p:grpSpPr>
        <a:xfrm>
          <a:off x="0" y="0"/>
          <a:ext cx="0" cy="0"/>
          <a:chOff x="0" y="0"/>
          <a:chExt cx="0" cy="0"/>
        </a:xfrm>
      </p:grpSpPr>
      <p:sp>
        <p:nvSpPr>
          <p:cNvPr id="274" name="Google Shape;274;p13"/>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p:txBody>
      </p:sp>
      <p:sp>
        <p:nvSpPr>
          <p:cNvPr id="275" name="Google Shape;275;p13"/>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rtl="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276" name="Google Shape;276;p13"/>
          <p:cNvSpPr txBox="1"/>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rtl="0">
              <a:buNone/>
              <a:defRPr sz="900">
                <a:solidFill>
                  <a:schemeClr val="dk2"/>
                </a:solidFill>
                <a:latin typeface="Nunito"/>
                <a:ea typeface="Nunito"/>
                <a:cs typeface="Nunito"/>
                <a:sym typeface="Nunito"/>
              </a:defRPr>
            </a:lvl1pPr>
            <a:lvl2pPr lvl="1" algn="r" rtl="0">
              <a:buNone/>
              <a:defRPr sz="900">
                <a:solidFill>
                  <a:schemeClr val="dk2"/>
                </a:solidFill>
                <a:latin typeface="Nunito"/>
                <a:ea typeface="Nunito"/>
                <a:cs typeface="Nunito"/>
                <a:sym typeface="Nunito"/>
              </a:defRPr>
            </a:lvl2pPr>
            <a:lvl3pPr lvl="2" algn="r" rtl="0">
              <a:buNone/>
              <a:defRPr sz="900">
                <a:solidFill>
                  <a:schemeClr val="dk2"/>
                </a:solidFill>
                <a:latin typeface="Nunito"/>
                <a:ea typeface="Nunito"/>
                <a:cs typeface="Nunito"/>
                <a:sym typeface="Nunito"/>
              </a:defRPr>
            </a:lvl3pPr>
            <a:lvl4pPr lvl="3" algn="r" rtl="0">
              <a:buNone/>
              <a:defRPr sz="900">
                <a:solidFill>
                  <a:schemeClr val="dk2"/>
                </a:solidFill>
                <a:latin typeface="Nunito"/>
                <a:ea typeface="Nunito"/>
                <a:cs typeface="Nunito"/>
                <a:sym typeface="Nunito"/>
              </a:defRPr>
            </a:lvl4pPr>
            <a:lvl5pPr lvl="4" algn="r" rtl="0">
              <a:buNone/>
              <a:defRPr sz="900">
                <a:solidFill>
                  <a:schemeClr val="dk2"/>
                </a:solidFill>
                <a:latin typeface="Nunito"/>
                <a:ea typeface="Nunito"/>
                <a:cs typeface="Nunito"/>
                <a:sym typeface="Nunito"/>
              </a:defRPr>
            </a:lvl5pPr>
            <a:lvl6pPr lvl="5" algn="r" rtl="0">
              <a:buNone/>
              <a:defRPr sz="900">
                <a:solidFill>
                  <a:schemeClr val="dk2"/>
                </a:solidFill>
                <a:latin typeface="Nunito"/>
                <a:ea typeface="Nunito"/>
                <a:cs typeface="Nunito"/>
                <a:sym typeface="Nunito"/>
              </a:defRPr>
            </a:lvl6pPr>
            <a:lvl7pPr lvl="6" algn="r" rtl="0">
              <a:buNone/>
              <a:defRPr sz="900">
                <a:solidFill>
                  <a:schemeClr val="dk2"/>
                </a:solidFill>
                <a:latin typeface="Nunito"/>
                <a:ea typeface="Nunito"/>
                <a:cs typeface="Nunito"/>
                <a:sym typeface="Nunito"/>
              </a:defRPr>
            </a:lvl7pPr>
            <a:lvl8pPr lvl="7" algn="r" rtl="0">
              <a:buNone/>
              <a:defRPr sz="900">
                <a:solidFill>
                  <a:schemeClr val="dk2"/>
                </a:solidFill>
                <a:latin typeface="Nunito"/>
                <a:ea typeface="Nunito"/>
                <a:cs typeface="Nunito"/>
                <a:sym typeface="Nunito"/>
              </a:defRPr>
            </a:lvl8pPr>
            <a:lvl9pPr lvl="8" algn="r" rtl="0">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44" name="Shape 544"/>
        <p:cNvGrpSpPr/>
        <p:nvPr/>
      </p:nvGrpSpPr>
      <p:grpSpPr>
        <a:xfrm>
          <a:off x="0" y="0"/>
          <a:ext cx="0" cy="0"/>
          <a:chOff x="0" y="0"/>
          <a:chExt cx="0" cy="0"/>
        </a:xfrm>
      </p:grpSpPr>
      <p:sp>
        <p:nvSpPr>
          <p:cNvPr id="545" name="Google Shape;545;p25"/>
          <p:cNvSpPr txBox="1"/>
          <p:nvPr>
            <p:ph type="ctrTitle"/>
          </p:nvPr>
        </p:nvSpPr>
        <p:spPr>
          <a:xfrm>
            <a:off x="281100" y="1261625"/>
            <a:ext cx="8647800" cy="67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500">
                <a:solidFill>
                  <a:srgbClr val="FFFFFF"/>
                </a:solidFill>
                <a:latin typeface="Times New Roman" panose="02020603050405020304"/>
                <a:ea typeface="Times New Roman" panose="02020603050405020304"/>
                <a:cs typeface="Times New Roman" panose="02020603050405020304"/>
                <a:sym typeface="Times New Roman" panose="02020603050405020304"/>
              </a:rPr>
              <a:t>Online Voting System Using Blockchain</a:t>
            </a:r>
            <a:endParaRPr sz="25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46" name="Google Shape;546;p25"/>
          <p:cNvSpPr txBox="1"/>
          <p:nvPr/>
        </p:nvSpPr>
        <p:spPr>
          <a:xfrm>
            <a:off x="315450" y="110500"/>
            <a:ext cx="8579100" cy="1151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100" b="1">
                <a:solidFill>
                  <a:srgbClr val="FFFFFF"/>
                </a:solidFill>
              </a:rPr>
              <a:t>MANGALORE INSTITUTE OF TECHNOLOGY AND ENGINEERING</a:t>
            </a:r>
            <a:endParaRPr sz="2100" b="1">
              <a:solidFill>
                <a:srgbClr val="FFFFFF"/>
              </a:solidFill>
            </a:endParaRPr>
          </a:p>
          <a:p>
            <a:pPr marL="0" lvl="0" indent="0" algn="ctr" rtl="0">
              <a:lnSpc>
                <a:spcPct val="115000"/>
              </a:lnSpc>
              <a:spcBef>
                <a:spcPts val="0"/>
              </a:spcBef>
              <a:spcAft>
                <a:spcPts val="0"/>
              </a:spcAft>
              <a:buNone/>
            </a:pPr>
            <a:r>
              <a:rPr lang="en-GB" sz="1300" b="1">
                <a:solidFill>
                  <a:srgbClr val="FFFFFF"/>
                </a:solidFill>
              </a:rPr>
              <a:t>(An ISO 9001:2015 Certified Institution)</a:t>
            </a:r>
            <a:endParaRPr sz="1300" b="1">
              <a:solidFill>
                <a:srgbClr val="FFFFFF"/>
              </a:solidFill>
            </a:endParaRPr>
          </a:p>
          <a:p>
            <a:pPr marL="0" lvl="0" indent="0" algn="ctr" rtl="0">
              <a:lnSpc>
                <a:spcPct val="115000"/>
              </a:lnSpc>
              <a:spcBef>
                <a:spcPts val="0"/>
              </a:spcBef>
              <a:spcAft>
                <a:spcPts val="0"/>
              </a:spcAft>
              <a:buNone/>
            </a:pPr>
            <a:r>
              <a:rPr lang="en-GB" sz="1700" b="1">
                <a:solidFill>
                  <a:srgbClr val="FFFFFF"/>
                </a:solidFill>
              </a:rPr>
              <a:t>DEPARTMENT OF COMPUTER SCIENCE AND ENGINEERING</a:t>
            </a:r>
            <a:endParaRPr sz="1700" b="1">
              <a:solidFill>
                <a:srgbClr val="FFFFFF"/>
              </a:solidFill>
            </a:endParaRPr>
          </a:p>
          <a:p>
            <a:pPr marL="0" lvl="0" indent="0" algn="ctr" rtl="0">
              <a:lnSpc>
                <a:spcPct val="115000"/>
              </a:lnSpc>
              <a:spcBef>
                <a:spcPts val="0"/>
              </a:spcBef>
              <a:spcAft>
                <a:spcPts val="0"/>
              </a:spcAft>
              <a:buNone/>
            </a:pPr>
            <a:r>
              <a:rPr lang="en-GB" sz="1300" b="1">
                <a:solidFill>
                  <a:srgbClr val="FFFFFF"/>
                </a:solidFill>
              </a:rPr>
              <a:t>(NBA Accredited)</a:t>
            </a:r>
            <a:endParaRPr sz="1300" b="1">
              <a:solidFill>
                <a:srgbClr val="FFFFFF"/>
              </a:solidFill>
            </a:endParaRPr>
          </a:p>
          <a:p>
            <a:pPr marL="0" lvl="0" indent="0" algn="l" rtl="0">
              <a:spcBef>
                <a:spcPts val="0"/>
              </a:spcBef>
              <a:spcAft>
                <a:spcPts val="0"/>
              </a:spcAft>
              <a:buNone/>
            </a:pPr>
            <a:endParaRPr>
              <a:latin typeface="Nunito"/>
              <a:ea typeface="Nunito"/>
              <a:cs typeface="Nunito"/>
              <a:sym typeface="Nunito"/>
            </a:endParaRPr>
          </a:p>
        </p:txBody>
      </p:sp>
      <p:sp>
        <p:nvSpPr>
          <p:cNvPr id="547" name="Google Shape;547;p25"/>
          <p:cNvSpPr txBox="1"/>
          <p:nvPr/>
        </p:nvSpPr>
        <p:spPr>
          <a:xfrm>
            <a:off x="468300" y="1894650"/>
            <a:ext cx="8207400" cy="1211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200">
                <a:solidFill>
                  <a:srgbClr val="FFFFFF"/>
                </a:solidFill>
                <a:latin typeface="Times New Roman" panose="02020603050405020304"/>
                <a:ea typeface="Times New Roman" panose="02020603050405020304"/>
                <a:cs typeface="Times New Roman" panose="02020603050405020304"/>
                <a:sym typeface="Times New Roman" panose="02020603050405020304"/>
              </a:rPr>
              <a:t>Under the guidance of</a:t>
            </a:r>
            <a:r>
              <a:rPr lang="en-GB" sz="2000">
                <a:solidFill>
                  <a:srgbClr val="FFFFFF"/>
                </a:solidFill>
                <a:latin typeface="Times New Roman" panose="02020603050405020304"/>
                <a:ea typeface="Times New Roman" panose="02020603050405020304"/>
                <a:cs typeface="Times New Roman" panose="02020603050405020304"/>
                <a:sym typeface="Times New Roman" panose="02020603050405020304"/>
              </a:rPr>
              <a:t> </a:t>
            </a:r>
            <a:endParaRPr sz="20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15000"/>
              </a:lnSpc>
              <a:spcBef>
                <a:spcPts val="0"/>
              </a:spcBef>
              <a:spcAft>
                <a:spcPts val="0"/>
              </a:spcAft>
              <a:buNone/>
            </a:pPr>
            <a:r>
              <a:rPr lang="en-GB" sz="2000">
                <a:solidFill>
                  <a:srgbClr val="FFFFFF"/>
                </a:solidFill>
                <a:latin typeface="Times New Roman" panose="02020603050405020304"/>
                <a:ea typeface="Times New Roman" panose="02020603050405020304"/>
                <a:cs typeface="Times New Roman" panose="02020603050405020304"/>
                <a:sym typeface="Times New Roman" panose="02020603050405020304"/>
              </a:rPr>
              <a:t>Mr. Annappa Swamy D. R.</a:t>
            </a:r>
            <a:endParaRPr sz="20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15000"/>
              </a:lnSpc>
              <a:spcBef>
                <a:spcPts val="0"/>
              </a:spcBef>
              <a:spcAft>
                <a:spcPts val="0"/>
              </a:spcAft>
              <a:buNone/>
            </a:pPr>
            <a:r>
              <a:rPr lang="en-GB" sz="1700">
                <a:solidFill>
                  <a:srgbClr val="FFFFFF"/>
                </a:solidFill>
              </a:rPr>
              <a:t>Associate Professor</a:t>
            </a:r>
            <a:endParaRPr sz="1700">
              <a:solidFill>
                <a:srgbClr val="FFFFFF"/>
              </a:solidFill>
            </a:endParaRPr>
          </a:p>
          <a:p>
            <a:pPr marL="0" lvl="0" indent="0" algn="l" rtl="0">
              <a:spcBef>
                <a:spcPts val="0"/>
              </a:spcBef>
              <a:spcAft>
                <a:spcPts val="0"/>
              </a:spcAft>
              <a:buNone/>
            </a:pPr>
            <a:endParaRPr>
              <a:latin typeface="Nunito"/>
              <a:ea typeface="Nunito"/>
              <a:cs typeface="Nunito"/>
              <a:sym typeface="Nunito"/>
            </a:endParaRPr>
          </a:p>
        </p:txBody>
      </p:sp>
      <p:sp>
        <p:nvSpPr>
          <p:cNvPr id="548" name="Google Shape;548;p25"/>
          <p:cNvSpPr txBox="1"/>
          <p:nvPr/>
        </p:nvSpPr>
        <p:spPr>
          <a:xfrm>
            <a:off x="378700" y="3254875"/>
            <a:ext cx="8087100" cy="17682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GB" sz="2000">
                <a:solidFill>
                  <a:srgbClr val="FFFFFF"/>
                </a:solidFill>
                <a:latin typeface="Nunito"/>
                <a:ea typeface="Nunito"/>
                <a:cs typeface="Nunito"/>
                <a:sym typeface="Nunito"/>
              </a:rPr>
              <a:t>    Team Members:</a:t>
            </a:r>
            <a:endParaRPr sz="2000">
              <a:solidFill>
                <a:srgbClr val="FFFFFF"/>
              </a:solidFill>
              <a:latin typeface="Nunito"/>
              <a:ea typeface="Nunito"/>
              <a:cs typeface="Nunito"/>
              <a:sym typeface="Nunito"/>
            </a:endParaRPr>
          </a:p>
          <a:p>
            <a:pPr marL="0" lvl="0" indent="0" algn="ctr" rtl="0">
              <a:lnSpc>
                <a:spcPct val="115000"/>
              </a:lnSpc>
              <a:spcBef>
                <a:spcPts val="0"/>
              </a:spcBef>
              <a:spcAft>
                <a:spcPts val="0"/>
              </a:spcAft>
              <a:buNone/>
            </a:pPr>
            <a:r>
              <a:rPr lang="en-GB" sz="2000">
                <a:solidFill>
                  <a:srgbClr val="FFFFFF"/>
                </a:solidFill>
                <a:latin typeface="Nunito"/>
                <a:ea typeface="Nunito"/>
                <a:cs typeface="Nunito"/>
                <a:sym typeface="Nunito"/>
              </a:rPr>
              <a:t>Avinash Godvin D Almieda 	- 4MT17CS023</a:t>
            </a:r>
            <a:endParaRPr sz="2000">
              <a:solidFill>
                <a:srgbClr val="FFFFFF"/>
              </a:solidFill>
              <a:latin typeface="Nunito"/>
              <a:ea typeface="Nunito"/>
              <a:cs typeface="Nunito"/>
              <a:sym typeface="Nunito"/>
            </a:endParaRPr>
          </a:p>
          <a:p>
            <a:pPr marL="0" lvl="0" indent="0" algn="ctr" rtl="0">
              <a:lnSpc>
                <a:spcPct val="115000"/>
              </a:lnSpc>
              <a:spcBef>
                <a:spcPts val="0"/>
              </a:spcBef>
              <a:spcAft>
                <a:spcPts val="0"/>
              </a:spcAft>
              <a:buNone/>
            </a:pPr>
            <a:r>
              <a:rPr lang="en-GB" sz="2000">
                <a:solidFill>
                  <a:srgbClr val="FFFFFF"/>
                </a:solidFill>
                <a:latin typeface="Nunito"/>
                <a:ea typeface="Nunito"/>
                <a:cs typeface="Nunito"/>
                <a:sym typeface="Nunito"/>
              </a:rPr>
              <a:t>Bharath Kumar                      	- 4MT17CS027</a:t>
            </a:r>
            <a:endParaRPr sz="2000">
              <a:solidFill>
                <a:srgbClr val="FFFFFF"/>
              </a:solidFill>
              <a:latin typeface="Nunito"/>
              <a:ea typeface="Nunito"/>
              <a:cs typeface="Nunito"/>
              <a:sym typeface="Nunito"/>
            </a:endParaRPr>
          </a:p>
          <a:p>
            <a:pPr marL="0" lvl="0" indent="0" algn="ctr" rtl="0">
              <a:spcBef>
                <a:spcPts val="0"/>
              </a:spcBef>
              <a:spcAft>
                <a:spcPts val="0"/>
              </a:spcAft>
              <a:buNone/>
            </a:pPr>
            <a:r>
              <a:rPr lang="en-GB" sz="2000">
                <a:solidFill>
                  <a:srgbClr val="FFFFFF"/>
                </a:solidFill>
                <a:latin typeface="Nunito"/>
                <a:ea typeface="Nunito"/>
                <a:cs typeface="Nunito"/>
                <a:sym typeface="Nunito"/>
              </a:rPr>
              <a:t>Karthik K Kumar 			- 4MT17CS045</a:t>
            </a:r>
            <a:endParaRPr sz="2000">
              <a:solidFill>
                <a:srgbClr val="FFFFFF"/>
              </a:solidFill>
              <a:latin typeface="Nunito"/>
              <a:ea typeface="Nunito"/>
              <a:cs typeface="Nunito"/>
              <a:sym typeface="Nunito"/>
            </a:endParaRPr>
          </a:p>
          <a:p>
            <a:pPr marL="0" lvl="0" indent="0" algn="ctr" rtl="0">
              <a:spcBef>
                <a:spcPts val="0"/>
              </a:spcBef>
              <a:spcAft>
                <a:spcPts val="0"/>
              </a:spcAft>
              <a:buNone/>
            </a:pPr>
            <a:r>
              <a:rPr lang="en-GB" sz="2000">
                <a:solidFill>
                  <a:srgbClr val="FFFFFF"/>
                </a:solidFill>
                <a:latin typeface="Nunito"/>
                <a:ea typeface="Nunito"/>
                <a:cs typeface="Nunito"/>
                <a:sym typeface="Nunito"/>
              </a:rPr>
              <a:t>Mithun N                                	- 4MT17CS059</a:t>
            </a:r>
            <a:endParaRPr>
              <a:latin typeface="Nunito"/>
              <a:ea typeface="Nunito"/>
              <a:cs typeface="Nunito"/>
              <a:sym typeface="Nunito"/>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01" name="Shape 601"/>
        <p:cNvGrpSpPr/>
        <p:nvPr/>
      </p:nvGrpSpPr>
      <p:grpSpPr>
        <a:xfrm>
          <a:off x="0" y="0"/>
          <a:ext cx="0" cy="0"/>
          <a:chOff x="0" y="0"/>
          <a:chExt cx="0" cy="0"/>
        </a:xfrm>
      </p:grpSpPr>
      <p:sp>
        <p:nvSpPr>
          <p:cNvPr id="602" name="Google Shape;602;p34"/>
          <p:cNvSpPr txBox="1"/>
          <p:nvPr/>
        </p:nvSpPr>
        <p:spPr>
          <a:xfrm>
            <a:off x="1075350" y="281975"/>
            <a:ext cx="6993300" cy="59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000" b="1">
                <a:solidFill>
                  <a:srgbClr val="FFFFFF"/>
                </a:solidFill>
                <a:latin typeface="Times New Roman" panose="02020603050405020304"/>
                <a:ea typeface="Times New Roman" panose="02020603050405020304"/>
                <a:cs typeface="Times New Roman" panose="02020603050405020304"/>
                <a:sym typeface="Times New Roman" panose="02020603050405020304"/>
              </a:rPr>
              <a:t>Possible Outcomes</a:t>
            </a:r>
            <a:endParaRPr sz="3000" b="1">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03" name="Google Shape;603;p34"/>
          <p:cNvSpPr txBox="1"/>
          <p:nvPr/>
        </p:nvSpPr>
        <p:spPr>
          <a:xfrm>
            <a:off x="443700" y="1364825"/>
            <a:ext cx="8256600" cy="3068100"/>
          </a:xfrm>
          <a:prstGeom prst="rect">
            <a:avLst/>
          </a:prstGeom>
          <a:noFill/>
          <a:ln>
            <a:noFill/>
          </a:ln>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Clr>
                <a:srgbClr val="FFFFFF"/>
              </a:buClr>
              <a:buSzPts val="2000"/>
              <a:buFont typeface="Times New Roman" panose="02020603050405020304"/>
              <a:buChar char="●"/>
            </a:pPr>
            <a:r>
              <a:rPr lang="en-GB" sz="2000">
                <a:solidFill>
                  <a:srgbClr val="FFFFFF"/>
                </a:solidFill>
                <a:latin typeface="Times New Roman" panose="02020603050405020304"/>
                <a:ea typeface="Times New Roman" panose="02020603050405020304"/>
                <a:cs typeface="Times New Roman" panose="02020603050405020304"/>
                <a:sym typeface="Times New Roman" panose="02020603050405020304"/>
              </a:rPr>
              <a:t>Provides efficient and secured way of voting. </a:t>
            </a:r>
            <a:endParaRPr sz="20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50000"/>
              </a:lnSpc>
              <a:spcBef>
                <a:spcPts val="0"/>
              </a:spcBef>
              <a:spcAft>
                <a:spcPts val="0"/>
              </a:spcAft>
              <a:buClr>
                <a:srgbClr val="FFFFFF"/>
              </a:buClr>
              <a:buSzPts val="2000"/>
              <a:buFont typeface="Times New Roman" panose="02020603050405020304"/>
              <a:buChar char="●"/>
            </a:pPr>
            <a:r>
              <a:rPr lang="en-GB" sz="2000">
                <a:solidFill>
                  <a:srgbClr val="FFFFFF"/>
                </a:solidFill>
                <a:latin typeface="Times New Roman" panose="02020603050405020304"/>
                <a:ea typeface="Times New Roman" panose="02020603050405020304"/>
                <a:cs typeface="Times New Roman" panose="02020603050405020304"/>
                <a:sym typeface="Times New Roman" panose="02020603050405020304"/>
              </a:rPr>
              <a:t>Provides opportunity to cast vote from remote location. </a:t>
            </a:r>
            <a:endParaRPr sz="20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50000"/>
              </a:lnSpc>
              <a:spcBef>
                <a:spcPts val="0"/>
              </a:spcBef>
              <a:spcAft>
                <a:spcPts val="0"/>
              </a:spcAft>
              <a:buClr>
                <a:srgbClr val="FFFFFF"/>
              </a:buClr>
              <a:buSzPts val="2000"/>
              <a:buFont typeface="Times New Roman" panose="02020603050405020304"/>
              <a:buChar char="●"/>
            </a:pPr>
            <a:r>
              <a:rPr lang="en-GB" sz="2000">
                <a:solidFill>
                  <a:srgbClr val="FFFFFF"/>
                </a:solidFill>
                <a:latin typeface="Times New Roman" panose="02020603050405020304"/>
                <a:ea typeface="Times New Roman" panose="02020603050405020304"/>
                <a:cs typeface="Times New Roman" panose="02020603050405020304"/>
                <a:sym typeface="Times New Roman" panose="02020603050405020304"/>
              </a:rPr>
              <a:t>Provides an efficient way of counting votes.</a:t>
            </a:r>
            <a:endParaRPr sz="20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50000"/>
              </a:lnSpc>
              <a:spcBef>
                <a:spcPts val="0"/>
              </a:spcBef>
              <a:spcAft>
                <a:spcPts val="0"/>
              </a:spcAft>
              <a:buClr>
                <a:srgbClr val="FFFFFF"/>
              </a:buClr>
              <a:buSzPts val="2000"/>
              <a:buFont typeface="Times New Roman" panose="02020603050405020304"/>
              <a:buChar char="●"/>
            </a:pPr>
            <a:r>
              <a:rPr lang="en-GB" sz="2000">
                <a:solidFill>
                  <a:srgbClr val="FFFFFF"/>
                </a:solidFill>
                <a:latin typeface="Times New Roman" panose="02020603050405020304"/>
                <a:ea typeface="Times New Roman" panose="02020603050405020304"/>
                <a:cs typeface="Times New Roman" panose="02020603050405020304"/>
                <a:sym typeface="Times New Roman" panose="02020603050405020304"/>
              </a:rPr>
              <a:t>It could lead to increase in the number of voters casting vote.</a:t>
            </a:r>
            <a:endParaRPr sz="20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7" name="Shape 607"/>
        <p:cNvGrpSpPr/>
        <p:nvPr/>
      </p:nvGrpSpPr>
      <p:grpSpPr>
        <a:xfrm>
          <a:off x="0" y="0"/>
          <a:ext cx="0" cy="0"/>
          <a:chOff x="0" y="0"/>
          <a:chExt cx="0" cy="0"/>
        </a:xfrm>
      </p:grpSpPr>
      <p:sp>
        <p:nvSpPr>
          <p:cNvPr id="608" name="Google Shape;608;p35"/>
          <p:cNvSpPr txBox="1"/>
          <p:nvPr/>
        </p:nvSpPr>
        <p:spPr>
          <a:xfrm>
            <a:off x="1492650" y="48825"/>
            <a:ext cx="6158700" cy="57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000" b="1">
                <a:solidFill>
                  <a:srgbClr val="FFFFFF"/>
                </a:solidFill>
                <a:latin typeface="Times New Roman" panose="02020603050405020304"/>
                <a:ea typeface="Times New Roman" panose="02020603050405020304"/>
                <a:cs typeface="Times New Roman" panose="02020603050405020304"/>
                <a:sym typeface="Times New Roman" panose="02020603050405020304"/>
              </a:rPr>
              <a:t>Conclusion</a:t>
            </a:r>
            <a:endParaRPr sz="3000" b="1">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09" name="Google Shape;609;p35"/>
          <p:cNvSpPr txBox="1"/>
          <p:nvPr/>
        </p:nvSpPr>
        <p:spPr>
          <a:xfrm>
            <a:off x="246300" y="1084075"/>
            <a:ext cx="8651400" cy="28440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FFFFFF"/>
              </a:buClr>
              <a:buSzPts val="2000"/>
              <a:buFont typeface="Times New Roman" panose="02020603050405020304"/>
              <a:buChar char="●"/>
            </a:pPr>
            <a:r>
              <a:rPr lang="en-GB" sz="2000">
                <a:solidFill>
                  <a:srgbClr val="FFFFFF"/>
                </a:solidFill>
                <a:latin typeface="Times New Roman" panose="02020603050405020304"/>
                <a:ea typeface="Times New Roman" panose="02020603050405020304"/>
                <a:cs typeface="Times New Roman" panose="02020603050405020304"/>
                <a:sym typeface="Times New Roman" panose="02020603050405020304"/>
              </a:rPr>
              <a:t>Our proposed system</a:t>
            </a:r>
            <a:r>
              <a:rPr lang="en-GB" sz="2000">
                <a:solidFill>
                  <a:srgbClr val="FFFFFF"/>
                </a:solidFill>
                <a:latin typeface="Times New Roman" panose="02020603050405020304"/>
                <a:ea typeface="Times New Roman" panose="02020603050405020304"/>
                <a:cs typeface="Times New Roman" panose="02020603050405020304"/>
                <a:sym typeface="Times New Roman" panose="02020603050405020304"/>
              </a:rPr>
              <a:t> enables a voter to cast his/her vote through internet without going to voting booth.</a:t>
            </a:r>
            <a:endParaRPr sz="20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15000"/>
              </a:lnSpc>
              <a:spcBef>
                <a:spcPts val="0"/>
              </a:spcBef>
              <a:spcAft>
                <a:spcPts val="0"/>
              </a:spcAft>
              <a:buClr>
                <a:srgbClr val="FFFFFF"/>
              </a:buClr>
              <a:buSzPts val="2000"/>
              <a:buFont typeface="Times New Roman" panose="02020603050405020304"/>
              <a:buChar char="●"/>
            </a:pPr>
            <a:r>
              <a:rPr lang="en-GB" sz="2000">
                <a:solidFill>
                  <a:schemeClr val="lt1"/>
                </a:solidFill>
                <a:latin typeface="Times New Roman" panose="02020603050405020304"/>
                <a:ea typeface="Times New Roman" panose="02020603050405020304"/>
                <a:cs typeface="Times New Roman" panose="02020603050405020304"/>
                <a:sym typeface="Times New Roman" panose="02020603050405020304"/>
              </a:rPr>
              <a:t>It is highly secure, fast to access, highly efficient and flexible, easy to maintain all information of voting</a:t>
            </a:r>
            <a:endParaRPr sz="20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15000"/>
              </a:lnSpc>
              <a:spcBef>
                <a:spcPts val="0"/>
              </a:spcBef>
              <a:spcAft>
                <a:spcPts val="0"/>
              </a:spcAft>
              <a:buClr>
                <a:srgbClr val="FFFFFF"/>
              </a:buClr>
              <a:buSzPts val="2000"/>
              <a:buFont typeface="Times New Roman" panose="02020603050405020304"/>
              <a:buChar char="●"/>
            </a:pPr>
            <a:r>
              <a:rPr lang="en-GB" sz="2000">
                <a:solidFill>
                  <a:srgbClr val="FFFFFF"/>
                </a:solidFill>
                <a:latin typeface="Times New Roman" panose="02020603050405020304"/>
                <a:ea typeface="Times New Roman" panose="02020603050405020304"/>
                <a:cs typeface="Times New Roman" panose="02020603050405020304"/>
                <a:sym typeface="Times New Roman" panose="02020603050405020304"/>
              </a:rPr>
              <a:t>This is an mechanism that does not require geographical proximity of the voters.</a:t>
            </a:r>
            <a:endParaRPr sz="20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3" name="Shape 613"/>
        <p:cNvGrpSpPr/>
        <p:nvPr/>
      </p:nvGrpSpPr>
      <p:grpSpPr>
        <a:xfrm>
          <a:off x="0" y="0"/>
          <a:ext cx="0" cy="0"/>
          <a:chOff x="0" y="0"/>
          <a:chExt cx="0" cy="0"/>
        </a:xfrm>
      </p:grpSpPr>
      <p:sp>
        <p:nvSpPr>
          <p:cNvPr id="614" name="Google Shape;614;p36"/>
          <p:cNvSpPr txBox="1"/>
          <p:nvPr/>
        </p:nvSpPr>
        <p:spPr>
          <a:xfrm>
            <a:off x="2127925" y="100450"/>
            <a:ext cx="4993800" cy="62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200" b="1">
                <a:solidFill>
                  <a:srgbClr val="FFFFFF"/>
                </a:solidFill>
                <a:latin typeface="Times New Roman" panose="02020603050405020304"/>
                <a:ea typeface="Times New Roman" panose="02020603050405020304"/>
                <a:cs typeface="Times New Roman" panose="02020603050405020304"/>
                <a:sym typeface="Times New Roman" panose="02020603050405020304"/>
              </a:rPr>
              <a:t>References</a:t>
            </a:r>
            <a:endParaRPr sz="3300" b="1">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15" name="Google Shape;615;p36"/>
          <p:cNvSpPr txBox="1"/>
          <p:nvPr/>
        </p:nvSpPr>
        <p:spPr>
          <a:xfrm>
            <a:off x="727800" y="1106075"/>
            <a:ext cx="7688400" cy="3375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000">
                <a:solidFill>
                  <a:srgbClr val="FFFFFF"/>
                </a:solidFill>
                <a:latin typeface="Times New Roman" panose="02020603050405020304"/>
                <a:ea typeface="Times New Roman" panose="02020603050405020304"/>
                <a:cs typeface="Times New Roman" panose="02020603050405020304"/>
                <a:sym typeface="Times New Roman" panose="02020603050405020304"/>
              </a:rPr>
              <a:t>[1]Ankit Anand , Pallavi Divya ,An Efficient Online Voting System , Vol.2, Issue.4, July-Aug. 2012</a:t>
            </a:r>
            <a:endParaRPr sz="20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r>
              <a:rPr lang="en-GB" sz="2000">
                <a:solidFill>
                  <a:srgbClr val="FFFFFF"/>
                </a:solidFill>
                <a:latin typeface="Times New Roman" panose="02020603050405020304"/>
                <a:ea typeface="Times New Roman" panose="02020603050405020304"/>
                <a:cs typeface="Times New Roman" panose="02020603050405020304"/>
                <a:sym typeface="Times New Roman" panose="02020603050405020304"/>
              </a:rPr>
              <a:t>[2]Yamini Jangde , Farheen Sheikh , Ankita Chandekar , Survey Paper on Online Election System , Volume 5 Issue IV, April 2017</a:t>
            </a:r>
            <a:endParaRPr sz="20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r>
              <a:rPr lang="en-GB" sz="2000">
                <a:solidFill>
                  <a:srgbClr val="FFFFFF"/>
                </a:solidFill>
                <a:latin typeface="Times New Roman" panose="02020603050405020304"/>
                <a:ea typeface="Times New Roman" panose="02020603050405020304"/>
                <a:cs typeface="Times New Roman" panose="02020603050405020304"/>
                <a:sym typeface="Times New Roman" panose="02020603050405020304"/>
              </a:rPr>
              <a:t>[3]</a:t>
            </a:r>
            <a:r>
              <a:rPr lang="en-GB" sz="2000">
                <a:solidFill>
                  <a:srgbClr val="FFFFFF"/>
                </a:solidFill>
                <a:latin typeface="Times New Roman" panose="02020603050405020304"/>
                <a:ea typeface="Times New Roman" panose="02020603050405020304"/>
                <a:cs typeface="Times New Roman" panose="02020603050405020304"/>
                <a:sym typeface="Times New Roman" panose="02020603050405020304"/>
              </a:rPr>
              <a:t>Friorik P. Hjalmarsson, Gunnlaugur K. Hreioarsson, Mohammad Hamdaqa, Gisli Hjalmtysson , Blockchain-Based E-Voting System</a:t>
            </a:r>
            <a:endParaRPr sz="20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r>
              <a:rPr lang="en-GB" sz="2000">
                <a:solidFill>
                  <a:srgbClr val="FFFFFF"/>
                </a:solidFill>
                <a:latin typeface="Times New Roman" panose="02020603050405020304"/>
                <a:ea typeface="Times New Roman" panose="02020603050405020304"/>
                <a:cs typeface="Times New Roman" panose="02020603050405020304"/>
                <a:sym typeface="Times New Roman" panose="02020603050405020304"/>
              </a:rPr>
              <a:t>[4]Lalit Kumar Gupta, Utkarsh Tiwari, Ajay Kumar, Saumya Jaiswal , AES Based Online Voting System , Vol.-7, Issue-3, March 2019 E-ISSN</a:t>
            </a:r>
            <a:endParaRPr sz="20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19" name="Shape 619"/>
        <p:cNvGrpSpPr/>
        <p:nvPr/>
      </p:nvGrpSpPr>
      <p:grpSpPr>
        <a:xfrm>
          <a:off x="0" y="0"/>
          <a:ext cx="0" cy="0"/>
          <a:chOff x="0" y="0"/>
          <a:chExt cx="0" cy="0"/>
        </a:xfrm>
      </p:grpSpPr>
      <p:sp>
        <p:nvSpPr>
          <p:cNvPr id="620" name="Google Shape;620;p37"/>
          <p:cNvSpPr txBox="1"/>
          <p:nvPr/>
        </p:nvSpPr>
        <p:spPr>
          <a:xfrm>
            <a:off x="1015800" y="668100"/>
            <a:ext cx="7112400" cy="380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5500" b="1">
                <a:solidFill>
                  <a:srgbClr val="FFFFFF"/>
                </a:solidFill>
                <a:latin typeface="Times New Roman" panose="02020603050405020304"/>
                <a:ea typeface="Times New Roman" panose="02020603050405020304"/>
                <a:cs typeface="Times New Roman" panose="02020603050405020304"/>
                <a:sym typeface="Times New Roman" panose="02020603050405020304"/>
              </a:rPr>
              <a:t>THANK YOU</a:t>
            </a:r>
            <a:endParaRPr sz="5500" b="1">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52" name="Shape 552"/>
        <p:cNvGrpSpPr/>
        <p:nvPr/>
      </p:nvGrpSpPr>
      <p:grpSpPr>
        <a:xfrm>
          <a:off x="0" y="0"/>
          <a:ext cx="0" cy="0"/>
          <a:chOff x="0" y="0"/>
          <a:chExt cx="0" cy="0"/>
        </a:xfrm>
      </p:grpSpPr>
      <p:sp>
        <p:nvSpPr>
          <p:cNvPr id="553" name="Google Shape;553;p26"/>
          <p:cNvSpPr txBox="1"/>
          <p:nvPr>
            <p:ph type="ctrTitle"/>
          </p:nvPr>
        </p:nvSpPr>
        <p:spPr>
          <a:xfrm>
            <a:off x="2757825" y="143975"/>
            <a:ext cx="3331500" cy="58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000">
                <a:latin typeface="Times New Roman" panose="02020603050405020304"/>
                <a:ea typeface="Times New Roman" panose="02020603050405020304"/>
                <a:cs typeface="Times New Roman" panose="02020603050405020304"/>
                <a:sym typeface="Times New Roman" panose="02020603050405020304"/>
              </a:rPr>
              <a:t>Contents</a:t>
            </a:r>
            <a:endParaRPr sz="3000">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554" name="Google Shape;554;p26"/>
          <p:cNvGraphicFramePr/>
          <p:nvPr/>
        </p:nvGraphicFramePr>
        <p:xfrm>
          <a:off x="1596338" y="870775"/>
          <a:ext cx="5935675" cy="4100200"/>
        </p:xfrm>
        <a:graphic>
          <a:graphicData uri="http://schemas.openxmlformats.org/drawingml/2006/table">
            <a:tbl>
              <a:tblPr>
                <a:noFill/>
                <a:tableStyleId>{02E6B7D1-3714-4373-9505-14CBA36A9323}</a:tableStyleId>
              </a:tblPr>
              <a:tblGrid>
                <a:gridCol w="1090925"/>
                <a:gridCol w="4844750"/>
              </a:tblGrid>
              <a:tr h="568650">
                <a:tc>
                  <a:txBody>
                    <a:bodyPr/>
                    <a:lstStyle/>
                    <a:p>
                      <a:pPr marL="0" lvl="0" indent="0" algn="ctr" rtl="0">
                        <a:lnSpc>
                          <a:spcPct val="100000"/>
                        </a:lnSpc>
                        <a:spcBef>
                          <a:spcPts val="0"/>
                        </a:spcBef>
                        <a:spcAft>
                          <a:spcPts val="0"/>
                        </a:spcAft>
                        <a:buNone/>
                      </a:pPr>
                      <a:r>
                        <a:rPr lang="en-GB">
                          <a:solidFill>
                            <a:srgbClr val="FFFFFF"/>
                          </a:solidFill>
                        </a:rPr>
                        <a:t>1</a:t>
                      </a:r>
                      <a:endParaRPr>
                        <a:solidFill>
                          <a:srgbClr val="FFFFFF"/>
                        </a:solidFill>
                      </a:endParaRPr>
                    </a:p>
                  </a:txBody>
                  <a:tcPr marL="91425" marR="91425" marT="91425" marB="91425"/>
                </a:tc>
                <a:tc>
                  <a:txBody>
                    <a:bodyPr/>
                    <a:lstStyle/>
                    <a:p>
                      <a:pPr marL="0" lvl="0" indent="0" algn="l" rtl="0">
                        <a:lnSpc>
                          <a:spcPct val="100000"/>
                        </a:lnSpc>
                        <a:spcBef>
                          <a:spcPts val="0"/>
                        </a:spcBef>
                        <a:spcAft>
                          <a:spcPts val="0"/>
                        </a:spcAft>
                        <a:buNone/>
                      </a:pPr>
                      <a:r>
                        <a:rPr lang="en-GB" sz="2000">
                          <a:solidFill>
                            <a:srgbClr val="FFFFFF"/>
                          </a:solidFill>
                          <a:latin typeface="Times New Roman" panose="02020603050405020304"/>
                          <a:ea typeface="Times New Roman" panose="02020603050405020304"/>
                          <a:cs typeface="Times New Roman" panose="02020603050405020304"/>
                          <a:sym typeface="Times New Roman" panose="02020603050405020304"/>
                        </a:rPr>
                        <a:t>    Introduction</a:t>
                      </a:r>
                      <a:endParaRPr sz="20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txBody>
                  <a:tcPr marL="182875" marR="91425" marT="91425" marB="182875"/>
                </a:tc>
              </a:tr>
              <a:tr h="568650">
                <a:tc>
                  <a:txBody>
                    <a:bodyPr/>
                    <a:lstStyle/>
                    <a:p>
                      <a:pPr marL="0" lvl="0" indent="0" algn="ctr" rtl="0">
                        <a:lnSpc>
                          <a:spcPct val="100000"/>
                        </a:lnSpc>
                        <a:spcBef>
                          <a:spcPts val="0"/>
                        </a:spcBef>
                        <a:spcAft>
                          <a:spcPts val="0"/>
                        </a:spcAft>
                        <a:buNone/>
                      </a:pPr>
                      <a:r>
                        <a:rPr lang="en-GB">
                          <a:solidFill>
                            <a:srgbClr val="FFFFFF"/>
                          </a:solidFill>
                        </a:rPr>
                        <a:t>2</a:t>
                      </a:r>
                      <a:endParaRPr>
                        <a:solidFill>
                          <a:srgbClr val="FFFFFF"/>
                        </a:solidFill>
                      </a:endParaRPr>
                    </a:p>
                  </a:txBody>
                  <a:tcPr marL="91425" marR="91425" marT="91425" marB="91425"/>
                </a:tc>
                <a:tc>
                  <a:txBody>
                    <a:bodyPr/>
                    <a:lstStyle/>
                    <a:p>
                      <a:pPr marL="0" lvl="0" indent="0" algn="l" rtl="0">
                        <a:lnSpc>
                          <a:spcPct val="100000"/>
                        </a:lnSpc>
                        <a:spcBef>
                          <a:spcPts val="0"/>
                        </a:spcBef>
                        <a:spcAft>
                          <a:spcPts val="0"/>
                        </a:spcAft>
                        <a:buNone/>
                      </a:pPr>
                      <a:r>
                        <a:rPr lang="en-GB" sz="2000">
                          <a:solidFill>
                            <a:schemeClr val="lt1"/>
                          </a:solidFill>
                          <a:latin typeface="Times New Roman" panose="02020603050405020304"/>
                          <a:ea typeface="Times New Roman" panose="02020603050405020304"/>
                          <a:cs typeface="Times New Roman" panose="02020603050405020304"/>
                          <a:sym typeface="Times New Roman" panose="02020603050405020304"/>
                        </a:rPr>
                        <a:t>     Problem Statement</a:t>
                      </a:r>
                      <a:endParaRPr sz="20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182875"/>
                </a:tc>
              </a:tr>
              <a:tr h="568650">
                <a:tc>
                  <a:txBody>
                    <a:bodyPr/>
                    <a:lstStyle/>
                    <a:p>
                      <a:pPr marL="0" lvl="0" indent="0" algn="ctr" rtl="0">
                        <a:lnSpc>
                          <a:spcPct val="100000"/>
                        </a:lnSpc>
                        <a:spcBef>
                          <a:spcPts val="0"/>
                        </a:spcBef>
                        <a:spcAft>
                          <a:spcPts val="0"/>
                        </a:spcAft>
                        <a:buNone/>
                      </a:pPr>
                      <a:r>
                        <a:rPr lang="en-GB">
                          <a:solidFill>
                            <a:srgbClr val="FFFFFF"/>
                          </a:solidFill>
                        </a:rPr>
                        <a:t>3</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GB" sz="2000">
                          <a:solidFill>
                            <a:srgbClr val="FFFFFF"/>
                          </a:solidFill>
                          <a:latin typeface="Times New Roman" panose="02020603050405020304"/>
                          <a:ea typeface="Times New Roman" panose="02020603050405020304"/>
                          <a:cs typeface="Times New Roman" panose="02020603050405020304"/>
                          <a:sym typeface="Times New Roman" panose="02020603050405020304"/>
                        </a:rPr>
                        <a:t>     </a:t>
                      </a:r>
                      <a:r>
                        <a:rPr lang="en-GB" sz="2000">
                          <a:solidFill>
                            <a:srgbClr val="FFFFFF"/>
                          </a:solidFill>
                          <a:latin typeface="Times New Roman" panose="02020603050405020304"/>
                          <a:ea typeface="Times New Roman" panose="02020603050405020304"/>
                          <a:cs typeface="Times New Roman" panose="02020603050405020304"/>
                          <a:sym typeface="Times New Roman" panose="02020603050405020304"/>
                        </a:rPr>
                        <a:t>Objective and Scope</a:t>
                      </a: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182875"/>
                </a:tc>
              </a:tr>
              <a:tr h="478850">
                <a:tc>
                  <a:txBody>
                    <a:bodyPr/>
                    <a:lstStyle/>
                    <a:p>
                      <a:pPr marL="0" lvl="0" indent="0" algn="ctr" rtl="0">
                        <a:lnSpc>
                          <a:spcPct val="100000"/>
                        </a:lnSpc>
                        <a:spcBef>
                          <a:spcPts val="0"/>
                        </a:spcBef>
                        <a:spcAft>
                          <a:spcPts val="0"/>
                        </a:spcAft>
                        <a:buNone/>
                      </a:pPr>
                      <a:r>
                        <a:rPr lang="en-GB">
                          <a:solidFill>
                            <a:srgbClr val="FFFFFF"/>
                          </a:solidFill>
                        </a:rPr>
                        <a:t>4</a:t>
                      </a:r>
                      <a:endParaRPr>
                        <a:solidFill>
                          <a:srgbClr val="FFFFFF"/>
                        </a:solidFill>
                      </a:endParaRPr>
                    </a:p>
                  </a:txBody>
                  <a:tcPr marL="91425" marR="91425" marT="91425" marB="91425"/>
                </a:tc>
                <a:tc>
                  <a:txBody>
                    <a:bodyPr/>
                    <a:lstStyle/>
                    <a:p>
                      <a:pPr marL="0" lvl="0" indent="0" algn="l" rtl="0">
                        <a:lnSpc>
                          <a:spcPct val="100000"/>
                        </a:lnSpc>
                        <a:spcBef>
                          <a:spcPts val="0"/>
                        </a:spcBef>
                        <a:spcAft>
                          <a:spcPts val="0"/>
                        </a:spcAft>
                        <a:buNone/>
                      </a:pPr>
                      <a:r>
                        <a:rPr lang="en-GB" sz="2000">
                          <a:solidFill>
                            <a:schemeClr val="lt1"/>
                          </a:solidFill>
                          <a:latin typeface="Times New Roman" panose="02020603050405020304"/>
                          <a:ea typeface="Times New Roman" panose="02020603050405020304"/>
                          <a:cs typeface="Times New Roman" panose="02020603050405020304"/>
                          <a:sym typeface="Times New Roman" panose="02020603050405020304"/>
                        </a:rPr>
                        <a:t>     Literature Survey</a:t>
                      </a:r>
                      <a:endParaRPr sz="20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r>
              <a:tr h="478850">
                <a:tc>
                  <a:txBody>
                    <a:bodyPr/>
                    <a:lstStyle/>
                    <a:p>
                      <a:pPr marL="0" lvl="0" indent="0" algn="ctr" rtl="0">
                        <a:lnSpc>
                          <a:spcPct val="100000"/>
                        </a:lnSpc>
                        <a:spcBef>
                          <a:spcPts val="0"/>
                        </a:spcBef>
                        <a:spcAft>
                          <a:spcPts val="0"/>
                        </a:spcAft>
                        <a:buNone/>
                      </a:pPr>
                      <a:r>
                        <a:rPr lang="en-GB">
                          <a:solidFill>
                            <a:srgbClr val="FFFFFF"/>
                          </a:solidFill>
                        </a:rPr>
                        <a:t>5</a:t>
                      </a:r>
                      <a:endParaRPr>
                        <a:solidFill>
                          <a:srgbClr val="FFFFFF"/>
                        </a:solidFill>
                      </a:endParaRPr>
                    </a:p>
                  </a:txBody>
                  <a:tcPr marL="91425" marR="91425" marT="91425" marB="91425"/>
                </a:tc>
                <a:tc>
                  <a:txBody>
                    <a:bodyPr/>
                    <a:lstStyle/>
                    <a:p>
                      <a:pPr marL="0" lvl="0" indent="0" algn="l" rtl="0">
                        <a:lnSpc>
                          <a:spcPct val="100000"/>
                        </a:lnSpc>
                        <a:spcBef>
                          <a:spcPts val="0"/>
                        </a:spcBef>
                        <a:spcAft>
                          <a:spcPts val="0"/>
                        </a:spcAft>
                        <a:buNone/>
                      </a:pPr>
                      <a:r>
                        <a:rPr lang="en-GB" sz="2000">
                          <a:solidFill>
                            <a:schemeClr val="lt1"/>
                          </a:solidFill>
                          <a:latin typeface="Times New Roman" panose="02020603050405020304"/>
                          <a:ea typeface="Times New Roman" panose="02020603050405020304"/>
                          <a:cs typeface="Times New Roman" panose="02020603050405020304"/>
                          <a:sym typeface="Times New Roman" panose="02020603050405020304"/>
                        </a:rPr>
                        <a:t>     Proposed System</a:t>
                      </a: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r>
              <a:tr h="478850">
                <a:tc>
                  <a:txBody>
                    <a:bodyPr/>
                    <a:lstStyle/>
                    <a:p>
                      <a:pPr marL="0" lvl="0" indent="0" algn="ctr" rtl="0">
                        <a:lnSpc>
                          <a:spcPct val="100000"/>
                        </a:lnSpc>
                        <a:spcBef>
                          <a:spcPts val="0"/>
                        </a:spcBef>
                        <a:spcAft>
                          <a:spcPts val="0"/>
                        </a:spcAft>
                        <a:buNone/>
                      </a:pPr>
                      <a:r>
                        <a:rPr lang="en-GB">
                          <a:solidFill>
                            <a:srgbClr val="FFFFFF"/>
                          </a:solidFill>
                        </a:rPr>
                        <a:t>6</a:t>
                      </a:r>
                      <a:endParaRPr>
                        <a:solidFill>
                          <a:srgbClr val="FFFFFF"/>
                        </a:solidFill>
                      </a:endParaRPr>
                    </a:p>
                  </a:txBody>
                  <a:tcPr marL="91425" marR="91425" marT="91425" marB="91425"/>
                </a:tc>
                <a:tc>
                  <a:txBody>
                    <a:bodyPr/>
                    <a:lstStyle/>
                    <a:p>
                      <a:pPr marL="0" lvl="0" indent="0" algn="l" rtl="0">
                        <a:lnSpc>
                          <a:spcPct val="100000"/>
                        </a:lnSpc>
                        <a:spcBef>
                          <a:spcPts val="0"/>
                        </a:spcBef>
                        <a:spcAft>
                          <a:spcPts val="0"/>
                        </a:spcAft>
                        <a:buNone/>
                      </a:pPr>
                      <a:r>
                        <a:rPr lang="en-GB" sz="2000">
                          <a:solidFill>
                            <a:srgbClr val="FFFFFF"/>
                          </a:solidFill>
                          <a:latin typeface="Times New Roman" panose="02020603050405020304"/>
                          <a:ea typeface="Times New Roman" panose="02020603050405020304"/>
                          <a:cs typeface="Times New Roman" panose="02020603050405020304"/>
                          <a:sym typeface="Times New Roman" panose="02020603050405020304"/>
                        </a:rPr>
                        <a:t>     Expected Outcomes</a:t>
                      </a:r>
                      <a:endParaRPr sz="20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r>
              <a:tr h="478850">
                <a:tc>
                  <a:txBody>
                    <a:bodyPr/>
                    <a:lstStyle/>
                    <a:p>
                      <a:pPr marL="0" lvl="0" indent="0" algn="ctr" rtl="0">
                        <a:lnSpc>
                          <a:spcPct val="100000"/>
                        </a:lnSpc>
                        <a:spcBef>
                          <a:spcPts val="0"/>
                        </a:spcBef>
                        <a:spcAft>
                          <a:spcPts val="0"/>
                        </a:spcAft>
                        <a:buNone/>
                      </a:pPr>
                      <a:r>
                        <a:rPr lang="en-GB">
                          <a:solidFill>
                            <a:srgbClr val="FFFFFF"/>
                          </a:solidFill>
                        </a:rPr>
                        <a:t>7</a:t>
                      </a:r>
                      <a:endParaRPr>
                        <a:solidFill>
                          <a:srgbClr val="FFFFFF"/>
                        </a:solidFill>
                      </a:endParaRPr>
                    </a:p>
                  </a:txBody>
                  <a:tcPr marL="91425" marR="91425" marT="91425" marB="91425"/>
                </a:tc>
                <a:tc>
                  <a:txBody>
                    <a:bodyPr/>
                    <a:lstStyle/>
                    <a:p>
                      <a:pPr marL="0" lvl="0" indent="0" algn="l" rtl="0">
                        <a:lnSpc>
                          <a:spcPct val="100000"/>
                        </a:lnSpc>
                        <a:spcBef>
                          <a:spcPts val="0"/>
                        </a:spcBef>
                        <a:spcAft>
                          <a:spcPts val="0"/>
                        </a:spcAft>
                        <a:buNone/>
                      </a:pPr>
                      <a:r>
                        <a:rPr lang="en-GB" sz="2000">
                          <a:solidFill>
                            <a:srgbClr val="FFFFFF"/>
                          </a:solidFill>
                          <a:latin typeface="Times New Roman" panose="02020603050405020304"/>
                          <a:ea typeface="Times New Roman" panose="02020603050405020304"/>
                          <a:cs typeface="Times New Roman" panose="02020603050405020304"/>
                          <a:sym typeface="Times New Roman" panose="02020603050405020304"/>
                        </a:rPr>
                        <a:t>     Conclusion</a:t>
                      </a:r>
                      <a:endParaRPr sz="20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r>
              <a:tr h="478850">
                <a:tc>
                  <a:txBody>
                    <a:bodyPr/>
                    <a:lstStyle/>
                    <a:p>
                      <a:pPr marL="0" lvl="0" indent="0" algn="ctr" rtl="0">
                        <a:lnSpc>
                          <a:spcPct val="100000"/>
                        </a:lnSpc>
                        <a:spcBef>
                          <a:spcPts val="0"/>
                        </a:spcBef>
                        <a:spcAft>
                          <a:spcPts val="0"/>
                        </a:spcAft>
                        <a:buNone/>
                      </a:pPr>
                      <a:r>
                        <a:rPr lang="en-GB">
                          <a:solidFill>
                            <a:srgbClr val="FFFFFF"/>
                          </a:solidFill>
                        </a:rPr>
                        <a:t>8</a:t>
                      </a:r>
                      <a:endParaRPr>
                        <a:solidFill>
                          <a:srgbClr val="FFFFFF"/>
                        </a:solidFill>
                      </a:endParaRPr>
                    </a:p>
                  </a:txBody>
                  <a:tcPr marL="91425" marR="91425" marT="91425" marB="91425"/>
                </a:tc>
                <a:tc>
                  <a:txBody>
                    <a:bodyPr/>
                    <a:lstStyle/>
                    <a:p>
                      <a:pPr marL="0" lvl="0" indent="0" algn="l" rtl="0">
                        <a:lnSpc>
                          <a:spcPct val="100000"/>
                        </a:lnSpc>
                        <a:spcBef>
                          <a:spcPts val="0"/>
                        </a:spcBef>
                        <a:spcAft>
                          <a:spcPts val="0"/>
                        </a:spcAft>
                        <a:buNone/>
                      </a:pPr>
                      <a:r>
                        <a:rPr lang="en-GB" sz="2000">
                          <a:solidFill>
                            <a:srgbClr val="FFFFFF"/>
                          </a:solidFill>
                          <a:latin typeface="Times New Roman" panose="02020603050405020304"/>
                          <a:ea typeface="Times New Roman" panose="02020603050405020304"/>
                          <a:cs typeface="Times New Roman" panose="02020603050405020304"/>
                          <a:sym typeface="Times New Roman" panose="02020603050405020304"/>
                        </a:rPr>
                        <a:t>     Reference</a:t>
                      </a:r>
                      <a:endParaRPr sz="20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58" name="Shape 558"/>
        <p:cNvGrpSpPr/>
        <p:nvPr/>
      </p:nvGrpSpPr>
      <p:grpSpPr>
        <a:xfrm>
          <a:off x="0" y="0"/>
          <a:ext cx="0" cy="0"/>
          <a:chOff x="0" y="0"/>
          <a:chExt cx="0" cy="0"/>
        </a:xfrm>
      </p:grpSpPr>
      <p:sp>
        <p:nvSpPr>
          <p:cNvPr id="559" name="Google Shape;559;p27"/>
          <p:cNvSpPr txBox="1"/>
          <p:nvPr/>
        </p:nvSpPr>
        <p:spPr>
          <a:xfrm>
            <a:off x="2621975" y="190875"/>
            <a:ext cx="3857700" cy="72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200" b="1">
                <a:solidFill>
                  <a:srgbClr val="FFFFFF"/>
                </a:solidFill>
                <a:latin typeface="Times New Roman" panose="02020603050405020304"/>
                <a:ea typeface="Times New Roman" panose="02020603050405020304"/>
                <a:cs typeface="Times New Roman" panose="02020603050405020304"/>
                <a:sym typeface="Times New Roman" panose="02020603050405020304"/>
              </a:rPr>
              <a:t>Introduction</a:t>
            </a:r>
            <a:endParaRPr sz="3200" b="1">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60" name="Google Shape;560;p27"/>
          <p:cNvSpPr txBox="1"/>
          <p:nvPr/>
        </p:nvSpPr>
        <p:spPr>
          <a:xfrm>
            <a:off x="231050" y="1155275"/>
            <a:ext cx="8689800" cy="3817500"/>
          </a:xfrm>
          <a:prstGeom prst="rect">
            <a:avLst/>
          </a:prstGeom>
          <a:noFill/>
          <a:ln>
            <a:noFill/>
          </a:ln>
        </p:spPr>
        <p:txBody>
          <a:bodyPr spcFirstLastPara="1" wrap="square" lIns="91425" tIns="91425" rIns="91425" bIns="91425" anchor="t" anchorCtr="0">
            <a:noAutofit/>
          </a:bodyPr>
          <a:lstStyle/>
          <a:p>
            <a:pPr marL="457200" lvl="0" indent="-368300" algn="just" rtl="0">
              <a:lnSpc>
                <a:spcPct val="115000"/>
              </a:lnSpc>
              <a:spcBef>
                <a:spcPts val="0"/>
              </a:spcBef>
              <a:spcAft>
                <a:spcPts val="0"/>
              </a:spcAft>
              <a:buClr>
                <a:schemeClr val="lt1"/>
              </a:buClr>
              <a:buSzPts val="2200"/>
              <a:buFont typeface="Times New Roman" panose="02020603050405020304"/>
              <a:buChar char="●"/>
            </a:pPr>
            <a:r>
              <a:rPr lang="en-GB" sz="2200">
                <a:solidFill>
                  <a:schemeClr val="lt1"/>
                </a:solidFill>
                <a:latin typeface="Times New Roman" panose="02020603050405020304"/>
                <a:ea typeface="Times New Roman" panose="02020603050405020304"/>
                <a:cs typeface="Times New Roman" panose="02020603050405020304"/>
                <a:sym typeface="Times New Roman" panose="02020603050405020304"/>
              </a:rPr>
              <a:t>The purpose of this project is to develop an Online Voting system.</a:t>
            </a:r>
            <a:endParaRPr sz="22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just" rtl="0">
              <a:lnSpc>
                <a:spcPct val="115000"/>
              </a:lnSpc>
              <a:spcBef>
                <a:spcPts val="0"/>
              </a:spcBef>
              <a:spcAft>
                <a:spcPts val="0"/>
              </a:spcAft>
              <a:buClr>
                <a:schemeClr val="lt1"/>
              </a:buClr>
              <a:buSzPts val="2200"/>
              <a:buFont typeface="Times New Roman" panose="02020603050405020304"/>
              <a:buChar char="●"/>
            </a:pPr>
            <a:r>
              <a:rPr lang="en-GB" sz="2200">
                <a:solidFill>
                  <a:schemeClr val="lt1"/>
                </a:solidFill>
                <a:latin typeface="Times New Roman" panose="02020603050405020304"/>
                <a:ea typeface="Times New Roman" panose="02020603050405020304"/>
                <a:cs typeface="Times New Roman" panose="02020603050405020304"/>
                <a:sym typeface="Times New Roman" panose="02020603050405020304"/>
              </a:rPr>
              <a:t>Online voting would be more convenient, relatively secure and utilize fewer resources.</a:t>
            </a:r>
            <a:endParaRPr sz="22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just" rtl="0">
              <a:lnSpc>
                <a:spcPct val="115000"/>
              </a:lnSpc>
              <a:spcBef>
                <a:spcPts val="0"/>
              </a:spcBef>
              <a:spcAft>
                <a:spcPts val="0"/>
              </a:spcAft>
              <a:buClr>
                <a:schemeClr val="lt1"/>
              </a:buClr>
              <a:buSzPts val="2200"/>
              <a:buFont typeface="Times New Roman" panose="02020603050405020304"/>
              <a:buChar char="●"/>
            </a:pPr>
            <a:r>
              <a:rPr lang="en-GB" sz="2200">
                <a:solidFill>
                  <a:schemeClr val="lt1"/>
                </a:solidFill>
                <a:latin typeface="Times New Roman" panose="02020603050405020304"/>
                <a:ea typeface="Times New Roman" panose="02020603050405020304"/>
                <a:cs typeface="Times New Roman" panose="02020603050405020304"/>
                <a:sym typeface="Times New Roman" panose="02020603050405020304"/>
              </a:rPr>
              <a:t>Voting will be </a:t>
            </a:r>
            <a:r>
              <a:rPr lang="en-GB" sz="2200">
                <a:solidFill>
                  <a:schemeClr val="lt1"/>
                </a:solidFill>
                <a:latin typeface="Times New Roman" panose="02020603050405020304"/>
                <a:ea typeface="Times New Roman" panose="02020603050405020304"/>
                <a:cs typeface="Times New Roman" panose="02020603050405020304"/>
                <a:sym typeface="Times New Roman" panose="02020603050405020304"/>
              </a:rPr>
              <a:t>possible</a:t>
            </a:r>
            <a:r>
              <a:rPr lang="en-GB" sz="2200">
                <a:solidFill>
                  <a:schemeClr val="lt1"/>
                </a:solidFill>
                <a:latin typeface="Times New Roman" panose="02020603050405020304"/>
                <a:ea typeface="Times New Roman" panose="02020603050405020304"/>
                <a:cs typeface="Times New Roman" panose="02020603050405020304"/>
                <a:sym typeface="Times New Roman" panose="02020603050405020304"/>
              </a:rPr>
              <a:t> from a personal, business or public library computer.</a:t>
            </a:r>
            <a:endParaRPr sz="22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just" rtl="0">
              <a:lnSpc>
                <a:spcPct val="115000"/>
              </a:lnSpc>
              <a:spcBef>
                <a:spcPts val="0"/>
              </a:spcBef>
              <a:spcAft>
                <a:spcPts val="0"/>
              </a:spcAft>
              <a:buClr>
                <a:schemeClr val="lt1"/>
              </a:buClr>
              <a:buSzPts val="2200"/>
              <a:buFont typeface="Times New Roman" panose="02020603050405020304"/>
              <a:buChar char="●"/>
            </a:pPr>
            <a:r>
              <a:rPr lang="en-GB" sz="2200">
                <a:solidFill>
                  <a:schemeClr val="lt1"/>
                </a:solidFill>
                <a:latin typeface="Times New Roman" panose="02020603050405020304"/>
                <a:ea typeface="Times New Roman" panose="02020603050405020304"/>
                <a:cs typeface="Times New Roman" panose="02020603050405020304"/>
                <a:sym typeface="Times New Roman" panose="02020603050405020304"/>
              </a:rPr>
              <a:t>Aged and handicapped people will be able to vote from remote location without </a:t>
            </a:r>
            <a:r>
              <a:rPr lang="en-GB" sz="2200">
                <a:solidFill>
                  <a:schemeClr val="lt1"/>
                </a:solidFill>
                <a:latin typeface="Times New Roman" panose="02020603050405020304"/>
                <a:ea typeface="Times New Roman" panose="02020603050405020304"/>
                <a:cs typeface="Times New Roman" panose="02020603050405020304"/>
                <a:sym typeface="Times New Roman" panose="02020603050405020304"/>
              </a:rPr>
              <a:t>stepping</a:t>
            </a:r>
            <a:r>
              <a:rPr lang="en-GB" sz="2200">
                <a:solidFill>
                  <a:schemeClr val="lt1"/>
                </a:solidFill>
                <a:latin typeface="Times New Roman" panose="02020603050405020304"/>
                <a:ea typeface="Times New Roman" panose="02020603050405020304"/>
                <a:cs typeface="Times New Roman" panose="02020603050405020304"/>
                <a:sym typeface="Times New Roman" panose="02020603050405020304"/>
              </a:rPr>
              <a:t> out of the house.</a:t>
            </a:r>
            <a:endParaRPr sz="22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just" rtl="0">
              <a:lnSpc>
                <a:spcPct val="115000"/>
              </a:lnSpc>
              <a:spcBef>
                <a:spcPts val="0"/>
              </a:spcBef>
              <a:spcAft>
                <a:spcPts val="0"/>
              </a:spcAft>
              <a:buClr>
                <a:schemeClr val="lt1"/>
              </a:buClr>
              <a:buSzPts val="2200"/>
              <a:buFont typeface="Times New Roman" panose="02020603050405020304"/>
              <a:buChar char="●"/>
            </a:pPr>
            <a:r>
              <a:rPr lang="en-GB" sz="2200">
                <a:solidFill>
                  <a:schemeClr val="lt1"/>
                </a:solidFill>
                <a:latin typeface="Times New Roman" panose="02020603050405020304"/>
                <a:ea typeface="Times New Roman" panose="02020603050405020304"/>
                <a:cs typeface="Times New Roman" panose="02020603050405020304"/>
                <a:sym typeface="Times New Roman" panose="02020603050405020304"/>
              </a:rPr>
              <a:t>This system could be useful to the society in case of pandemic situations</a:t>
            </a:r>
            <a:endParaRPr sz="22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64" name="Shape 564"/>
        <p:cNvGrpSpPr/>
        <p:nvPr/>
      </p:nvGrpSpPr>
      <p:grpSpPr>
        <a:xfrm>
          <a:off x="0" y="0"/>
          <a:ext cx="0" cy="0"/>
          <a:chOff x="0" y="0"/>
          <a:chExt cx="0" cy="0"/>
        </a:xfrm>
      </p:grpSpPr>
      <p:sp>
        <p:nvSpPr>
          <p:cNvPr id="565" name="Google Shape;565;p28"/>
          <p:cNvSpPr txBox="1"/>
          <p:nvPr/>
        </p:nvSpPr>
        <p:spPr>
          <a:xfrm>
            <a:off x="321450" y="1094925"/>
            <a:ext cx="8569200" cy="22203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GB" sz="2000">
                <a:solidFill>
                  <a:srgbClr val="FFFFFF"/>
                </a:solidFill>
                <a:latin typeface="Times New Roman" panose="02020603050405020304"/>
                <a:ea typeface="Times New Roman" panose="02020603050405020304"/>
                <a:cs typeface="Times New Roman" panose="02020603050405020304"/>
                <a:sym typeface="Times New Roman" panose="02020603050405020304"/>
              </a:rPr>
              <a:t>	</a:t>
            </a:r>
            <a:r>
              <a:rPr lang="en-GB" sz="2500">
                <a:solidFill>
                  <a:srgbClr val="FFFFFF"/>
                </a:solidFill>
                <a:latin typeface="Times New Roman" panose="02020603050405020304"/>
                <a:ea typeface="Times New Roman" panose="02020603050405020304"/>
                <a:cs typeface="Times New Roman" panose="02020603050405020304"/>
                <a:sym typeface="Times New Roman" panose="02020603050405020304"/>
              </a:rPr>
              <a:t>To design and </a:t>
            </a:r>
            <a:r>
              <a:rPr lang="en-GB" sz="2500">
                <a:solidFill>
                  <a:srgbClr val="FFFFFF"/>
                </a:solidFill>
                <a:latin typeface="Times New Roman" panose="02020603050405020304"/>
                <a:ea typeface="Times New Roman" panose="02020603050405020304"/>
                <a:cs typeface="Times New Roman" panose="02020603050405020304"/>
                <a:sym typeface="Times New Roman" panose="02020603050405020304"/>
              </a:rPr>
              <a:t>develop</a:t>
            </a:r>
            <a:r>
              <a:rPr lang="en-GB" sz="2500">
                <a:solidFill>
                  <a:srgbClr val="FFFFFF"/>
                </a:solidFill>
                <a:latin typeface="Times New Roman" panose="02020603050405020304"/>
                <a:ea typeface="Times New Roman" panose="02020603050405020304"/>
                <a:cs typeface="Times New Roman" panose="02020603050405020304"/>
                <a:sym typeface="Times New Roman" panose="02020603050405020304"/>
              </a:rPr>
              <a:t> </a:t>
            </a:r>
            <a:r>
              <a:rPr lang="en-GB" sz="2500">
                <a:solidFill>
                  <a:schemeClr val="lt1"/>
                </a:solidFill>
                <a:latin typeface="Times New Roman" panose="02020603050405020304"/>
                <a:ea typeface="Times New Roman" panose="02020603050405020304"/>
                <a:cs typeface="Times New Roman" panose="02020603050405020304"/>
                <a:sym typeface="Times New Roman" panose="02020603050405020304"/>
              </a:rPr>
              <a:t>efficient and </a:t>
            </a:r>
            <a:r>
              <a:rPr lang="en-GB" sz="2500">
                <a:solidFill>
                  <a:srgbClr val="FFFFFF"/>
                </a:solidFill>
                <a:latin typeface="Times New Roman" panose="02020603050405020304"/>
                <a:ea typeface="Times New Roman" panose="02020603050405020304"/>
                <a:cs typeface="Times New Roman" panose="02020603050405020304"/>
                <a:sym typeface="Times New Roman" panose="02020603050405020304"/>
              </a:rPr>
              <a:t>secured online voting system using blockchain and </a:t>
            </a:r>
            <a:r>
              <a:rPr lang="en-GB" sz="2500">
                <a:solidFill>
                  <a:srgbClr val="FFFFFF"/>
                </a:solidFill>
                <a:latin typeface="Times New Roman" panose="02020603050405020304"/>
                <a:ea typeface="Times New Roman" panose="02020603050405020304"/>
                <a:cs typeface="Times New Roman" panose="02020603050405020304"/>
                <a:sym typeface="Times New Roman" panose="02020603050405020304"/>
              </a:rPr>
              <a:t>machine</a:t>
            </a:r>
            <a:r>
              <a:rPr lang="en-GB" sz="2500">
                <a:solidFill>
                  <a:srgbClr val="FFFFFF"/>
                </a:solidFill>
                <a:latin typeface="Times New Roman" panose="02020603050405020304"/>
                <a:ea typeface="Times New Roman" panose="02020603050405020304"/>
                <a:cs typeface="Times New Roman" panose="02020603050405020304"/>
                <a:sym typeface="Times New Roman" panose="02020603050405020304"/>
              </a:rPr>
              <a:t> learning.</a:t>
            </a:r>
            <a:endParaRPr sz="25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66" name="Google Shape;566;p28"/>
          <p:cNvSpPr txBox="1"/>
          <p:nvPr/>
        </p:nvSpPr>
        <p:spPr>
          <a:xfrm>
            <a:off x="1923750" y="90400"/>
            <a:ext cx="5364600" cy="58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000" b="1">
                <a:solidFill>
                  <a:srgbClr val="FFFFFF"/>
                </a:solidFill>
                <a:latin typeface="Times New Roman" panose="02020603050405020304"/>
                <a:ea typeface="Times New Roman" panose="02020603050405020304"/>
                <a:cs typeface="Times New Roman" panose="02020603050405020304"/>
                <a:sym typeface="Times New Roman" panose="02020603050405020304"/>
              </a:rPr>
              <a:t>Problem Statement</a:t>
            </a:r>
            <a:endParaRPr sz="3000" b="1">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70" name="Shape 570"/>
        <p:cNvGrpSpPr/>
        <p:nvPr/>
      </p:nvGrpSpPr>
      <p:grpSpPr>
        <a:xfrm>
          <a:off x="0" y="0"/>
          <a:ext cx="0" cy="0"/>
          <a:chOff x="0" y="0"/>
          <a:chExt cx="0" cy="0"/>
        </a:xfrm>
      </p:grpSpPr>
      <p:sp>
        <p:nvSpPr>
          <p:cNvPr id="571" name="Google Shape;571;p29"/>
          <p:cNvSpPr txBox="1"/>
          <p:nvPr/>
        </p:nvSpPr>
        <p:spPr>
          <a:xfrm>
            <a:off x="1076100" y="120575"/>
            <a:ext cx="6991800" cy="60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000" b="1">
                <a:solidFill>
                  <a:srgbClr val="FFFFFF"/>
                </a:solidFill>
                <a:latin typeface="Times New Roman" panose="02020603050405020304"/>
                <a:ea typeface="Times New Roman" panose="02020603050405020304"/>
                <a:cs typeface="Times New Roman" panose="02020603050405020304"/>
                <a:sym typeface="Times New Roman" panose="02020603050405020304"/>
              </a:rPr>
              <a:t>Objective and Scope</a:t>
            </a:r>
            <a:endParaRPr sz="3000" b="1">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72" name="Google Shape;572;p29"/>
          <p:cNvSpPr txBox="1"/>
          <p:nvPr/>
        </p:nvSpPr>
        <p:spPr>
          <a:xfrm>
            <a:off x="282450" y="1265800"/>
            <a:ext cx="8579100" cy="31443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FFFFFF"/>
              </a:buClr>
              <a:buSzPts val="2000"/>
              <a:buFont typeface="Times New Roman" panose="02020603050405020304"/>
              <a:buChar char="●"/>
            </a:pPr>
            <a:r>
              <a:rPr lang="en-GB" sz="2000">
                <a:solidFill>
                  <a:srgbClr val="FFFFFF"/>
                </a:solidFill>
                <a:latin typeface="Times New Roman" panose="02020603050405020304"/>
                <a:ea typeface="Times New Roman" panose="02020603050405020304"/>
                <a:cs typeface="Times New Roman" panose="02020603050405020304"/>
                <a:sym typeface="Times New Roman" panose="02020603050405020304"/>
              </a:rPr>
              <a:t>To provide efficient and </a:t>
            </a:r>
            <a:r>
              <a:rPr lang="en-GB" sz="2000">
                <a:solidFill>
                  <a:srgbClr val="FFFFFF"/>
                </a:solidFill>
                <a:latin typeface="Times New Roman" panose="02020603050405020304"/>
                <a:ea typeface="Times New Roman" panose="02020603050405020304"/>
                <a:cs typeface="Times New Roman" panose="02020603050405020304"/>
                <a:sym typeface="Times New Roman" panose="02020603050405020304"/>
              </a:rPr>
              <a:t>secure</a:t>
            </a:r>
            <a:r>
              <a:rPr lang="en-GB" sz="2000">
                <a:solidFill>
                  <a:srgbClr val="FFFFFF"/>
                </a:solidFill>
                <a:latin typeface="Times New Roman" panose="02020603050405020304"/>
                <a:ea typeface="Times New Roman" panose="02020603050405020304"/>
                <a:cs typeface="Times New Roman" panose="02020603050405020304"/>
                <a:sym typeface="Times New Roman" panose="02020603050405020304"/>
              </a:rPr>
              <a:t> way of casting vote</a:t>
            </a:r>
            <a:endParaRPr sz="20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15000"/>
              </a:lnSpc>
              <a:spcBef>
                <a:spcPts val="0"/>
              </a:spcBef>
              <a:spcAft>
                <a:spcPts val="0"/>
              </a:spcAft>
              <a:buClr>
                <a:srgbClr val="FFFFFF"/>
              </a:buClr>
              <a:buSzPts val="2000"/>
              <a:buFont typeface="Times New Roman" panose="02020603050405020304"/>
              <a:buChar char="●"/>
            </a:pPr>
            <a:r>
              <a:rPr lang="en-GB" sz="2000">
                <a:solidFill>
                  <a:srgbClr val="FFFFFF"/>
                </a:solidFill>
                <a:latin typeface="Times New Roman" panose="02020603050405020304"/>
                <a:ea typeface="Times New Roman" panose="02020603050405020304"/>
                <a:cs typeface="Times New Roman" panose="02020603050405020304"/>
                <a:sym typeface="Times New Roman" panose="02020603050405020304"/>
              </a:rPr>
              <a:t>To make voting easy and </a:t>
            </a:r>
            <a:r>
              <a:rPr lang="en-GB" sz="2000">
                <a:solidFill>
                  <a:srgbClr val="FFFFFF"/>
                </a:solidFill>
                <a:latin typeface="Times New Roman" panose="02020603050405020304"/>
                <a:ea typeface="Times New Roman" panose="02020603050405020304"/>
                <a:cs typeface="Times New Roman" panose="02020603050405020304"/>
                <a:sym typeface="Times New Roman" panose="02020603050405020304"/>
              </a:rPr>
              <a:t>accessible</a:t>
            </a:r>
            <a:r>
              <a:rPr lang="en-GB" sz="2000">
                <a:solidFill>
                  <a:srgbClr val="FFFFFF"/>
                </a:solidFill>
                <a:latin typeface="Times New Roman" panose="02020603050405020304"/>
                <a:ea typeface="Times New Roman" panose="02020603050405020304"/>
                <a:cs typeface="Times New Roman" panose="02020603050405020304"/>
                <a:sym typeface="Times New Roman" panose="02020603050405020304"/>
              </a:rPr>
              <a:t> to everyone.</a:t>
            </a:r>
            <a:endParaRPr sz="20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15000"/>
              </a:lnSpc>
              <a:spcBef>
                <a:spcPts val="0"/>
              </a:spcBef>
              <a:spcAft>
                <a:spcPts val="0"/>
              </a:spcAft>
              <a:buClr>
                <a:srgbClr val="FFFFFF"/>
              </a:buClr>
              <a:buSzPts val="2000"/>
              <a:buFont typeface="Times New Roman" panose="02020603050405020304"/>
              <a:buChar char="●"/>
            </a:pPr>
            <a:r>
              <a:rPr lang="en-GB" sz="2000">
                <a:solidFill>
                  <a:srgbClr val="FFFFFF"/>
                </a:solidFill>
                <a:latin typeface="Times New Roman" panose="02020603050405020304"/>
                <a:ea typeface="Times New Roman" panose="02020603050405020304"/>
                <a:cs typeface="Times New Roman" panose="02020603050405020304"/>
                <a:sym typeface="Times New Roman" panose="02020603050405020304"/>
              </a:rPr>
              <a:t>To provide way of casting vote for aged and physically challenged people who cannot move out of the house.</a:t>
            </a:r>
            <a:endParaRPr sz="20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15000"/>
              </a:lnSpc>
              <a:spcBef>
                <a:spcPts val="0"/>
              </a:spcBef>
              <a:spcAft>
                <a:spcPts val="0"/>
              </a:spcAft>
              <a:buClr>
                <a:srgbClr val="FFFFFF"/>
              </a:buClr>
              <a:buSzPts val="2000"/>
              <a:buFont typeface="Times New Roman" panose="02020603050405020304"/>
              <a:buChar char="●"/>
            </a:pPr>
            <a:r>
              <a:rPr lang="en-GB" sz="2000">
                <a:solidFill>
                  <a:srgbClr val="FFFFFF"/>
                </a:solidFill>
                <a:latin typeface="Times New Roman" panose="02020603050405020304"/>
                <a:ea typeface="Times New Roman" panose="02020603050405020304"/>
                <a:cs typeface="Times New Roman" panose="02020603050405020304"/>
                <a:sym typeface="Times New Roman" panose="02020603050405020304"/>
              </a:rPr>
              <a:t>To  provide facility of voting from remote place.</a:t>
            </a:r>
            <a:endParaRPr sz="20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76" name="Shape 576"/>
        <p:cNvGrpSpPr/>
        <p:nvPr/>
      </p:nvGrpSpPr>
      <p:grpSpPr>
        <a:xfrm>
          <a:off x="0" y="0"/>
          <a:ext cx="0" cy="0"/>
          <a:chOff x="0" y="0"/>
          <a:chExt cx="0" cy="0"/>
        </a:xfrm>
      </p:grpSpPr>
      <p:sp>
        <p:nvSpPr>
          <p:cNvPr id="577" name="Google Shape;577;p30"/>
          <p:cNvSpPr txBox="1"/>
          <p:nvPr/>
        </p:nvSpPr>
        <p:spPr>
          <a:xfrm>
            <a:off x="1605450" y="53575"/>
            <a:ext cx="5933100" cy="69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000" b="1">
                <a:solidFill>
                  <a:srgbClr val="FFFFFF"/>
                </a:solidFill>
                <a:latin typeface="Times New Roman" panose="02020603050405020304"/>
                <a:ea typeface="Times New Roman" panose="02020603050405020304"/>
                <a:cs typeface="Times New Roman" panose="02020603050405020304"/>
                <a:sym typeface="Times New Roman" panose="02020603050405020304"/>
              </a:rPr>
              <a:t>Literature Survey</a:t>
            </a:r>
            <a:endParaRPr sz="3000" b="1">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78" name="Google Shape;578;p30"/>
          <p:cNvSpPr txBox="1"/>
          <p:nvPr/>
        </p:nvSpPr>
        <p:spPr>
          <a:xfrm>
            <a:off x="223000" y="693175"/>
            <a:ext cx="8603700" cy="428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100" b="1">
                <a:solidFill>
                  <a:schemeClr val="lt1"/>
                </a:solidFill>
                <a:latin typeface="Times New Roman" panose="02020603050405020304"/>
                <a:ea typeface="Times New Roman" panose="02020603050405020304"/>
                <a:cs typeface="Times New Roman" panose="02020603050405020304"/>
                <a:sym typeface="Times New Roman" panose="02020603050405020304"/>
              </a:rPr>
              <a:t>Ankit Anand , Pallavi Divya , An Efficient Online Voting System</a:t>
            </a:r>
            <a:endParaRPr sz="2100" b="1">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15000"/>
              </a:lnSpc>
              <a:spcBef>
                <a:spcPts val="0"/>
              </a:spcBef>
              <a:spcAft>
                <a:spcPts val="0"/>
              </a:spcAft>
              <a:buNone/>
            </a:pPr>
            <a:r>
              <a:rPr lang="en-GB" sz="2100">
                <a:solidFill>
                  <a:schemeClr val="lt1"/>
                </a:solidFill>
                <a:latin typeface="Times New Roman" panose="02020603050405020304"/>
                <a:ea typeface="Times New Roman" panose="02020603050405020304"/>
                <a:cs typeface="Times New Roman" panose="02020603050405020304"/>
                <a:sym typeface="Times New Roman" panose="02020603050405020304"/>
              </a:rPr>
              <a:t>They developed a web based interface for carrying out voting , where the voter has to register himself and get login credentials.</a:t>
            </a:r>
            <a:endParaRPr sz="21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15000"/>
              </a:lnSpc>
              <a:spcBef>
                <a:spcPts val="0"/>
              </a:spcBef>
              <a:spcAft>
                <a:spcPts val="0"/>
              </a:spcAft>
              <a:buNone/>
            </a:pPr>
            <a:r>
              <a:rPr lang="en-GB" sz="2100">
                <a:solidFill>
                  <a:schemeClr val="lt1"/>
                </a:solidFill>
                <a:latin typeface="Times New Roman" panose="02020603050405020304"/>
                <a:ea typeface="Times New Roman" panose="02020603050405020304"/>
                <a:cs typeface="Times New Roman" panose="02020603050405020304"/>
                <a:sym typeface="Times New Roman" panose="02020603050405020304"/>
              </a:rPr>
              <a:t>On the day of voting he can visit the portal and cast his vote</a:t>
            </a:r>
            <a:r>
              <a:rPr lang="en-GB" sz="2000">
                <a:solidFill>
                  <a:schemeClr val="lt1"/>
                </a:solidFill>
                <a:latin typeface="Times New Roman" panose="02020603050405020304"/>
                <a:ea typeface="Times New Roman" panose="02020603050405020304"/>
                <a:cs typeface="Times New Roman" panose="02020603050405020304"/>
                <a:sym typeface="Times New Roman" panose="02020603050405020304"/>
              </a:rPr>
              <a:t>.</a:t>
            </a: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15000"/>
              </a:lnSpc>
              <a:spcBef>
                <a:spcPts val="0"/>
              </a:spcBef>
              <a:spcAft>
                <a:spcPts val="0"/>
              </a:spcAft>
              <a:buNone/>
            </a:pP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r>
              <a:rPr lang="en-GB" sz="2000" b="1">
                <a:solidFill>
                  <a:schemeClr val="lt1"/>
                </a:solidFill>
                <a:latin typeface="Times New Roman" panose="02020603050405020304"/>
                <a:ea typeface="Times New Roman" panose="02020603050405020304"/>
                <a:cs typeface="Times New Roman" panose="02020603050405020304"/>
                <a:sym typeface="Times New Roman" panose="02020603050405020304"/>
              </a:rPr>
              <a:t>Yamini Jangde , Farheen Sheikh , Ankita Chandekar ,  Survey Paper on Online Election System</a:t>
            </a:r>
            <a:endParaRPr sz="2000" b="1">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15000"/>
              </a:lnSpc>
              <a:spcBef>
                <a:spcPts val="0"/>
              </a:spcBef>
              <a:spcAft>
                <a:spcPts val="0"/>
              </a:spcAft>
              <a:buNone/>
            </a:pPr>
            <a:r>
              <a:rPr lang="en-GB" sz="2000">
                <a:solidFill>
                  <a:schemeClr val="lt1"/>
                </a:solidFill>
                <a:latin typeface="Times New Roman" panose="02020603050405020304"/>
                <a:ea typeface="Times New Roman" panose="02020603050405020304"/>
                <a:cs typeface="Times New Roman" panose="02020603050405020304"/>
                <a:sym typeface="Times New Roman" panose="02020603050405020304"/>
              </a:rPr>
              <a:t>In this user id and password will be given to the voters. </a:t>
            </a: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15000"/>
              </a:lnSpc>
              <a:spcBef>
                <a:spcPts val="0"/>
              </a:spcBef>
              <a:spcAft>
                <a:spcPts val="0"/>
              </a:spcAft>
              <a:buNone/>
            </a:pPr>
            <a:r>
              <a:rPr lang="en-GB" sz="2000">
                <a:solidFill>
                  <a:schemeClr val="lt1"/>
                </a:solidFill>
                <a:latin typeface="Times New Roman" panose="02020603050405020304"/>
                <a:ea typeface="Times New Roman" panose="02020603050405020304"/>
                <a:cs typeface="Times New Roman" panose="02020603050405020304"/>
                <a:sym typeface="Times New Roman" panose="02020603050405020304"/>
              </a:rPr>
              <a:t>Verification of voter is done during voting process </a:t>
            </a:r>
            <a:r>
              <a:rPr lang="en-GB" sz="2000">
                <a:solidFill>
                  <a:schemeClr val="lt1"/>
                </a:solidFill>
                <a:latin typeface="Times New Roman" panose="02020603050405020304"/>
                <a:ea typeface="Times New Roman" panose="02020603050405020304"/>
                <a:cs typeface="Times New Roman" panose="02020603050405020304"/>
                <a:sym typeface="Times New Roman" panose="02020603050405020304"/>
              </a:rPr>
              <a:t>based on </a:t>
            </a:r>
            <a:r>
              <a:rPr lang="en-GB" sz="2000">
                <a:solidFill>
                  <a:schemeClr val="lt1"/>
                </a:solidFill>
                <a:latin typeface="Times New Roman" panose="02020603050405020304"/>
                <a:ea typeface="Times New Roman" panose="02020603050405020304"/>
                <a:cs typeface="Times New Roman" panose="02020603050405020304"/>
                <a:sym typeface="Times New Roman" panose="02020603050405020304"/>
              </a:rPr>
              <a:t>fingerprint and face recognition.</a:t>
            </a: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82" name="Shape 582"/>
        <p:cNvGrpSpPr/>
        <p:nvPr/>
      </p:nvGrpSpPr>
      <p:grpSpPr>
        <a:xfrm>
          <a:off x="0" y="0"/>
          <a:ext cx="0" cy="0"/>
          <a:chOff x="0" y="0"/>
          <a:chExt cx="0" cy="0"/>
        </a:xfrm>
      </p:grpSpPr>
      <p:sp>
        <p:nvSpPr>
          <p:cNvPr id="583" name="Google Shape;583;p31"/>
          <p:cNvSpPr txBox="1"/>
          <p:nvPr/>
        </p:nvSpPr>
        <p:spPr>
          <a:xfrm>
            <a:off x="1543350" y="169175"/>
            <a:ext cx="6057300" cy="67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000" b="1">
                <a:solidFill>
                  <a:srgbClr val="FFFFFF"/>
                </a:solidFill>
                <a:latin typeface="Times New Roman" panose="02020603050405020304"/>
                <a:ea typeface="Times New Roman" panose="02020603050405020304"/>
                <a:cs typeface="Times New Roman" panose="02020603050405020304"/>
                <a:sym typeface="Times New Roman" panose="02020603050405020304"/>
              </a:rPr>
              <a:t>Proposed System</a:t>
            </a:r>
            <a:endParaRPr sz="3000" b="1">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84" name="Google Shape;584;p31"/>
          <p:cNvSpPr txBox="1"/>
          <p:nvPr/>
        </p:nvSpPr>
        <p:spPr>
          <a:xfrm>
            <a:off x="225600" y="1060275"/>
            <a:ext cx="8696700" cy="3992700"/>
          </a:xfrm>
          <a:prstGeom prst="rect">
            <a:avLst/>
          </a:prstGeom>
          <a:noFill/>
          <a:ln>
            <a:noFill/>
          </a:ln>
        </p:spPr>
        <p:txBody>
          <a:bodyPr spcFirstLastPara="1" wrap="square" lIns="91425" tIns="91425" rIns="91425" bIns="91425" anchor="t" anchorCtr="0">
            <a:noAutofit/>
          </a:bodyPr>
          <a:lstStyle/>
          <a:p>
            <a:pPr marL="0" lvl="0" indent="457200" algn="just" rtl="0">
              <a:lnSpc>
                <a:spcPct val="115000"/>
              </a:lnSpc>
              <a:spcBef>
                <a:spcPts val="0"/>
              </a:spcBef>
              <a:spcAft>
                <a:spcPts val="0"/>
              </a:spcAft>
              <a:buNone/>
            </a:pPr>
            <a:r>
              <a:rPr lang="en-GB" sz="2000">
                <a:solidFill>
                  <a:srgbClr val="FFFFFF"/>
                </a:solidFill>
                <a:latin typeface="Times New Roman" panose="02020603050405020304"/>
                <a:ea typeface="Times New Roman" panose="02020603050405020304"/>
                <a:cs typeface="Times New Roman" panose="02020603050405020304"/>
                <a:sym typeface="Times New Roman" panose="02020603050405020304"/>
              </a:rPr>
              <a:t>To cast the vote user has to visit the website where he has to enter his unique voter id, on entering unique id he will get OTP for registered mobile number which he has to enter to proceed further. After this user will undergo face recognition process where his face will be compared with the image present in the database if the result of the recognition meets the predefined accuracy then the user will be redirected to the next step. where he will be shown the list of candidates. on clicking cast vote button user will be asked for confirmation. On confirming, the vote will be casted and if the casting is successful he will get confirmation message to the registered mobile number</a:t>
            </a:r>
            <a:r>
              <a:rPr lang="en-GB" sz="2000">
                <a:solidFill>
                  <a:srgbClr val="FFFFFF"/>
                </a:solidFill>
                <a:latin typeface="Nunito"/>
                <a:ea typeface="Nunito"/>
                <a:cs typeface="Nunito"/>
                <a:sym typeface="Nunito"/>
              </a:rPr>
              <a:t>.</a:t>
            </a:r>
            <a:endParaRPr sz="2000">
              <a:solidFill>
                <a:srgbClr val="FFFFFF"/>
              </a:solidFill>
              <a:latin typeface="Nunito"/>
              <a:ea typeface="Nunito"/>
              <a:cs typeface="Nunito"/>
              <a:sym typeface="Nunito"/>
            </a:endParaRPr>
          </a:p>
          <a:p>
            <a:pPr marL="0" lvl="0" indent="457200" algn="just" rtl="0">
              <a:lnSpc>
                <a:spcPct val="115000"/>
              </a:lnSpc>
              <a:spcBef>
                <a:spcPts val="0"/>
              </a:spcBef>
              <a:spcAft>
                <a:spcPts val="0"/>
              </a:spcAft>
              <a:buNone/>
            </a:pPr>
            <a:r>
              <a:rPr lang="en-GB" sz="2000">
                <a:solidFill>
                  <a:srgbClr val="FFFFFF"/>
                </a:solidFill>
                <a:latin typeface="Times New Roman" panose="02020603050405020304"/>
                <a:ea typeface="Times New Roman" panose="02020603050405020304"/>
                <a:cs typeface="Times New Roman" panose="02020603050405020304"/>
                <a:sym typeface="Times New Roman" panose="02020603050405020304"/>
              </a:rPr>
              <a:t>Admin can post the candidate list and count the number of votes to publish the result.</a:t>
            </a:r>
            <a:endParaRPr sz="20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88" name="Shape 588"/>
        <p:cNvGrpSpPr/>
        <p:nvPr/>
      </p:nvGrpSpPr>
      <p:grpSpPr>
        <a:xfrm>
          <a:off x="0" y="0"/>
          <a:ext cx="0" cy="0"/>
          <a:chOff x="0" y="0"/>
          <a:chExt cx="0" cy="0"/>
        </a:xfrm>
      </p:grpSpPr>
      <p:pic>
        <p:nvPicPr>
          <p:cNvPr id="589" name="Google Shape;589;p32"/>
          <p:cNvPicPr preferRelativeResize="0"/>
          <p:nvPr/>
        </p:nvPicPr>
        <p:blipFill>
          <a:blip r:embed="rId1"/>
          <a:stretch>
            <a:fillRect/>
          </a:stretch>
        </p:blipFill>
        <p:spPr>
          <a:xfrm>
            <a:off x="252425" y="91675"/>
            <a:ext cx="8606602" cy="3251599"/>
          </a:xfrm>
          <a:prstGeom prst="rect">
            <a:avLst/>
          </a:prstGeom>
          <a:noFill/>
          <a:ln>
            <a:noFill/>
          </a:ln>
        </p:spPr>
      </p:pic>
      <p:pic>
        <p:nvPicPr>
          <p:cNvPr id="590" name="Google Shape;590;p32"/>
          <p:cNvPicPr preferRelativeResize="0"/>
          <p:nvPr/>
        </p:nvPicPr>
        <p:blipFill>
          <a:blip r:embed="rId2"/>
          <a:stretch>
            <a:fillRect/>
          </a:stretch>
        </p:blipFill>
        <p:spPr>
          <a:xfrm>
            <a:off x="152400" y="3917900"/>
            <a:ext cx="8839199" cy="803225"/>
          </a:xfrm>
          <a:prstGeom prst="rect">
            <a:avLst/>
          </a:prstGeom>
          <a:noFill/>
          <a:ln>
            <a:noFill/>
          </a:ln>
        </p:spPr>
      </p:pic>
      <p:sp>
        <p:nvSpPr>
          <p:cNvPr id="591" name="Google Shape;591;p32"/>
          <p:cNvSpPr txBox="1"/>
          <p:nvPr/>
        </p:nvSpPr>
        <p:spPr>
          <a:xfrm>
            <a:off x="1362125" y="3293050"/>
            <a:ext cx="6258600" cy="39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User module</a:t>
            </a:r>
            <a:endParaRPr sz="16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92" name="Google Shape;592;p32"/>
          <p:cNvSpPr txBox="1"/>
          <p:nvPr/>
        </p:nvSpPr>
        <p:spPr>
          <a:xfrm>
            <a:off x="2929500" y="4641225"/>
            <a:ext cx="3285000" cy="33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600">
                <a:solidFill>
                  <a:srgbClr val="FFFFFF"/>
                </a:solidFill>
                <a:latin typeface="Times New Roman" panose="02020603050405020304"/>
                <a:ea typeface="Times New Roman" panose="02020603050405020304"/>
                <a:cs typeface="Times New Roman" panose="02020603050405020304"/>
                <a:sym typeface="Times New Roman" panose="02020603050405020304"/>
              </a:rPr>
              <a:t>Admin module</a:t>
            </a:r>
            <a:endParaRPr sz="16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96" name="Shape 596"/>
        <p:cNvGrpSpPr/>
        <p:nvPr/>
      </p:nvGrpSpPr>
      <p:grpSpPr>
        <a:xfrm>
          <a:off x="0" y="0"/>
          <a:ext cx="0" cy="0"/>
          <a:chOff x="0" y="0"/>
          <a:chExt cx="0" cy="0"/>
        </a:xfrm>
      </p:grpSpPr>
      <p:sp>
        <p:nvSpPr>
          <p:cNvPr id="597" name="Google Shape;597;p33"/>
          <p:cNvSpPr txBox="1"/>
          <p:nvPr/>
        </p:nvSpPr>
        <p:spPr>
          <a:xfrm>
            <a:off x="327600" y="770900"/>
            <a:ext cx="8488800" cy="3920400"/>
          </a:xfrm>
          <a:prstGeom prst="rect">
            <a:avLst/>
          </a:prstGeom>
          <a:noFill/>
          <a:ln>
            <a:noFill/>
          </a:ln>
        </p:spPr>
        <p:txBody>
          <a:bodyPr spcFirstLastPara="1" wrap="square" lIns="91425" tIns="91425" rIns="91425" bIns="91425" anchor="t" anchorCtr="0">
            <a:noAutofit/>
          </a:bodyPr>
          <a:lstStyle/>
          <a:p>
            <a:pPr marL="457200" lvl="0" indent="-355600" algn="just" rtl="0">
              <a:lnSpc>
                <a:spcPct val="115000"/>
              </a:lnSpc>
              <a:spcBef>
                <a:spcPts val="0"/>
              </a:spcBef>
              <a:spcAft>
                <a:spcPts val="0"/>
              </a:spcAft>
              <a:buClr>
                <a:srgbClr val="FFFFFF"/>
              </a:buClr>
              <a:buSzPts val="2000"/>
              <a:buFont typeface="Times New Roman" panose="02020603050405020304"/>
              <a:buChar char="●"/>
            </a:pPr>
            <a:r>
              <a:rPr lang="en-GB" sz="2000">
                <a:solidFill>
                  <a:srgbClr val="FFFFFF"/>
                </a:solidFill>
                <a:latin typeface="Times New Roman" panose="02020603050405020304"/>
                <a:ea typeface="Times New Roman" panose="02020603050405020304"/>
                <a:cs typeface="Times New Roman" panose="02020603050405020304"/>
                <a:sym typeface="Times New Roman" panose="02020603050405020304"/>
              </a:rPr>
              <a:t>One time password sent to the registered mobile number is used to verify voter at initial stage.</a:t>
            </a:r>
            <a:endParaRPr sz="20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just" rtl="0">
              <a:lnSpc>
                <a:spcPct val="115000"/>
              </a:lnSpc>
              <a:spcBef>
                <a:spcPts val="0"/>
              </a:spcBef>
              <a:spcAft>
                <a:spcPts val="0"/>
              </a:spcAft>
              <a:buClr>
                <a:srgbClr val="FFFFFF"/>
              </a:buClr>
              <a:buSzPts val="2000"/>
              <a:buFont typeface="Times New Roman" panose="02020603050405020304"/>
              <a:buChar char="●"/>
            </a:pPr>
            <a:r>
              <a:rPr lang="en-GB" sz="2000">
                <a:solidFill>
                  <a:srgbClr val="FFFFFF"/>
                </a:solidFill>
                <a:latin typeface="Times New Roman" panose="02020603050405020304"/>
                <a:ea typeface="Times New Roman" panose="02020603050405020304"/>
                <a:cs typeface="Times New Roman" panose="02020603050405020304"/>
                <a:sym typeface="Times New Roman" panose="02020603050405020304"/>
              </a:rPr>
              <a:t>The captured image of the voter and the image of the voter from the database will be given as input to the model built using machine learning for high accuracy and if the result of the comparison is above the threshold value then voter can proceed to the next step.  </a:t>
            </a:r>
            <a:endParaRPr sz="20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just" rtl="0">
              <a:lnSpc>
                <a:spcPct val="115000"/>
              </a:lnSpc>
              <a:spcBef>
                <a:spcPts val="0"/>
              </a:spcBef>
              <a:spcAft>
                <a:spcPts val="0"/>
              </a:spcAft>
              <a:buClr>
                <a:srgbClr val="FFFFFF"/>
              </a:buClr>
              <a:buSzPts val="2000"/>
              <a:buFont typeface="Times New Roman" panose="02020603050405020304"/>
              <a:buChar char="●"/>
            </a:pPr>
            <a:r>
              <a:rPr lang="en-GB" sz="2000">
                <a:solidFill>
                  <a:srgbClr val="FFFFFF"/>
                </a:solidFill>
                <a:latin typeface="Times New Roman" panose="02020603050405020304"/>
                <a:ea typeface="Times New Roman" panose="02020603050405020304"/>
                <a:cs typeface="Times New Roman" panose="02020603050405020304"/>
                <a:sym typeface="Times New Roman" panose="02020603050405020304"/>
              </a:rPr>
              <a:t>Blockchain is used to store the data </a:t>
            </a:r>
            <a:r>
              <a:rPr lang="en-GB" sz="2000">
                <a:solidFill>
                  <a:srgbClr val="FFFFFF"/>
                </a:solidFill>
                <a:latin typeface="Times New Roman" panose="02020603050405020304"/>
                <a:ea typeface="Times New Roman" panose="02020603050405020304"/>
                <a:cs typeface="Times New Roman" panose="02020603050405020304"/>
                <a:sym typeface="Times New Roman" panose="02020603050405020304"/>
              </a:rPr>
              <a:t>securely</a:t>
            </a:r>
            <a:r>
              <a:rPr lang="en-GB" sz="2000">
                <a:solidFill>
                  <a:srgbClr val="FFFFFF"/>
                </a:solidFill>
                <a:latin typeface="Times New Roman" panose="02020603050405020304"/>
                <a:ea typeface="Times New Roman" panose="02020603050405020304"/>
                <a:cs typeface="Times New Roman" panose="02020603050405020304"/>
                <a:sym typeface="Times New Roman" panose="02020603050405020304"/>
              </a:rPr>
              <a:t>.</a:t>
            </a:r>
            <a:endParaRPr sz="2000">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4187</Words>
  <Application>WPS Presentation</Application>
  <PresentationFormat/>
  <Paragraphs>118</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13</vt:i4>
      </vt:variant>
    </vt:vector>
  </HeadingPairs>
  <TitlesOfParts>
    <vt:vector size="24" baseType="lpstr">
      <vt:lpstr>Arial</vt:lpstr>
      <vt:lpstr>SimSun</vt:lpstr>
      <vt:lpstr>Wingdings</vt:lpstr>
      <vt:lpstr>Arial</vt:lpstr>
      <vt:lpstr>Maven Pro</vt:lpstr>
      <vt:lpstr>Nunito</vt:lpstr>
      <vt:lpstr>Times New Roman</vt:lpstr>
      <vt:lpstr>Microsoft YaHei</vt:lpstr>
      <vt:lpstr>Arial Unicode MS</vt:lpstr>
      <vt:lpstr>Momentum</vt:lpstr>
      <vt:lpstr>Momentum</vt:lpstr>
      <vt:lpstr>Online Voting System Using Blockchain</vt:lpstr>
      <vt:lpstr>Contents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Voting System Using Blockchain</dc:title>
  <dc:creator/>
  <cp:lastModifiedBy>Prajwal Poojary</cp:lastModifiedBy>
  <cp:revision>1</cp:revision>
  <dcterms:created xsi:type="dcterms:W3CDTF">2021-12-29T17:03:33Z</dcterms:created>
  <dcterms:modified xsi:type="dcterms:W3CDTF">2021-12-29T17:03:34Z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0771B96D9D8E4B59A6162C5AB283B648</vt:lpwstr>
  </property>
  <property fmtid="{D5CDD505-2E9C-101B-9397-08002B2CF9AE}" pid="3" name="KSOProductBuildVer">
    <vt:lpwstr>1033-11.2.0.10382</vt:lpwstr>
  </property>
</Properties>
</file>