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0"/>
  </p:handoutMasterIdLst>
  <p:sldIdLst>
    <p:sldId id="269" r:id="rId3"/>
    <p:sldId id="270" r:id="rId4"/>
    <p:sldId id="271" r:id="rId6"/>
    <p:sldId id="272" r:id="rId7"/>
    <p:sldId id="273" r:id="rId8"/>
    <p:sldId id="263"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618"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map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picture of one of the geographic features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illustrating a season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A181B6-B371-4031-9CBE-ED0985B01CB6}" type="slidenum">
              <a:rPr lang="en-US"/>
            </a:fld>
            <a:endParaRPr lang="en-US"/>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p:txBody>
          <a:bodyPr/>
          <a:lstStyle/>
          <a:p>
            <a:r>
              <a:rPr lang="en-US"/>
              <a:t>Add key points in the history of your country to the timeline.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lang="en-US" smtClean="0"/>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lang="en-US" smtClean="0"/>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EDF33987-6305-4E2A-BF18-EF013ECE927B}" type="datetimeFigureOut">
              <a:rPr lang="en-US" smtClean="0"/>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lang="en-US" smtClean="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anose="020B0604020202020204"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hyperlink" Target="https://cocl.us/new_york_dataset%2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45" y="5733415"/>
            <a:ext cx="2644775" cy="1018540"/>
          </a:xfrm>
        </p:spPr>
        <p:txBody>
          <a:bodyPr>
            <a:normAutofit lnSpcReduction="10000"/>
          </a:bodyPr>
          <a:lstStyle/>
          <a:p>
            <a:r>
              <a:rPr lang="en-US" dirty="0" smtClean="0"/>
              <a:t>By,</a:t>
            </a:r>
            <a:endParaRPr lang="en-US" dirty="0" smtClean="0"/>
          </a:p>
          <a:p>
            <a:r>
              <a:rPr lang="en-US" dirty="0"/>
              <a:t>Prajjwal Sinha</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IN" dirty="0"/>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IN" dirty="0"/>
          </a:p>
          <a:p>
            <a:pPr algn="just">
              <a:lnSpc>
                <a:spcPct val="120000"/>
              </a:lnSpc>
            </a:pPr>
            <a:r>
              <a:rPr lang="en-IN" dirty="0"/>
              <a:t>With its diverse culture, comes diverse food items. There are many restaurants in New York City, each belonging to different categories like Chinese, Indian, and French etc.</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endParaRPr lang="en-IN" dirty="0"/>
          </a:p>
          <a:p>
            <a:pPr algn="just"/>
            <a:r>
              <a:rPr lang="en-IN" dirty="0"/>
              <a:t>Q1) List and visualize all major parts of New York City that has great Indian restaurants.</a:t>
            </a:r>
            <a:endParaRPr lang="en-IN" dirty="0"/>
          </a:p>
          <a:p>
            <a:pPr algn="just"/>
            <a:r>
              <a:rPr lang="en-IN" dirty="0"/>
              <a:t>Q2) </a:t>
            </a:r>
            <a:r>
              <a:rPr lang="en-IN" dirty="0" smtClean="0"/>
              <a:t>What </a:t>
            </a:r>
            <a:r>
              <a:rPr lang="en-IN" dirty="0"/>
              <a:t>is best location in New York City for Indian Cuisine?</a:t>
            </a:r>
            <a:endParaRPr lang="en-IN" dirty="0"/>
          </a:p>
          <a:p>
            <a:pPr algn="just"/>
            <a:r>
              <a:rPr lang="en-IN" dirty="0"/>
              <a:t>Q3) </a:t>
            </a:r>
            <a:r>
              <a:rPr lang="en-IN" dirty="0" smtClean="0"/>
              <a:t>Which </a:t>
            </a:r>
            <a:r>
              <a:rPr lang="en-IN" dirty="0"/>
              <a:t>areas have potential Indian Restaurant Market?</a:t>
            </a:r>
            <a:endParaRPr lang="en-IN" dirty="0"/>
          </a:p>
          <a:p>
            <a:pPr algn="just"/>
            <a:r>
              <a:rPr lang="en-IN" dirty="0"/>
              <a:t>Q4) </a:t>
            </a:r>
            <a:r>
              <a:rPr lang="en-IN" dirty="0" smtClean="0"/>
              <a:t>Which </a:t>
            </a:r>
            <a:r>
              <a:rPr lang="en-IN" dirty="0"/>
              <a:t>all areas lack Indian Restaurants?</a:t>
            </a:r>
            <a:endParaRPr lang="en-IN" dirty="0"/>
          </a:p>
          <a:p>
            <a:pPr algn="just"/>
            <a:r>
              <a:rPr lang="en-IN" dirty="0"/>
              <a:t>Q5) </a:t>
            </a:r>
            <a:r>
              <a:rPr lang="en-IN" dirty="0"/>
              <a:t>W</a:t>
            </a:r>
            <a:r>
              <a:rPr lang="en-IN" dirty="0" smtClean="0"/>
              <a:t>hich </a:t>
            </a:r>
            <a:r>
              <a:rPr lang="en-IN" dirty="0"/>
              <a:t>is the best place to stay if you prefer Indian Cuisine?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endParaRPr lang="en-IN" dirty="0" smtClean="0"/>
          </a:p>
          <a:p>
            <a:pPr marL="502920" indent="-457200" algn="just">
              <a:buFont typeface="+mj-lt"/>
              <a:buAutoNum type="arabicPeriod"/>
            </a:pPr>
            <a:r>
              <a:rPr lang="en-IN" sz="2000" dirty="0"/>
              <a:t>New York City data that contains list Boroughs, Neighbourhoods along with their latitude and longitude.</a:t>
            </a:r>
            <a:endParaRPr lang="en-IN" sz="2000" dirty="0"/>
          </a:p>
          <a:p>
            <a:pPr lvl="1" algn="just"/>
            <a:r>
              <a:rPr lang="en-IN" sz="1800" dirty="0"/>
              <a:t>Data source : </a:t>
            </a:r>
            <a:r>
              <a:rPr lang="en-IN" sz="1800" dirty="0">
                <a:hlinkClick r:id="rId1"/>
              </a:rPr>
              <a:t>https://cocl.us/new_york_dataset</a:t>
            </a:r>
            <a:endParaRPr lang="en-IN" sz="1800" dirty="0"/>
          </a:p>
          <a:p>
            <a:pPr lvl="1" algn="just"/>
            <a:r>
              <a:rPr lang="en-IN" sz="1800" dirty="0"/>
              <a:t>Description: This data set contains the required information. </a:t>
            </a:r>
            <a:r>
              <a:rPr lang="en-IN" sz="1800" dirty="0"/>
              <a:t>And we will use this data set to explore various neighbourhoods of New York </a:t>
            </a:r>
            <a:r>
              <a:rPr lang="en-IN" sz="1800" dirty="0" smtClean="0"/>
              <a:t>City</a:t>
            </a:r>
            <a:r>
              <a:rPr lang="en-IN" dirty="0" smtClean="0"/>
              <a:t>.</a:t>
            </a:r>
            <a:endParaRPr lang="en-IN" dirty="0" smtClean="0"/>
          </a:p>
          <a:p>
            <a:pPr marL="502920" indent="-457200" algn="just">
              <a:buFont typeface="+mj-lt"/>
              <a:buAutoNum type="arabicPeriod"/>
            </a:pPr>
            <a:r>
              <a:rPr lang="en-IN" sz="2000" dirty="0"/>
              <a:t>Indian restaurants in each neighbourhood of New York City.</a:t>
            </a:r>
            <a:endParaRPr lang="en-IN" sz="2000" dirty="0"/>
          </a:p>
          <a:p>
            <a:pPr lvl="1" algn="just"/>
            <a:r>
              <a:rPr lang="en-IN" sz="1800" dirty="0"/>
              <a:t>Data source : Foursquare API</a:t>
            </a:r>
            <a:endParaRPr lang="en-IN" sz="1800" dirty="0"/>
          </a:p>
          <a:p>
            <a:pPr lvl="1" algn="just"/>
            <a:r>
              <a:rPr lang="en-IN" sz="1800" dirty="0"/>
              <a:t>Description: By using this API we will get all the venues in each neighbourhood. We can filter these venues to get only Indian restaurants</a:t>
            </a:r>
            <a:r>
              <a:rPr lang="en-IN" sz="1800" dirty="0" smtClean="0"/>
              <a:t>.</a:t>
            </a:r>
            <a:endParaRPr lang="en-IN" sz="1800" dirty="0" smtClean="0"/>
          </a:p>
          <a:p>
            <a:pPr marL="502920" indent="-457200" algn="just">
              <a:buFont typeface="+mj-lt"/>
              <a:buAutoNum type="arabicPeriod"/>
            </a:pPr>
            <a:r>
              <a:rPr lang="en-IN" sz="2000" dirty="0"/>
              <a:t>GeoSpace data</a:t>
            </a:r>
            <a:endParaRPr lang="en-IN" sz="2000" dirty="0"/>
          </a:p>
          <a:p>
            <a:pPr lvl="1" algn="just"/>
            <a:r>
              <a:rPr lang="en-IN" sz="1800" dirty="0"/>
              <a:t>Data source : </a:t>
            </a:r>
            <a:r>
              <a:rPr lang="en-IN" sz="1800" u="sng" dirty="0">
                <a:hlinkClick r:id="rId2"/>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1"/>
              </a:rPr>
              <a:t>https://</a:t>
            </a:r>
            <a:r>
              <a:rPr lang="en-IN" dirty="0" smtClean="0">
                <a:hlinkClick r:id="rId1"/>
              </a:rPr>
              <a:t>cocl.us/</a:t>
            </a:r>
            <a:r>
              <a:rPr lang="en-IN" dirty="0" err="1" smtClean="0">
                <a:hlinkClick r:id="rId1"/>
              </a:rPr>
              <a:t>new_york_dataset</a:t>
            </a:r>
            <a:r>
              <a:rPr lang="en-IN" dirty="0" smtClean="0">
                <a:hlinkClick r:id="rId1"/>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endParaRPr lang="en-IN" dirty="0" smtClean="0"/>
          </a:p>
          <a:p>
            <a:pPr marL="502920" lvl="0" indent="-457200" algn="just">
              <a:buFont typeface="+mj-lt"/>
              <a:buAutoNum type="arabicPeriod"/>
            </a:pPr>
            <a:r>
              <a:rPr lang="en-IN" dirty="0"/>
              <a:t>We will then filter out all venues with Indian restaurant for further analysis</a:t>
            </a:r>
            <a:r>
              <a:rPr lang="en-IN" dirty="0" smtClean="0"/>
              <a:t>.</a:t>
            </a:r>
            <a:endParaRPr lang="en-IN" dirty="0" smtClean="0"/>
          </a:p>
          <a:p>
            <a:pPr marL="502920" indent="-457200" algn="just">
              <a:buFont typeface="+mj-lt"/>
              <a:buAutoNum type="arabicPeriod"/>
            </a:pPr>
            <a:r>
              <a:rPr lang="en-IN" dirty="0"/>
              <a:t>Next using Foursquare API, we will find the Ratings, Tips, and Number of Likes for all the Indian Restaurants.</a:t>
            </a:r>
            <a:endParaRPr lang="en-IN" dirty="0"/>
          </a:p>
          <a:p>
            <a:pPr marL="502920" indent="-457200" algn="just">
              <a:buFont typeface="+mj-lt"/>
              <a:buAutoNum type="arabicPeriod"/>
            </a:pPr>
            <a:r>
              <a:rPr lang="en-IN" dirty="0"/>
              <a:t>We will then sort Neighbourhoods and Borough the data keeping Ratings as the constraint.</a:t>
            </a:r>
            <a:endParaRPr lang="en-IN" dirty="0"/>
          </a:p>
          <a:p>
            <a:pPr marL="502920" indent="-457200" algn="just">
              <a:buFont typeface="+mj-lt"/>
              <a:buAutoNum type="arabicPeriod"/>
            </a:pPr>
            <a:r>
              <a:rPr lang="en-IN" dirty="0"/>
              <a:t>Next we will consider all the neighbourhoods with average rating greater or equal 9.0 to visualize on map.</a:t>
            </a:r>
            <a:endParaRPr lang="en-IN" dirty="0"/>
          </a:p>
          <a:p>
            <a:pPr marL="502920" indent="-457200" algn="just">
              <a:buFont typeface="+mj-lt"/>
              <a:buAutoNum type="arabicPeriod"/>
            </a:pPr>
            <a:r>
              <a:rPr lang="en-IN" dirty="0"/>
              <a:t>We will join this dataset to original New York data to get longitude and latitude.</a:t>
            </a:r>
            <a:endParaRPr lang="en-IN" dirty="0"/>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endParaRPr lang="en-IN" dirty="0"/>
          </a:p>
          <a:p>
            <a:pPr marL="502920" indent="-457200">
              <a:buFont typeface="+mj-lt"/>
              <a:buAutoNum type="arabicPeriod"/>
            </a:pPr>
            <a:r>
              <a:rPr lang="en-IN" dirty="0"/>
              <a:t>The following location in New York City has great Indian restaurants</a:t>
            </a:r>
            <a:r>
              <a:rPr lang="en-IN" dirty="0" smtClean="0"/>
              <a:t>.</a:t>
            </a:r>
            <a:endParaRPr lang="en-IN" dirty="0" smtClean="0"/>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endParaRPr lang="en-IN" dirty="0" smtClean="0"/>
          </a:p>
          <a:p>
            <a:pPr marL="502920" indent="-457200">
              <a:buFont typeface="+mj-lt"/>
              <a:buAutoNum type="arabicPeriod"/>
            </a:pPr>
            <a:r>
              <a:rPr lang="en-IN" dirty="0"/>
              <a:t>Manhattan have potential Indian Restaurant Market.</a:t>
            </a:r>
            <a:endParaRPr lang="en-IN" dirty="0"/>
          </a:p>
          <a:p>
            <a:pPr marL="502920" indent="-457200">
              <a:buFont typeface="+mj-lt"/>
              <a:buAutoNum type="arabicPeriod"/>
            </a:pPr>
            <a:r>
              <a:rPr lang="en-IN" dirty="0"/>
              <a:t>Staten Island ranks last in average rating of Indian Restaurants.</a:t>
            </a:r>
            <a:endParaRPr lang="en-IN" dirty="0"/>
          </a:p>
          <a:p>
            <a:pPr marL="502920" indent="-457200">
              <a:buFont typeface="+mj-lt"/>
              <a:buAutoNum type="arabicPeriod"/>
            </a:pPr>
            <a:r>
              <a:rPr lang="en-IN" dirty="0"/>
              <a:t>Manhattan is the best place to stay if you prefer Indian Cuisine</a:t>
            </a:r>
            <a:r>
              <a:rPr lang="en-IN" dirty="0" smtClean="0"/>
              <a:t>.</a:t>
            </a:r>
            <a:endParaRPr lang="en-IN" dirty="0" smtClean="0"/>
          </a:p>
          <a:p>
            <a:pPr marL="274320" lvl="1" indent="0">
              <a:buNone/>
            </a:pPr>
            <a:endParaRPr lang="en-IN" dirty="0"/>
          </a:p>
          <a:p>
            <a:pPr marL="45720" indent="0">
              <a:buNone/>
            </a:pPr>
            <a:endParaRPr lang="en-US" dirty="0"/>
          </a:p>
        </p:txBody>
      </p:sp>
      <p:pic>
        <p:nvPicPr>
          <p:cNvPr id="8" name="Picture 7"/>
          <p:cNvPicPr/>
          <p:nvPr/>
        </p:nvPicPr>
        <p:blipFill rotWithShape="1">
          <a:blip r:embed="rId1"/>
          <a:srcRect r="41869"/>
          <a:stretch>
            <a:fillRect/>
          </a:stretch>
        </p:blipFill>
        <p:spPr>
          <a:xfrm>
            <a:off x="981844" y="2564904"/>
            <a:ext cx="4968552" cy="14438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World country report presentation</Template>
  <TotalTime>0</TotalTime>
  <Words>3838</Words>
  <Application>WPS Presentation</Application>
  <PresentationFormat>Custom</PresentationFormat>
  <Paragraphs>59</Paragraphs>
  <Slides>6</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Century Gothic</vt:lpstr>
      <vt:lpstr>Segoe Print</vt:lpstr>
      <vt:lpstr>Microsoft YaHei</vt:lpstr>
      <vt:lpstr>Arial Unicode MS</vt:lpstr>
      <vt:lpstr>World country report presentation</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prajj</cp:lastModifiedBy>
  <cp:revision>5</cp:revision>
  <dcterms:created xsi:type="dcterms:W3CDTF">2020-01-05T08:05:00Z</dcterms:created>
  <dcterms:modified xsi:type="dcterms:W3CDTF">2020-11-08T14:00:18Z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1033-11.2.0.8342</vt:lpwstr>
  </property>
</Properties>
</file>