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Credit Card Default Prediction</a:t>
            </a:r>
            <a:endParaRPr sz="4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monitoring whether the customer is credible or not. The model will determine whether a customer is going to make any default in their payment or customer will pay their bill on time. </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upcoming defaults.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Manual inspection if default is identified .</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CreditCard_20062021_101010)</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4" name="Picture 3">
            <a:extLst>
              <a:ext uri="{FF2B5EF4-FFF2-40B4-BE49-F238E27FC236}">
                <a16:creationId xmlns:a16="http://schemas.microsoft.com/office/drawing/2014/main" id="{DD0E4894-75C2-C55A-9606-2DF22082B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5140" y="1498058"/>
            <a:ext cx="10262648" cy="5035283"/>
          </a:xfrm>
          <a:prstGeom prst="rect">
            <a:avLst/>
          </a:prstGeom>
          <a:noFill/>
        </p:spPr>
      </p:pic>
      <p:sp>
        <p:nvSpPr>
          <p:cNvPr id="3" name="Rectangle: Rounded Corners 2">
            <a:extLst>
              <a:ext uri="{FF2B5EF4-FFF2-40B4-BE49-F238E27FC236}">
                <a16:creationId xmlns:a16="http://schemas.microsoft.com/office/drawing/2014/main" id="{D80FCCAA-C218-8375-7C03-AA06ACF83D69}"/>
              </a:ext>
            </a:extLst>
          </p:cNvPr>
          <p:cNvSpPr/>
          <p:nvPr/>
        </p:nvSpPr>
        <p:spPr>
          <a:xfrm>
            <a:off x="4591455" y="4212077"/>
            <a:ext cx="1504545" cy="3891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err="1"/>
              <a:t>Streamlit</a:t>
            </a:r>
            <a:r>
              <a:rPr lang="en-IN" sz="1100" dirty="0"/>
              <a:t>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CreditCard_Training</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457200" lvl="1" indent="0" algn="l" rtl="0">
              <a:spcBef>
                <a:spcPts val="0"/>
              </a:spcBef>
              <a:spcAft>
                <a:spcPts val="0"/>
              </a:spcAft>
              <a:buSzPts val="1440"/>
              <a:buNone/>
            </a:pPr>
            <a:endParaRPr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“Random Forest Classifier”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Classifier". For each cluster both the hyper tunned algorithms are used. We calculate the AUC scores for both models and select the model with the best score. Similarly, the model is selected for each cluster. All the models for every cluster are saved for use in prediction.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Widescreen</PresentationFormat>
  <Paragraphs>45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Century Gothic</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sulep prajjwal</cp:lastModifiedBy>
  <cp:revision>2</cp:revision>
  <dcterms:created xsi:type="dcterms:W3CDTF">2021-06-19T13:01:53Z</dcterms:created>
  <dcterms:modified xsi:type="dcterms:W3CDTF">2022-06-23T15:06:10Z</dcterms:modified>
</cp:coreProperties>
</file>