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0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13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0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6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2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58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0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0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4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1219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8EA89-B4B6-A954-91DD-0AB97F29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85105"/>
            <a:ext cx="10058400" cy="54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>
                <a:solidFill>
                  <a:schemeClr val="bg1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1" y="1310135"/>
            <a:ext cx="1940943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2" y="2554955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21971" y="1118717"/>
            <a:ext cx="11001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95313" y="1970179"/>
            <a:ext cx="1100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800" b="1" dirty="0">
                <a:solidFill>
                  <a:schemeClr val="bg1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F0AA5-1FAA-A29B-BA4E-D139180E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08" y="1229360"/>
            <a:ext cx="9826388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6D9E2A-A261-EC08-B8DC-2F4C614811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75" b="-6075"/>
          <a:stretch/>
        </p:blipFill>
        <p:spPr>
          <a:xfrm>
            <a:off x="1124308" y="1523769"/>
            <a:ext cx="9826388" cy="55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14EAA-0EA2-4511-0049-7D489422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7316"/>
            <a:ext cx="10058400" cy="5614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AB0CB-3B0B-7898-69FE-019035C7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049"/>
          <a:stretch/>
        </p:blipFill>
        <p:spPr>
          <a:xfrm>
            <a:off x="1066800" y="1512740"/>
            <a:ext cx="10058400" cy="52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693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Lato Black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Prajjwal Dwivedi</dc:creator>
  <cp:lastModifiedBy>Prajjwal Dwivedi</cp:lastModifiedBy>
  <cp:revision>15</cp:revision>
  <dcterms:created xsi:type="dcterms:W3CDTF">2023-10-07T01:44:58Z</dcterms:created>
  <dcterms:modified xsi:type="dcterms:W3CDTF">2024-09-28T16:28:30Z</dcterms:modified>
</cp:coreProperties>
</file>