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80" d="100"/>
          <a:sy n="80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8153-CEEB-458F-977C-019E7ABFD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b="1" dirty="0"/>
              <a:t>Best Locations For Indian Restaurants Throughout The Queens Of New York</a:t>
            </a:r>
          </a:p>
        </p:txBody>
      </p:sp>
    </p:spTree>
    <p:extLst>
      <p:ext uri="{BB962C8B-B14F-4D97-AF65-F5344CB8AC3E}">
        <p14:creationId xmlns:p14="http://schemas.microsoft.com/office/powerpoint/2010/main" val="22405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15D4-C59C-42FD-9715-D40F2209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EDAB-D4BE-4A3F-8FBE-89F4B27C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6" y="2276475"/>
            <a:ext cx="10550320" cy="4330801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This final project explores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locations for Indian restaurants throughout the Queens of New York. </a:t>
            </a:r>
          </a:p>
          <a:p>
            <a:pPr marL="0" indent="0">
              <a:buNone/>
            </a:pPr>
            <a:endParaRPr lang="en-IN" sz="19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Audience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personnel who wants to invest or open a restaurant.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 who loves to have their own restaurant as a side business.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the best location for opening a restaurant.</a:t>
            </a:r>
          </a:p>
          <a:p>
            <a:pPr lvl="1"/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Budding Data Scientists, 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who want to implement some of the most used Exploratory Data Analysis techniques to obtain necessary data, analyse it and, finally be able to tell a story out of it</a:t>
            </a:r>
          </a:p>
          <a:p>
            <a:pPr lvl="1"/>
            <a:endParaRPr lang="en-IN" sz="1400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r>
              <a:rPr lang="en-IN" sz="23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292929"/>
                </a:solidFill>
                <a:effectLst/>
                <a:latin typeface="medium-content-serif-font"/>
              </a:rPr>
              <a:t>What is the best location for an Indian restaurant in Queens, New York City?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rgbClr val="292929"/>
                </a:solidFill>
                <a:effectLst/>
                <a:latin typeface="medium-content-serif-font"/>
              </a:rPr>
              <a:t>In what Neighbourhood should I open an Indian restaurant to have the best chance of being successful?</a:t>
            </a:r>
          </a:p>
          <a:p>
            <a:endParaRPr lang="en-IN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168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B6A1-BC70-4927-9618-B53D45A8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35568"/>
            <a:ext cx="8761413" cy="706964"/>
          </a:xfrm>
        </p:spPr>
        <p:txBody>
          <a:bodyPr/>
          <a:lstStyle/>
          <a:p>
            <a:r>
              <a:rPr lang="en-IN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C3D3-FC3A-477B-9890-FDBF661E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292929"/>
                </a:solidFill>
                <a:effectLst/>
                <a:latin typeface="medium-content-sans-serif-font"/>
              </a:rPr>
              <a:t>Data Section</a:t>
            </a: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For this project we need the following data:</a:t>
            </a:r>
            <a:b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1. New York City data that contains Borough, Neighbourhoods along with there latitudes and longitudes</a:t>
            </a:r>
            <a:b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* Data Source: </a:t>
            </a:r>
            <a:r>
              <a:rPr lang="en-IN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2"/>
              </a:rPr>
              <a:t>https://cocl.us/new_york_dataset</a:t>
            </a:r>
            <a:endParaRPr lang="en-IN" b="0" i="0" u="none" strike="noStrike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algn="l"/>
            <a:endParaRPr lang="en-IN" dirty="0">
              <a:solidFill>
                <a:srgbClr val="292929"/>
              </a:solidFill>
              <a:latin typeface="medium-content-serif-font"/>
            </a:endParaRP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2. Indian restaurants in Queens Neighbourhood of new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medium-content-serif-font"/>
              </a:rPr>
              <a:t>york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 city.</a:t>
            </a:r>
            <a:br>
              <a:rPr lang="en-IN" dirty="0"/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* Data Source: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42799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93DC-98E9-4946-B30B-056DBDBE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7207-013C-4726-ABB8-FCB370EA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Collect the New </a:t>
            </a:r>
            <a:r>
              <a:rPr lang="en-IN" dirty="0">
                <a:solidFill>
                  <a:srgbClr val="292929"/>
                </a:solidFill>
                <a:latin typeface="medium-content-serif-font"/>
              </a:rPr>
              <a:t>York 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city data from </a:t>
            </a:r>
            <a:r>
              <a:rPr lang="en-IN" b="0" i="0" u="none" strike="noStrike" dirty="0">
                <a:effectLst/>
                <a:latin typeface="medium-content-serif-font"/>
                <a:hlinkClick r:id="rId3"/>
              </a:rPr>
              <a:t>https://cocl.us/new_york_dataset</a:t>
            </a:r>
            <a:br>
              <a:rPr lang="en-IN" dirty="0"/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* Using Foursquare API we will get all venues for each Neighbourhood.</a:t>
            </a:r>
            <a:br>
              <a:rPr lang="en-IN" dirty="0"/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* Filter out all venues which are Indian Restaurants.</a:t>
            </a:r>
            <a:br>
              <a:rPr lang="en-IN" dirty="0"/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* Data Visualization and some statistical analysis.</a:t>
            </a:r>
          </a:p>
          <a:p>
            <a:endParaRPr lang="en-IN" dirty="0">
              <a:solidFill>
                <a:srgbClr val="292929"/>
              </a:solidFill>
              <a:latin typeface="medium-content-serif-font"/>
            </a:endParaRP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Analysing using Clustering (Specially K-Means):</a:t>
            </a: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Find the best value of K</a:t>
            </a: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Visualize the Neighbourhood with number of Indian Restaurants.</a:t>
            </a:r>
            <a:br>
              <a:rPr lang="en-IN" dirty="0"/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* Compare the Neighbourhoods to Find the Best Place for Starting up a Restaurant</a:t>
            </a:r>
            <a:br>
              <a:rPr lang="en-IN" dirty="0"/>
            </a:b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* Inference From these Results and related Conclusions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72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6BF3-9C98-4865-96D1-0C8FE272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F96182-6559-4A6C-A73E-77FF89371E5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4122" y="3024188"/>
            <a:ext cx="5065713" cy="321692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30B9CE-0F67-4B59-99E5-70479A1F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43150"/>
            <a:ext cx="4825159" cy="4438650"/>
          </a:xfrm>
        </p:spPr>
        <p:txBody>
          <a:bodyPr/>
          <a:lstStyle/>
          <a:p>
            <a:r>
              <a:rPr lang="en-IN" dirty="0"/>
              <a:t>Distribution of Indian Restaurants across different Neighbourhoods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6A1A8-121F-4E9B-BCF9-A6EA62AB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83" y="3024188"/>
            <a:ext cx="4508016" cy="2995612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D06F3E8-C9D0-4D4A-8896-5BE4E049EBFE}"/>
              </a:ext>
            </a:extLst>
          </p:cNvPr>
          <p:cNvSpPr txBox="1">
            <a:spLocks/>
          </p:cNvSpPr>
          <p:nvPr/>
        </p:nvSpPr>
        <p:spPr>
          <a:xfrm>
            <a:off x="914400" y="2343149"/>
            <a:ext cx="4825159" cy="428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No. Of Neighbourhood for each Borough in New York city</a:t>
            </a:r>
          </a:p>
        </p:txBody>
      </p:sp>
    </p:spTree>
    <p:extLst>
      <p:ext uri="{BB962C8B-B14F-4D97-AF65-F5344CB8AC3E}">
        <p14:creationId xmlns:p14="http://schemas.microsoft.com/office/powerpoint/2010/main" val="105800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9D9A-80F8-4BFC-A634-7ADCC944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the Neighbourhood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AFBE2-61ED-4A4B-8D41-37CE1799C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0925" y="3333750"/>
            <a:ext cx="3534678" cy="284877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58651-8278-4580-BC5C-32026528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6526" y="2439457"/>
            <a:ext cx="4825159" cy="3932768"/>
          </a:xfrm>
        </p:spPr>
        <p:txBody>
          <a:bodyPr/>
          <a:lstStyle/>
          <a:p>
            <a:r>
              <a:rPr lang="en-IN" dirty="0"/>
              <a:t>The 4 Clusters which can be visualized using the Folium Library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583048-8276-4986-90E9-4DDAFCB110E6}"/>
              </a:ext>
            </a:extLst>
          </p:cNvPr>
          <p:cNvSpPr txBox="1">
            <a:spLocks/>
          </p:cNvSpPr>
          <p:nvPr/>
        </p:nvSpPr>
        <p:spPr>
          <a:xfrm>
            <a:off x="872426" y="2439457"/>
            <a:ext cx="4825159" cy="393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extract Indian restaurant data from above table and fit this into the code for finding best value of 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3E92D-8050-4E18-BADD-C71A2D1853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2426" y="3429000"/>
            <a:ext cx="49053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09EC-3987-4BAB-BDAB-8A0F2867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5E62-9E04-4DC8-8184-31F8F263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of the exploratory data analysis and clustering is summarized below: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Astoria neighbourhood has the highest number of Indian restaurants.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Jamaica Estates neighbourhood has a high density of Indian restaurants.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neighbourhoods have the least number of Indian restaurants.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open my restaurant in **South Ozone Park** neighbourhood because it is near International Airport. Because all immigrants will come to the nearest restaurant. So, the profit will be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5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8532-4D39-4855-B5D8-DE046A57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FB0A-68F9-40EC-94CA-EC53454F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390775"/>
            <a:ext cx="10839450" cy="426719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to conclude this project,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got a small glimpse of how real-life Data science project looks like.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of python libraries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handle JSON file, plotting graphs, and other exploratory data analysis.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Foursquare API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major boroughs of New York City and their neighbourhoods.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for this kind of analysis in a real-life business problem is discussed in great detail.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 drawbacks and chances for improvements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represent even more realistic pictures are mentioned.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final note, all of the above analyses is depended on the adequacy and accuracy of Four Square data.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more comprehensive analysis and future work would need to incorporate data from other external databases.</a:t>
            </a:r>
          </a:p>
        </p:txBody>
      </p:sp>
    </p:spTree>
    <p:extLst>
      <p:ext uri="{BB962C8B-B14F-4D97-AF65-F5344CB8AC3E}">
        <p14:creationId xmlns:p14="http://schemas.microsoft.com/office/powerpoint/2010/main" val="137018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AC6EBC-E2E9-4B5A-BAE0-9D74D6CCD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i="1" dirty="0"/>
              <a:t>Thank You</a:t>
            </a:r>
            <a:br>
              <a:rPr lang="en-IN" sz="5400" b="1" i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725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576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medium-content-sans-serif-font</vt:lpstr>
      <vt:lpstr>medium-content-serif-font</vt:lpstr>
      <vt:lpstr>Wingdings 3</vt:lpstr>
      <vt:lpstr>Ion Boardroom</vt:lpstr>
      <vt:lpstr> Best Locations For Indian Restaurants Throughout The Queens Of New York</vt:lpstr>
      <vt:lpstr>Business Problem</vt:lpstr>
      <vt:lpstr>Data</vt:lpstr>
      <vt:lpstr>Methodology</vt:lpstr>
      <vt:lpstr>Visualization</vt:lpstr>
      <vt:lpstr>Clustering the Neighbourhood</vt:lpstr>
      <vt:lpstr>Results and Discussion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for obtaining a new restaurant in London</dc:title>
  <dc:creator>PRAJNA</dc:creator>
  <cp:lastModifiedBy>PRAJNA</cp:lastModifiedBy>
  <cp:revision>5</cp:revision>
  <dcterms:created xsi:type="dcterms:W3CDTF">2020-07-06T00:54:28Z</dcterms:created>
  <dcterms:modified xsi:type="dcterms:W3CDTF">2020-07-06T08:05:04Z</dcterms:modified>
</cp:coreProperties>
</file>