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60" r:id="rId5"/>
    <p:sldMasterId id="2147483650" r:id="rId6"/>
  </p:sldMasterIdLst>
  <p:notesMasterIdLst>
    <p:notesMasterId r:id="rId21"/>
  </p:notesMasterIdLst>
  <p:sldIdLst>
    <p:sldId id="256" r:id="rId7"/>
    <p:sldId id="435" r:id="rId8"/>
    <p:sldId id="462" r:id="rId9"/>
    <p:sldId id="463" r:id="rId10"/>
    <p:sldId id="391" r:id="rId11"/>
    <p:sldId id="444" r:id="rId12"/>
    <p:sldId id="447" r:id="rId13"/>
    <p:sldId id="374" r:id="rId14"/>
    <p:sldId id="464" r:id="rId15"/>
    <p:sldId id="465" r:id="rId16"/>
    <p:sldId id="417" r:id="rId17"/>
    <p:sldId id="468" r:id="rId18"/>
    <p:sldId id="358" r:id="rId19"/>
    <p:sldId id="467" r:id="rId2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A072FFF-E90E-1820-D1AE-619E44863FA2}" name="Tiago Zibecchi" initials="TZ" userId="S::tiago.zibecchi@euromed-economists.org::dd386ecb-a1f4-46c2-862a-fee0090a064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DC752"/>
    <a:srgbClr val="F8991C"/>
    <a:srgbClr val="F70C0C"/>
    <a:srgbClr val="C1865B"/>
    <a:srgbClr val="FFFFFF"/>
    <a:srgbClr val="9400D4"/>
    <a:srgbClr val="FAB15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F6A064-B2BF-4C1B-B438-C0FF8945FCF7}" v="123" dt="2025-10-16T13:47:19.88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315" autoAdjust="0"/>
  </p:normalViewPr>
  <p:slideViewPr>
    <p:cSldViewPr snapToGrid="0">
      <p:cViewPr>
        <p:scale>
          <a:sx n="75" d="100"/>
          <a:sy n="75" d="100"/>
        </p:scale>
        <p:origin x="8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 Id="rId27"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E184F7-7159-4E38-A792-CA9669945547}" type="doc">
      <dgm:prSet loTypeId="urn:microsoft.com/office/officeart/2005/8/layout/hProcess9" loCatId="process" qsTypeId="urn:microsoft.com/office/officeart/2005/8/quickstyle/simple5" qsCatId="simple" csTypeId="urn:microsoft.com/office/officeart/2005/8/colors/accent1_2" csCatId="accent1" phldr="1"/>
      <dgm:spPr/>
      <dgm:t>
        <a:bodyPr/>
        <a:lstStyle/>
        <a:p>
          <a:endParaRPr lang="es-ES"/>
        </a:p>
      </dgm:t>
    </dgm:pt>
    <dgm:pt modelId="{F093D1A4-FD9D-4E89-BFFE-CD75A52683E2}">
      <dgm:prSet phldrT="[Texto]" phldr="0" custT="1"/>
      <dgm:spPr/>
      <dgm:t>
        <a:bodyPr/>
        <a:lstStyle/>
        <a:p>
          <a:pPr rtl="0"/>
          <a:r>
            <a:rPr lang="es-ES" sz="2400" dirty="0">
              <a:latin typeface="Franklin Gothic Demi" panose="020B0502020104020203"/>
            </a:rPr>
            <a:t> </a:t>
          </a:r>
          <a:r>
            <a:rPr lang="es-ES" sz="2400" dirty="0">
              <a:latin typeface="Franklin Gothic Book"/>
            </a:rPr>
            <a:t>Ex-Ante </a:t>
          </a:r>
          <a:r>
            <a:rPr lang="es-ES" sz="2000" dirty="0" err="1">
              <a:latin typeface="Franklin Gothic Book"/>
            </a:rPr>
            <a:t>based</a:t>
          </a:r>
          <a:r>
            <a:rPr lang="es-ES" sz="2000" dirty="0">
              <a:latin typeface="Franklin Gothic Book"/>
            </a:rPr>
            <a:t> </a:t>
          </a:r>
          <a:r>
            <a:rPr lang="es-ES" sz="2000" dirty="0" err="1">
              <a:latin typeface="Franklin Gothic Book"/>
            </a:rPr>
            <a:t>payments</a:t>
          </a:r>
          <a:endParaRPr lang="es-ES" sz="2400" dirty="0">
            <a:latin typeface="Franklin Gothic Book"/>
          </a:endParaRPr>
        </a:p>
      </dgm:t>
    </dgm:pt>
    <dgm:pt modelId="{EC81D573-AD86-4AC9-8539-8195F8917C29}" type="parTrans" cxnId="{6E208897-AE4C-427F-BB8B-346E00B06A55}">
      <dgm:prSet/>
      <dgm:spPr/>
      <dgm:t>
        <a:bodyPr/>
        <a:lstStyle/>
        <a:p>
          <a:endParaRPr lang="es-ES"/>
        </a:p>
      </dgm:t>
    </dgm:pt>
    <dgm:pt modelId="{2DB4FFB6-86C7-4900-8ED1-08A97B5A4123}" type="sibTrans" cxnId="{6E208897-AE4C-427F-BB8B-346E00B06A55}">
      <dgm:prSet/>
      <dgm:spPr/>
      <dgm:t>
        <a:bodyPr/>
        <a:lstStyle/>
        <a:p>
          <a:endParaRPr lang="es-ES"/>
        </a:p>
      </dgm:t>
    </dgm:pt>
    <dgm:pt modelId="{C0C25B6A-E50C-48A7-A370-5A4EFC713EC8}">
      <dgm:prSet phldrT="[Texto]" phldr="0" custT="1"/>
      <dgm:spPr/>
      <dgm:t>
        <a:bodyPr/>
        <a:lstStyle/>
        <a:p>
          <a:pPr rtl="0"/>
          <a:r>
            <a:rPr lang="es-ES" sz="2400" dirty="0" err="1">
              <a:latin typeface="Franklin Gothic Book"/>
            </a:rPr>
            <a:t>Result</a:t>
          </a:r>
          <a:r>
            <a:rPr lang="es-ES" sz="2400" dirty="0">
              <a:latin typeface="Franklin Gothic Book"/>
            </a:rPr>
            <a:t> </a:t>
          </a:r>
          <a:r>
            <a:rPr lang="es-ES" sz="2000" dirty="0" err="1">
              <a:latin typeface="Franklin Gothic Book"/>
            </a:rPr>
            <a:t>based</a:t>
          </a:r>
          <a:r>
            <a:rPr lang="es-ES" sz="2000" dirty="0">
              <a:latin typeface="Franklin Gothic Book"/>
            </a:rPr>
            <a:t> </a:t>
          </a:r>
          <a:r>
            <a:rPr lang="es-ES" sz="2000" dirty="0" err="1">
              <a:latin typeface="Franklin Gothic Book"/>
            </a:rPr>
            <a:t>payments</a:t>
          </a:r>
          <a:endParaRPr lang="es-ES" sz="2400" dirty="0">
            <a:latin typeface="Franklin Gothic Book"/>
          </a:endParaRPr>
        </a:p>
      </dgm:t>
    </dgm:pt>
    <dgm:pt modelId="{589460FF-1EF6-4805-9B0D-22E70F85E207}" type="parTrans" cxnId="{9899CE6C-E78F-4C64-9A31-7A5612328A37}">
      <dgm:prSet/>
      <dgm:spPr/>
      <dgm:t>
        <a:bodyPr/>
        <a:lstStyle/>
        <a:p>
          <a:endParaRPr lang="es-ES"/>
        </a:p>
      </dgm:t>
    </dgm:pt>
    <dgm:pt modelId="{A7C2A5DE-F54A-48DE-8B05-C4A90C34FF70}" type="sibTrans" cxnId="{9899CE6C-E78F-4C64-9A31-7A5612328A37}">
      <dgm:prSet/>
      <dgm:spPr/>
      <dgm:t>
        <a:bodyPr/>
        <a:lstStyle/>
        <a:p>
          <a:endParaRPr lang="es-ES"/>
        </a:p>
      </dgm:t>
    </dgm:pt>
    <dgm:pt modelId="{DCF86329-464B-4EAA-AA73-CB6DD2068D4C}">
      <dgm:prSet phldrT="[Texto]" phldr="0" custT="1"/>
      <dgm:spPr/>
      <dgm:t>
        <a:bodyPr/>
        <a:lstStyle/>
        <a:p>
          <a:r>
            <a:rPr lang="es-ES" sz="2400" dirty="0" err="1">
              <a:latin typeface="Franklin Gothic Book"/>
            </a:rPr>
            <a:t>Action</a:t>
          </a:r>
          <a:r>
            <a:rPr lang="es-ES" sz="2400" dirty="0">
              <a:latin typeface="Franklin Gothic Book"/>
            </a:rPr>
            <a:t> </a:t>
          </a:r>
          <a:r>
            <a:rPr lang="es-ES" sz="2000" dirty="0" err="1">
              <a:latin typeface="Franklin Gothic Book"/>
            </a:rPr>
            <a:t>based</a:t>
          </a:r>
          <a:r>
            <a:rPr lang="es-ES" sz="2000" dirty="0">
              <a:latin typeface="Franklin Gothic Book"/>
            </a:rPr>
            <a:t> </a:t>
          </a:r>
          <a:r>
            <a:rPr lang="es-ES" sz="2000" dirty="0" err="1">
              <a:latin typeface="Franklin Gothic Book"/>
            </a:rPr>
            <a:t>payments</a:t>
          </a:r>
          <a:endParaRPr lang="es-ES" sz="2400" dirty="0">
            <a:latin typeface="Franklin Gothic Book"/>
          </a:endParaRPr>
        </a:p>
      </dgm:t>
    </dgm:pt>
    <dgm:pt modelId="{8CAE004E-1DB8-4FBF-A46D-999BB3155C8D}" type="parTrans" cxnId="{49CDDBA5-6BA6-40E1-B693-224ADD9EEBDB}">
      <dgm:prSet/>
      <dgm:spPr/>
      <dgm:t>
        <a:bodyPr/>
        <a:lstStyle/>
        <a:p>
          <a:endParaRPr lang="es-ES"/>
        </a:p>
      </dgm:t>
    </dgm:pt>
    <dgm:pt modelId="{B9FCBDAC-2F84-49CB-9561-D3E8AADDEAD1}" type="sibTrans" cxnId="{49CDDBA5-6BA6-40E1-B693-224ADD9EEBDB}">
      <dgm:prSet/>
      <dgm:spPr/>
      <dgm:t>
        <a:bodyPr/>
        <a:lstStyle/>
        <a:p>
          <a:endParaRPr lang="es-ES"/>
        </a:p>
      </dgm:t>
    </dgm:pt>
    <dgm:pt modelId="{3C3DB074-E4D1-454B-8719-729074F34E06}">
      <dgm:prSet phldrT="[Texto]" phldr="0"/>
      <dgm:spPr/>
      <dgm:t>
        <a:bodyPr/>
        <a:lstStyle/>
        <a:p>
          <a:pPr rtl="0"/>
          <a:r>
            <a:rPr lang="es-ES" dirty="0" err="1">
              <a:latin typeface="Franklin Gothic Book"/>
            </a:rPr>
            <a:t>Advisory</a:t>
          </a:r>
          <a:r>
            <a:rPr lang="es-ES" dirty="0">
              <a:latin typeface="Franklin Gothic Book"/>
            </a:rPr>
            <a:t> </a:t>
          </a:r>
          <a:r>
            <a:rPr lang="es-ES" dirty="0" err="1">
              <a:latin typeface="Franklin Gothic Book"/>
            </a:rPr>
            <a:t>Services</a:t>
          </a:r>
          <a:endParaRPr lang="es-ES" dirty="0">
            <a:latin typeface="Franklin Gothic Book"/>
          </a:endParaRPr>
        </a:p>
      </dgm:t>
    </dgm:pt>
    <dgm:pt modelId="{0B133CB2-BB6E-4216-9997-7FA924298818}" type="parTrans" cxnId="{5E7B5954-CAF7-4E6C-B0A6-A1DBE74AE0E3}">
      <dgm:prSet/>
      <dgm:spPr/>
      <dgm:t>
        <a:bodyPr/>
        <a:lstStyle/>
        <a:p>
          <a:endParaRPr lang="es-ES"/>
        </a:p>
      </dgm:t>
    </dgm:pt>
    <dgm:pt modelId="{76000BA9-A36C-479C-B5E6-4F023DA79B36}" type="sibTrans" cxnId="{5E7B5954-CAF7-4E6C-B0A6-A1DBE74AE0E3}">
      <dgm:prSet/>
      <dgm:spPr/>
      <dgm:t>
        <a:bodyPr/>
        <a:lstStyle/>
        <a:p>
          <a:endParaRPr lang="es-ES"/>
        </a:p>
      </dgm:t>
    </dgm:pt>
    <dgm:pt modelId="{E9B5EB1B-8C56-4635-873D-92B2B526D808}" type="pres">
      <dgm:prSet presAssocID="{43E184F7-7159-4E38-A792-CA9669945547}" presName="CompostProcess" presStyleCnt="0">
        <dgm:presLayoutVars>
          <dgm:dir/>
          <dgm:resizeHandles val="exact"/>
        </dgm:presLayoutVars>
      </dgm:prSet>
      <dgm:spPr/>
    </dgm:pt>
    <dgm:pt modelId="{D0A2A454-453F-4652-98DD-E07A6FAAB6E7}" type="pres">
      <dgm:prSet presAssocID="{43E184F7-7159-4E38-A792-CA9669945547}" presName="arrow" presStyleLbl="bgShp" presStyleIdx="0" presStyleCnt="1" custScaleX="117585"/>
      <dgm:spPr>
        <a:solidFill>
          <a:schemeClr val="tx1">
            <a:lumMod val="10000"/>
            <a:lumOff val="90000"/>
          </a:schemeClr>
        </a:solidFill>
      </dgm:spPr>
    </dgm:pt>
    <dgm:pt modelId="{EEA2368D-859B-479C-9675-CD5166B6CDC6}" type="pres">
      <dgm:prSet presAssocID="{43E184F7-7159-4E38-A792-CA9669945547}" presName="linearProcess" presStyleCnt="0"/>
      <dgm:spPr/>
    </dgm:pt>
    <dgm:pt modelId="{62F58FB4-5CE3-41AB-9F22-0F2BA215F374}" type="pres">
      <dgm:prSet presAssocID="{F093D1A4-FD9D-4E89-BFFE-CD75A52683E2}" presName="textNode" presStyleLbl="node1" presStyleIdx="0" presStyleCnt="4">
        <dgm:presLayoutVars>
          <dgm:bulletEnabled val="1"/>
        </dgm:presLayoutVars>
      </dgm:prSet>
      <dgm:spPr/>
    </dgm:pt>
    <dgm:pt modelId="{46A8591C-F245-4931-A37A-124A4D28FD64}" type="pres">
      <dgm:prSet presAssocID="{2DB4FFB6-86C7-4900-8ED1-08A97B5A4123}" presName="sibTrans" presStyleCnt="0"/>
      <dgm:spPr/>
    </dgm:pt>
    <dgm:pt modelId="{C3EEB577-9429-4AB0-97A5-A1386B07974F}" type="pres">
      <dgm:prSet presAssocID="{DCF86329-464B-4EAA-AA73-CB6DD2068D4C}" presName="textNode" presStyleLbl="node1" presStyleIdx="1" presStyleCnt="4">
        <dgm:presLayoutVars>
          <dgm:bulletEnabled val="1"/>
        </dgm:presLayoutVars>
      </dgm:prSet>
      <dgm:spPr/>
    </dgm:pt>
    <dgm:pt modelId="{868A584C-07B2-4D6D-9A70-DC2693602BC1}" type="pres">
      <dgm:prSet presAssocID="{B9FCBDAC-2F84-49CB-9561-D3E8AADDEAD1}" presName="sibTrans" presStyleCnt="0"/>
      <dgm:spPr/>
    </dgm:pt>
    <dgm:pt modelId="{CD9C65B1-30F6-4AEE-A9AB-C35E3B47E0C7}" type="pres">
      <dgm:prSet presAssocID="{C0C25B6A-E50C-48A7-A370-5A4EFC713EC8}" presName="textNode" presStyleLbl="node1" presStyleIdx="2" presStyleCnt="4">
        <dgm:presLayoutVars>
          <dgm:bulletEnabled val="1"/>
        </dgm:presLayoutVars>
      </dgm:prSet>
      <dgm:spPr/>
    </dgm:pt>
    <dgm:pt modelId="{BABD4C3E-44AE-4A62-A10B-07BF32E6E8E0}" type="pres">
      <dgm:prSet presAssocID="{A7C2A5DE-F54A-48DE-8B05-C4A90C34FF70}" presName="sibTrans" presStyleCnt="0"/>
      <dgm:spPr/>
    </dgm:pt>
    <dgm:pt modelId="{A00AFDBA-1C99-4DF9-A141-7674AFBBDA32}" type="pres">
      <dgm:prSet presAssocID="{3C3DB074-E4D1-454B-8719-729074F34E06}" presName="textNode" presStyleLbl="node1" presStyleIdx="3" presStyleCnt="4">
        <dgm:presLayoutVars>
          <dgm:bulletEnabled val="1"/>
        </dgm:presLayoutVars>
      </dgm:prSet>
      <dgm:spPr/>
    </dgm:pt>
  </dgm:ptLst>
  <dgm:cxnLst>
    <dgm:cxn modelId="{7B7F1D1B-A909-4A3C-9668-E74342974487}" type="presOf" srcId="{43E184F7-7159-4E38-A792-CA9669945547}" destId="{E9B5EB1B-8C56-4635-873D-92B2B526D808}" srcOrd="0" destOrd="0" presId="urn:microsoft.com/office/officeart/2005/8/layout/hProcess9"/>
    <dgm:cxn modelId="{99BB2768-3A5C-4A4F-82D4-A85AAD38A723}" type="presOf" srcId="{3C3DB074-E4D1-454B-8719-729074F34E06}" destId="{A00AFDBA-1C99-4DF9-A141-7674AFBBDA32}" srcOrd="0" destOrd="0" presId="urn:microsoft.com/office/officeart/2005/8/layout/hProcess9"/>
    <dgm:cxn modelId="{9899CE6C-E78F-4C64-9A31-7A5612328A37}" srcId="{43E184F7-7159-4E38-A792-CA9669945547}" destId="{C0C25B6A-E50C-48A7-A370-5A4EFC713EC8}" srcOrd="2" destOrd="0" parTransId="{589460FF-1EF6-4805-9B0D-22E70F85E207}" sibTransId="{A7C2A5DE-F54A-48DE-8B05-C4A90C34FF70}"/>
    <dgm:cxn modelId="{5E7B5954-CAF7-4E6C-B0A6-A1DBE74AE0E3}" srcId="{43E184F7-7159-4E38-A792-CA9669945547}" destId="{3C3DB074-E4D1-454B-8719-729074F34E06}" srcOrd="3" destOrd="0" parTransId="{0B133CB2-BB6E-4216-9997-7FA924298818}" sibTransId="{76000BA9-A36C-479C-B5E6-4F023DA79B36}"/>
    <dgm:cxn modelId="{AFDAEA7C-0B0B-4EA2-AA8B-E2D462CCDA10}" type="presOf" srcId="{DCF86329-464B-4EAA-AA73-CB6DD2068D4C}" destId="{C3EEB577-9429-4AB0-97A5-A1386B07974F}" srcOrd="0" destOrd="0" presId="urn:microsoft.com/office/officeart/2005/8/layout/hProcess9"/>
    <dgm:cxn modelId="{6E208897-AE4C-427F-BB8B-346E00B06A55}" srcId="{43E184F7-7159-4E38-A792-CA9669945547}" destId="{F093D1A4-FD9D-4E89-BFFE-CD75A52683E2}" srcOrd="0" destOrd="0" parTransId="{EC81D573-AD86-4AC9-8539-8195F8917C29}" sibTransId="{2DB4FFB6-86C7-4900-8ED1-08A97B5A4123}"/>
    <dgm:cxn modelId="{49CDDBA5-6BA6-40E1-B693-224ADD9EEBDB}" srcId="{43E184F7-7159-4E38-A792-CA9669945547}" destId="{DCF86329-464B-4EAA-AA73-CB6DD2068D4C}" srcOrd="1" destOrd="0" parTransId="{8CAE004E-1DB8-4FBF-A46D-999BB3155C8D}" sibTransId="{B9FCBDAC-2F84-49CB-9561-D3E8AADDEAD1}"/>
    <dgm:cxn modelId="{44F6AEC8-AF8D-4D10-BB59-0244E452B984}" type="presOf" srcId="{C0C25B6A-E50C-48A7-A370-5A4EFC713EC8}" destId="{CD9C65B1-30F6-4AEE-A9AB-C35E3B47E0C7}" srcOrd="0" destOrd="0" presId="urn:microsoft.com/office/officeart/2005/8/layout/hProcess9"/>
    <dgm:cxn modelId="{1A0F63F6-4348-4C40-A1B7-40A0CBA957F9}" type="presOf" srcId="{F093D1A4-FD9D-4E89-BFFE-CD75A52683E2}" destId="{62F58FB4-5CE3-41AB-9F22-0F2BA215F374}" srcOrd="0" destOrd="0" presId="urn:microsoft.com/office/officeart/2005/8/layout/hProcess9"/>
    <dgm:cxn modelId="{1CE1B5CB-C937-4649-ADA5-C5C17AB6E4B6}" type="presParOf" srcId="{E9B5EB1B-8C56-4635-873D-92B2B526D808}" destId="{D0A2A454-453F-4652-98DD-E07A6FAAB6E7}" srcOrd="0" destOrd="0" presId="urn:microsoft.com/office/officeart/2005/8/layout/hProcess9"/>
    <dgm:cxn modelId="{6B8E8067-1BB6-42F6-9F9E-422A04250C81}" type="presParOf" srcId="{E9B5EB1B-8C56-4635-873D-92B2B526D808}" destId="{EEA2368D-859B-479C-9675-CD5166B6CDC6}" srcOrd="1" destOrd="0" presId="urn:microsoft.com/office/officeart/2005/8/layout/hProcess9"/>
    <dgm:cxn modelId="{F1B05C88-37A9-4C45-BE0C-B63D77E63703}" type="presParOf" srcId="{EEA2368D-859B-479C-9675-CD5166B6CDC6}" destId="{62F58FB4-5CE3-41AB-9F22-0F2BA215F374}" srcOrd="0" destOrd="0" presId="urn:microsoft.com/office/officeart/2005/8/layout/hProcess9"/>
    <dgm:cxn modelId="{EA953BAB-397C-423D-8111-7964874AAA2C}" type="presParOf" srcId="{EEA2368D-859B-479C-9675-CD5166B6CDC6}" destId="{46A8591C-F245-4931-A37A-124A4D28FD64}" srcOrd="1" destOrd="0" presId="urn:microsoft.com/office/officeart/2005/8/layout/hProcess9"/>
    <dgm:cxn modelId="{DCF9524F-5463-42AF-842C-2D3EF897EA0E}" type="presParOf" srcId="{EEA2368D-859B-479C-9675-CD5166B6CDC6}" destId="{C3EEB577-9429-4AB0-97A5-A1386B07974F}" srcOrd="2" destOrd="0" presId="urn:microsoft.com/office/officeart/2005/8/layout/hProcess9"/>
    <dgm:cxn modelId="{40AA74E3-7FE3-4B88-9A0D-C854BF9FE6CB}" type="presParOf" srcId="{EEA2368D-859B-479C-9675-CD5166B6CDC6}" destId="{868A584C-07B2-4D6D-9A70-DC2693602BC1}" srcOrd="3" destOrd="0" presId="urn:microsoft.com/office/officeart/2005/8/layout/hProcess9"/>
    <dgm:cxn modelId="{B97BC45D-26A7-44F7-8A90-68EDD78CB93F}" type="presParOf" srcId="{EEA2368D-859B-479C-9675-CD5166B6CDC6}" destId="{CD9C65B1-30F6-4AEE-A9AB-C35E3B47E0C7}" srcOrd="4" destOrd="0" presId="urn:microsoft.com/office/officeart/2005/8/layout/hProcess9"/>
    <dgm:cxn modelId="{CB5931DB-F6E9-4E54-BF73-C94423232181}" type="presParOf" srcId="{EEA2368D-859B-479C-9675-CD5166B6CDC6}" destId="{BABD4C3E-44AE-4A62-A10B-07BF32E6E8E0}" srcOrd="5" destOrd="0" presId="urn:microsoft.com/office/officeart/2005/8/layout/hProcess9"/>
    <dgm:cxn modelId="{2A28500F-8186-46E3-947F-C7081B537CF2}" type="presParOf" srcId="{EEA2368D-859B-479C-9675-CD5166B6CDC6}" destId="{A00AFDBA-1C99-4DF9-A141-7674AFBBDA32}" srcOrd="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2A454-453F-4652-98DD-E07A6FAAB6E7}">
      <dsp:nvSpPr>
        <dsp:cNvPr id="0" name=""/>
        <dsp:cNvSpPr/>
      </dsp:nvSpPr>
      <dsp:spPr>
        <a:xfrm>
          <a:off x="2693" y="0"/>
          <a:ext cx="10205246" cy="2270748"/>
        </a:xfrm>
        <a:prstGeom prst="rightArrow">
          <a:avLst/>
        </a:prstGeom>
        <a:solidFill>
          <a:schemeClr val="tx1">
            <a:lumMod val="10000"/>
            <a:lumOff val="90000"/>
          </a:schemeClr>
        </a:solidFill>
        <a:ln>
          <a:noFill/>
        </a:ln>
        <a:effectLst/>
      </dsp:spPr>
      <dsp:style>
        <a:lnRef idx="0">
          <a:scrgbClr r="0" g="0" b="0"/>
        </a:lnRef>
        <a:fillRef idx="1">
          <a:scrgbClr r="0" g="0" b="0"/>
        </a:fillRef>
        <a:effectRef idx="2">
          <a:scrgbClr r="0" g="0" b="0"/>
        </a:effectRef>
        <a:fontRef idx="minor"/>
      </dsp:style>
    </dsp:sp>
    <dsp:sp modelId="{62F58FB4-5CE3-41AB-9F22-0F2BA215F374}">
      <dsp:nvSpPr>
        <dsp:cNvPr id="0" name=""/>
        <dsp:cNvSpPr/>
      </dsp:nvSpPr>
      <dsp:spPr>
        <a:xfrm>
          <a:off x="4985" y="681224"/>
          <a:ext cx="2411065" cy="908299"/>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s-ES" sz="2400" kern="1200" dirty="0">
              <a:latin typeface="Franklin Gothic Demi" panose="020B0502020104020203"/>
            </a:rPr>
            <a:t> </a:t>
          </a:r>
          <a:r>
            <a:rPr lang="es-ES" sz="2400" kern="1200" dirty="0">
              <a:latin typeface="Franklin Gothic Book"/>
            </a:rPr>
            <a:t>Ex-Ante </a:t>
          </a:r>
          <a:r>
            <a:rPr lang="es-ES" sz="2000" kern="1200" dirty="0" err="1">
              <a:latin typeface="Franklin Gothic Book"/>
            </a:rPr>
            <a:t>based</a:t>
          </a:r>
          <a:r>
            <a:rPr lang="es-ES" sz="2000" kern="1200" dirty="0">
              <a:latin typeface="Franklin Gothic Book"/>
            </a:rPr>
            <a:t> </a:t>
          </a:r>
          <a:r>
            <a:rPr lang="es-ES" sz="2000" kern="1200" dirty="0" err="1">
              <a:latin typeface="Franklin Gothic Book"/>
            </a:rPr>
            <a:t>payments</a:t>
          </a:r>
          <a:endParaRPr lang="es-ES" sz="2400" kern="1200" dirty="0">
            <a:latin typeface="Franklin Gothic Book"/>
          </a:endParaRPr>
        </a:p>
      </dsp:txBody>
      <dsp:txXfrm>
        <a:off x="49325" y="725564"/>
        <a:ext cx="2322385" cy="819619"/>
      </dsp:txXfrm>
    </dsp:sp>
    <dsp:sp modelId="{C3EEB577-9429-4AB0-97A5-A1386B07974F}">
      <dsp:nvSpPr>
        <dsp:cNvPr id="0" name=""/>
        <dsp:cNvSpPr/>
      </dsp:nvSpPr>
      <dsp:spPr>
        <a:xfrm>
          <a:off x="2601517" y="681224"/>
          <a:ext cx="2411065" cy="908299"/>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s-ES" sz="2400" kern="1200" dirty="0" err="1">
              <a:latin typeface="Franklin Gothic Book"/>
            </a:rPr>
            <a:t>Action</a:t>
          </a:r>
          <a:r>
            <a:rPr lang="es-ES" sz="2400" kern="1200" dirty="0">
              <a:latin typeface="Franklin Gothic Book"/>
            </a:rPr>
            <a:t> </a:t>
          </a:r>
          <a:r>
            <a:rPr lang="es-ES" sz="2000" kern="1200" dirty="0" err="1">
              <a:latin typeface="Franklin Gothic Book"/>
            </a:rPr>
            <a:t>based</a:t>
          </a:r>
          <a:r>
            <a:rPr lang="es-ES" sz="2000" kern="1200" dirty="0">
              <a:latin typeface="Franklin Gothic Book"/>
            </a:rPr>
            <a:t> </a:t>
          </a:r>
          <a:r>
            <a:rPr lang="es-ES" sz="2000" kern="1200" dirty="0" err="1">
              <a:latin typeface="Franklin Gothic Book"/>
            </a:rPr>
            <a:t>payments</a:t>
          </a:r>
          <a:endParaRPr lang="es-ES" sz="2400" kern="1200" dirty="0">
            <a:latin typeface="Franklin Gothic Book"/>
          </a:endParaRPr>
        </a:p>
      </dsp:txBody>
      <dsp:txXfrm>
        <a:off x="2645857" y="725564"/>
        <a:ext cx="2322385" cy="819619"/>
      </dsp:txXfrm>
    </dsp:sp>
    <dsp:sp modelId="{CD9C65B1-30F6-4AEE-A9AB-C35E3B47E0C7}">
      <dsp:nvSpPr>
        <dsp:cNvPr id="0" name=""/>
        <dsp:cNvSpPr/>
      </dsp:nvSpPr>
      <dsp:spPr>
        <a:xfrm>
          <a:off x="5198049" y="681224"/>
          <a:ext cx="2411065" cy="908299"/>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s-ES" sz="2400" kern="1200" dirty="0" err="1">
              <a:latin typeface="Franklin Gothic Book"/>
            </a:rPr>
            <a:t>Result</a:t>
          </a:r>
          <a:r>
            <a:rPr lang="es-ES" sz="2400" kern="1200" dirty="0">
              <a:latin typeface="Franklin Gothic Book"/>
            </a:rPr>
            <a:t> </a:t>
          </a:r>
          <a:r>
            <a:rPr lang="es-ES" sz="2000" kern="1200" dirty="0" err="1">
              <a:latin typeface="Franklin Gothic Book"/>
            </a:rPr>
            <a:t>based</a:t>
          </a:r>
          <a:r>
            <a:rPr lang="es-ES" sz="2000" kern="1200" dirty="0">
              <a:latin typeface="Franklin Gothic Book"/>
            </a:rPr>
            <a:t> </a:t>
          </a:r>
          <a:r>
            <a:rPr lang="es-ES" sz="2000" kern="1200" dirty="0" err="1">
              <a:latin typeface="Franklin Gothic Book"/>
            </a:rPr>
            <a:t>payments</a:t>
          </a:r>
          <a:endParaRPr lang="es-ES" sz="2400" kern="1200" dirty="0">
            <a:latin typeface="Franklin Gothic Book"/>
          </a:endParaRPr>
        </a:p>
      </dsp:txBody>
      <dsp:txXfrm>
        <a:off x="5242389" y="725564"/>
        <a:ext cx="2322385" cy="819619"/>
      </dsp:txXfrm>
    </dsp:sp>
    <dsp:sp modelId="{A00AFDBA-1C99-4DF9-A141-7674AFBBDA32}">
      <dsp:nvSpPr>
        <dsp:cNvPr id="0" name=""/>
        <dsp:cNvSpPr/>
      </dsp:nvSpPr>
      <dsp:spPr>
        <a:xfrm>
          <a:off x="7794581" y="681224"/>
          <a:ext cx="2411065" cy="908299"/>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rtl="0">
            <a:lnSpc>
              <a:spcPct val="90000"/>
            </a:lnSpc>
            <a:spcBef>
              <a:spcPct val="0"/>
            </a:spcBef>
            <a:spcAft>
              <a:spcPct val="35000"/>
            </a:spcAft>
            <a:buNone/>
          </a:pPr>
          <a:r>
            <a:rPr lang="es-ES" sz="2400" kern="1200" dirty="0" err="1">
              <a:latin typeface="Franklin Gothic Book"/>
            </a:rPr>
            <a:t>Advisory</a:t>
          </a:r>
          <a:r>
            <a:rPr lang="es-ES" sz="2400" kern="1200" dirty="0">
              <a:latin typeface="Franklin Gothic Book"/>
            </a:rPr>
            <a:t> </a:t>
          </a:r>
          <a:r>
            <a:rPr lang="es-ES" sz="2400" kern="1200" dirty="0" err="1">
              <a:latin typeface="Franklin Gothic Book"/>
            </a:rPr>
            <a:t>Services</a:t>
          </a:r>
          <a:endParaRPr lang="es-ES" sz="2400" kern="1200" dirty="0">
            <a:latin typeface="Franklin Gothic Book"/>
          </a:endParaRPr>
        </a:p>
      </dsp:txBody>
      <dsp:txXfrm>
        <a:off x="7838921" y="725564"/>
        <a:ext cx="2322385" cy="819619"/>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5EB219-1562-434A-9559-93BC8826651D}" type="datetimeFigureOut">
              <a:t>16/10/2025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81CD20-43B1-4B8E-964D-52FF70167EA5}" type="slidenum">
              <a:t>‹#›</a:t>
            </a:fld>
            <a:endParaRPr lang="en-US"/>
          </a:p>
        </p:txBody>
      </p:sp>
    </p:spTree>
    <p:extLst>
      <p:ext uri="{BB962C8B-B14F-4D97-AF65-F5344CB8AC3E}">
        <p14:creationId xmlns:p14="http://schemas.microsoft.com/office/powerpoint/2010/main" val="31634909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1981CD20-43B1-4B8E-964D-52FF70167EA5}" type="slidenum">
              <a:rPr lang="es-ES" smtClean="0"/>
              <a:t>1</a:t>
            </a:fld>
            <a:endParaRPr lang="es-ES"/>
          </a:p>
        </p:txBody>
      </p:sp>
    </p:spTree>
    <p:extLst>
      <p:ext uri="{BB962C8B-B14F-4D97-AF65-F5344CB8AC3E}">
        <p14:creationId xmlns:p14="http://schemas.microsoft.com/office/powerpoint/2010/main" val="3002957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1981CD20-43B1-4B8E-964D-52FF70167EA5}" type="slidenum">
              <a:rPr lang="es-ES" smtClean="0"/>
              <a:t>8</a:t>
            </a:fld>
            <a:endParaRPr lang="es-ES"/>
          </a:p>
        </p:txBody>
      </p:sp>
    </p:spTree>
    <p:extLst>
      <p:ext uri="{BB962C8B-B14F-4D97-AF65-F5344CB8AC3E}">
        <p14:creationId xmlns:p14="http://schemas.microsoft.com/office/powerpoint/2010/main" val="592863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dirty="0"/>
          </a:p>
        </p:txBody>
      </p:sp>
      <p:sp>
        <p:nvSpPr>
          <p:cNvPr id="4" name="Slide Number Placeholder 3"/>
          <p:cNvSpPr>
            <a:spLocks noGrp="1"/>
          </p:cNvSpPr>
          <p:nvPr>
            <p:ph type="sldNum" sz="quarter" idx="5"/>
          </p:nvPr>
        </p:nvSpPr>
        <p:spPr/>
        <p:txBody>
          <a:bodyPr/>
          <a:lstStyle/>
          <a:p>
            <a:fld id="{1981CD20-43B1-4B8E-964D-52FF70167EA5}" type="slidenum">
              <a:rPr lang="es-ES" smtClean="0"/>
              <a:t>11</a:t>
            </a:fld>
            <a:endParaRPr lang="es-ES"/>
          </a:p>
        </p:txBody>
      </p:sp>
    </p:spTree>
    <p:extLst>
      <p:ext uri="{BB962C8B-B14F-4D97-AF65-F5344CB8AC3E}">
        <p14:creationId xmlns:p14="http://schemas.microsoft.com/office/powerpoint/2010/main" val="2519940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7A760-196C-C713-CD66-994AAF377C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BC5AAA-5D52-AA3B-7EF9-EC16AE0841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217976-05E8-6381-09D1-3766337E8A0F}"/>
              </a:ext>
            </a:extLst>
          </p:cNvPr>
          <p:cNvSpPr>
            <a:spLocks noGrp="1"/>
          </p:cNvSpPr>
          <p:nvPr>
            <p:ph type="body" idx="1"/>
          </p:nvPr>
        </p:nvSpPr>
        <p:spPr/>
        <p:txBody>
          <a:bodyPr/>
          <a:lstStyle/>
          <a:p>
            <a:endParaRPr lang="es-ES" dirty="0"/>
          </a:p>
        </p:txBody>
      </p:sp>
      <p:sp>
        <p:nvSpPr>
          <p:cNvPr id="4" name="Slide Number Placeholder 3">
            <a:extLst>
              <a:ext uri="{FF2B5EF4-FFF2-40B4-BE49-F238E27FC236}">
                <a16:creationId xmlns:a16="http://schemas.microsoft.com/office/drawing/2014/main" id="{3FA2E0CF-0415-51E5-3D22-EA04F146722C}"/>
              </a:ext>
            </a:extLst>
          </p:cNvPr>
          <p:cNvSpPr>
            <a:spLocks noGrp="1"/>
          </p:cNvSpPr>
          <p:nvPr>
            <p:ph type="sldNum" sz="quarter" idx="5"/>
          </p:nvPr>
        </p:nvSpPr>
        <p:spPr/>
        <p:txBody>
          <a:bodyPr/>
          <a:lstStyle/>
          <a:p>
            <a:fld id="{1981CD20-43B1-4B8E-964D-52FF70167EA5}" type="slidenum">
              <a:rPr lang="es-ES" smtClean="0"/>
              <a:t>12</a:t>
            </a:fld>
            <a:endParaRPr lang="es-ES"/>
          </a:p>
        </p:txBody>
      </p:sp>
    </p:spTree>
    <p:extLst>
      <p:ext uri="{BB962C8B-B14F-4D97-AF65-F5344CB8AC3E}">
        <p14:creationId xmlns:p14="http://schemas.microsoft.com/office/powerpoint/2010/main" val="3208938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77A49080-0E1D-641C-DC21-E288493A5B2F}"/>
              </a:ext>
            </a:extLst>
          </p:cNvPr>
          <p:cNvPicPr>
            <a:picLocks noChangeAspect="1"/>
          </p:cNvPicPr>
          <p:nvPr userDrawn="1"/>
        </p:nvPicPr>
        <p:blipFill>
          <a:blip r:embed="rId2"/>
          <a:stretch>
            <a:fillRect/>
          </a:stretch>
        </p:blipFill>
        <p:spPr>
          <a:xfrm>
            <a:off x="1" y="0"/>
            <a:ext cx="12192000" cy="6858000"/>
          </a:xfrm>
          <a:prstGeom prst="rect">
            <a:avLst/>
          </a:prstGeom>
        </p:spPr>
      </p:pic>
      <p:sp>
        <p:nvSpPr>
          <p:cNvPr id="2" name="Title 1">
            <a:extLst>
              <a:ext uri="{FF2B5EF4-FFF2-40B4-BE49-F238E27FC236}">
                <a16:creationId xmlns:a16="http://schemas.microsoft.com/office/drawing/2014/main" id="{4736AC13-4314-B248-9040-10C400C5E153}"/>
              </a:ext>
            </a:extLst>
          </p:cNvPr>
          <p:cNvSpPr>
            <a:spLocks noGrp="1"/>
          </p:cNvSpPr>
          <p:nvPr>
            <p:ph type="ctrTitle"/>
          </p:nvPr>
        </p:nvSpPr>
        <p:spPr>
          <a:xfrm>
            <a:off x="472815" y="2692908"/>
            <a:ext cx="9509385" cy="923544"/>
          </a:xfrm>
        </p:spPr>
        <p:txBody>
          <a:bodyPr anchor="b"/>
          <a:lstStyle>
            <a:lvl1pPr algn="l">
              <a:defRPr sz="4800">
                <a:solidFill>
                  <a:srgbClr val="8DC752"/>
                </a:solidFill>
                <a:latin typeface="+mn-lt"/>
              </a:defRPr>
            </a:lvl1pPr>
          </a:lstStyle>
          <a:p>
            <a:r>
              <a:rPr lang="en-GB"/>
              <a:t>Click to edit Master title style</a:t>
            </a:r>
            <a:endParaRPr lang="fr-FR"/>
          </a:p>
        </p:txBody>
      </p:sp>
      <p:sp>
        <p:nvSpPr>
          <p:cNvPr id="3" name="Subtitle 2">
            <a:extLst>
              <a:ext uri="{FF2B5EF4-FFF2-40B4-BE49-F238E27FC236}">
                <a16:creationId xmlns:a16="http://schemas.microsoft.com/office/drawing/2014/main" id="{59559C97-2E4A-3E4B-A0D4-99C02E05D8B9}"/>
              </a:ext>
            </a:extLst>
          </p:cNvPr>
          <p:cNvSpPr>
            <a:spLocks noGrp="1"/>
          </p:cNvSpPr>
          <p:nvPr>
            <p:ph type="subTitle" idx="1"/>
          </p:nvPr>
        </p:nvSpPr>
        <p:spPr>
          <a:xfrm>
            <a:off x="472815" y="3809450"/>
            <a:ext cx="9144000" cy="1046014"/>
          </a:xfrm>
        </p:spPr>
        <p:txBody>
          <a:bodyPr/>
          <a:lstStyle>
            <a:lvl1pPr marL="0" indent="0" algn="l">
              <a:buNone/>
              <a:defRPr sz="2400">
                <a:solidFill>
                  <a:srgbClr val="C1865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r-FR"/>
          </a:p>
        </p:txBody>
      </p:sp>
      <p:sp>
        <p:nvSpPr>
          <p:cNvPr id="10" name="Date Placeholder 3">
            <a:extLst>
              <a:ext uri="{FF2B5EF4-FFF2-40B4-BE49-F238E27FC236}">
                <a16:creationId xmlns:a16="http://schemas.microsoft.com/office/drawing/2014/main" id="{6151718B-8D08-4576-8859-C6B3A984A83D}"/>
              </a:ext>
            </a:extLst>
          </p:cNvPr>
          <p:cNvSpPr txBox="1">
            <a:spLocks/>
          </p:cNvSpPr>
          <p:nvPr userDrawn="1"/>
        </p:nvSpPr>
        <p:spPr>
          <a:xfrm>
            <a:off x="10430256" y="6366764"/>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662492-CE1B-5E4D-88D8-3DF05275B201}" type="datetimeFigureOut">
              <a:rPr lang="fr-FR" b="1" smtClean="0">
                <a:solidFill>
                  <a:schemeClr val="bg1"/>
                </a:solidFill>
              </a:rPr>
              <a:pPr/>
              <a:t>16/10/2025</a:t>
            </a:fld>
            <a:endParaRPr lang="fr-FR" b="1">
              <a:solidFill>
                <a:schemeClr val="bg1"/>
              </a:solidFill>
            </a:endParaRPr>
          </a:p>
        </p:txBody>
      </p:sp>
      <p:sp>
        <p:nvSpPr>
          <p:cNvPr id="13" name="Slide Number Placeholder 5">
            <a:extLst>
              <a:ext uri="{FF2B5EF4-FFF2-40B4-BE49-F238E27FC236}">
                <a16:creationId xmlns:a16="http://schemas.microsoft.com/office/drawing/2014/main" id="{64F082C4-2874-457A-AC2B-74C60FDB92FD}"/>
              </a:ext>
            </a:extLst>
          </p:cNvPr>
          <p:cNvSpPr txBox="1">
            <a:spLocks/>
          </p:cNvSpPr>
          <p:nvPr userDrawn="1"/>
        </p:nvSpPr>
        <p:spPr>
          <a:xfrm>
            <a:off x="5896356" y="6366763"/>
            <a:ext cx="399288"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4FF096E-5E8D-2143-AB0D-7BD8B729B475}" type="slidenum">
              <a:rPr lang="fr-FR" b="1" smtClean="0">
                <a:solidFill>
                  <a:schemeClr val="bg1"/>
                </a:solidFill>
              </a:rPr>
              <a:pPr/>
              <a:t>‹#›</a:t>
            </a:fld>
            <a:endParaRPr lang="fr-FR" b="1">
              <a:solidFill>
                <a:schemeClr val="bg1"/>
              </a:solidFill>
            </a:endParaRPr>
          </a:p>
        </p:txBody>
      </p:sp>
      <p:pic>
        <p:nvPicPr>
          <p:cNvPr id="19" name="Graphic 18">
            <a:extLst>
              <a:ext uri="{FF2B5EF4-FFF2-40B4-BE49-F238E27FC236}">
                <a16:creationId xmlns:a16="http://schemas.microsoft.com/office/drawing/2014/main" id="{53165E30-DF7F-4B9E-8132-8B622E142206}"/>
              </a:ext>
            </a:extLst>
          </p:cNvPr>
          <p:cNvPicPr>
            <a:picLocks noChangeAspect="1"/>
          </p:cNvPicPr>
          <p:nvPr userDrawn="1"/>
        </p:nvPicPr>
        <p:blipFill>
          <a:blip r:embed="rId3"/>
          <a:srcRect/>
          <a:stretch/>
        </p:blipFill>
        <p:spPr>
          <a:xfrm>
            <a:off x="472815" y="5505857"/>
            <a:ext cx="948792" cy="961304"/>
          </a:xfrm>
          <a:prstGeom prst="rect">
            <a:avLst/>
          </a:prstGeom>
        </p:spPr>
      </p:pic>
      <p:sp>
        <p:nvSpPr>
          <p:cNvPr id="20" name="TextBox 19">
            <a:extLst>
              <a:ext uri="{FF2B5EF4-FFF2-40B4-BE49-F238E27FC236}">
                <a16:creationId xmlns:a16="http://schemas.microsoft.com/office/drawing/2014/main" id="{F6E28E0C-7382-4ECC-9576-438CE3301FD9}"/>
              </a:ext>
            </a:extLst>
          </p:cNvPr>
          <p:cNvSpPr txBox="1"/>
          <p:nvPr userDrawn="1"/>
        </p:nvSpPr>
        <p:spPr>
          <a:xfrm>
            <a:off x="1438101" y="5542829"/>
            <a:ext cx="5772515" cy="646331"/>
          </a:xfrm>
          <a:prstGeom prst="rect">
            <a:avLst/>
          </a:prstGeom>
          <a:noFill/>
        </p:spPr>
        <p:txBody>
          <a:bodyPr wrap="square" rtlCol="0">
            <a:spAutoFit/>
          </a:bodyPr>
          <a:lstStyle/>
          <a:p>
            <a:pPr algn="just"/>
            <a:r>
              <a:rPr lang="en-US" sz="900" b="0" i="0">
                <a:solidFill>
                  <a:srgbClr val="1D1C1D"/>
                </a:solidFill>
                <a:effectLst/>
                <a:latin typeface="+mn-lt"/>
              </a:rPr>
              <a:t>This project has received funding from the European Union’s Horizon Europe research and innovation </a:t>
            </a:r>
            <a:r>
              <a:rPr lang="en-US" sz="900" b="0" i="0" err="1">
                <a:solidFill>
                  <a:srgbClr val="1D1C1D"/>
                </a:solidFill>
                <a:effectLst/>
                <a:latin typeface="+mn-lt"/>
              </a:rPr>
              <a:t>programme</a:t>
            </a:r>
            <a:r>
              <a:rPr lang="en-US" sz="900" b="0" i="0">
                <a:solidFill>
                  <a:srgbClr val="1D1C1D"/>
                </a:solidFill>
                <a:effectLst/>
                <a:latin typeface="+mn-lt"/>
              </a:rPr>
              <a:t> under grant agreement No. 101060635 (REFOREST). Views and opinions expressed are however those of the author(s) only and do not necessarily reflect those of the European Union or the European Research Executive Agency (REA). Neither the European Union nor the granting authority can be held responsible for them.</a:t>
            </a:r>
            <a:endParaRPr lang="en-US" sz="900">
              <a:latin typeface="+mn-lt"/>
            </a:endParaRPr>
          </a:p>
        </p:txBody>
      </p:sp>
      <p:pic>
        <p:nvPicPr>
          <p:cNvPr id="6" name="Picture 5">
            <a:extLst>
              <a:ext uri="{FF2B5EF4-FFF2-40B4-BE49-F238E27FC236}">
                <a16:creationId xmlns:a16="http://schemas.microsoft.com/office/drawing/2014/main" id="{109E671B-C440-75CC-2A22-F2072DAECBD1}"/>
              </a:ext>
            </a:extLst>
          </p:cNvPr>
          <p:cNvPicPr>
            <a:picLocks noChangeAspect="1"/>
          </p:cNvPicPr>
          <p:nvPr userDrawn="1"/>
        </p:nvPicPr>
        <p:blipFill>
          <a:blip r:embed="rId4"/>
          <a:stretch>
            <a:fillRect/>
          </a:stretch>
        </p:blipFill>
        <p:spPr>
          <a:xfrm>
            <a:off x="537534" y="776066"/>
            <a:ext cx="5654314" cy="1149449"/>
          </a:xfrm>
          <a:prstGeom prst="rect">
            <a:avLst/>
          </a:prstGeom>
        </p:spPr>
      </p:pic>
    </p:spTree>
    <p:extLst>
      <p:ext uri="{BB962C8B-B14F-4D97-AF65-F5344CB8AC3E}">
        <p14:creationId xmlns:p14="http://schemas.microsoft.com/office/powerpoint/2010/main" val="1806536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AF1D7E-CD97-19EC-B8F6-4377CFDEA8AB}"/>
              </a:ext>
            </a:extLst>
          </p:cNvPr>
          <p:cNvPicPr>
            <a:picLocks noChangeAspect="1"/>
          </p:cNvPicPr>
          <p:nvPr userDrawn="1"/>
        </p:nvPicPr>
        <p:blipFill>
          <a:blip r:embed="rId2"/>
          <a:stretch>
            <a:fillRect/>
          </a:stretch>
        </p:blipFill>
        <p:spPr>
          <a:xfrm>
            <a:off x="1" y="0"/>
            <a:ext cx="12192000" cy="6858000"/>
          </a:xfrm>
          <a:prstGeom prst="rect">
            <a:avLst/>
          </a:prstGeom>
        </p:spPr>
      </p:pic>
      <p:sp>
        <p:nvSpPr>
          <p:cNvPr id="10" name="Date Placeholder 3">
            <a:extLst>
              <a:ext uri="{FF2B5EF4-FFF2-40B4-BE49-F238E27FC236}">
                <a16:creationId xmlns:a16="http://schemas.microsoft.com/office/drawing/2014/main" id="{6151718B-8D08-4576-8859-C6B3A984A83D}"/>
              </a:ext>
            </a:extLst>
          </p:cNvPr>
          <p:cNvSpPr txBox="1">
            <a:spLocks/>
          </p:cNvSpPr>
          <p:nvPr userDrawn="1"/>
        </p:nvSpPr>
        <p:spPr>
          <a:xfrm>
            <a:off x="10430256" y="6366764"/>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662492-CE1B-5E4D-88D8-3DF05275B201}" type="datetimeFigureOut">
              <a:rPr lang="fr-FR" b="1" smtClean="0">
                <a:solidFill>
                  <a:schemeClr val="bg1"/>
                </a:solidFill>
              </a:rPr>
              <a:pPr/>
              <a:t>16/10/2025</a:t>
            </a:fld>
            <a:endParaRPr lang="fr-FR" b="1">
              <a:solidFill>
                <a:schemeClr val="bg1"/>
              </a:solidFill>
            </a:endParaRPr>
          </a:p>
        </p:txBody>
      </p:sp>
      <p:sp>
        <p:nvSpPr>
          <p:cNvPr id="13" name="Slide Number Placeholder 5">
            <a:extLst>
              <a:ext uri="{FF2B5EF4-FFF2-40B4-BE49-F238E27FC236}">
                <a16:creationId xmlns:a16="http://schemas.microsoft.com/office/drawing/2014/main" id="{64F082C4-2874-457A-AC2B-74C60FDB92FD}"/>
              </a:ext>
            </a:extLst>
          </p:cNvPr>
          <p:cNvSpPr txBox="1">
            <a:spLocks/>
          </p:cNvSpPr>
          <p:nvPr userDrawn="1"/>
        </p:nvSpPr>
        <p:spPr>
          <a:xfrm>
            <a:off x="5896356" y="6366763"/>
            <a:ext cx="399288"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4FF096E-5E8D-2143-AB0D-7BD8B729B475}" type="slidenum">
              <a:rPr lang="fr-FR" b="1" smtClean="0">
                <a:solidFill>
                  <a:schemeClr val="bg1"/>
                </a:solidFill>
              </a:rPr>
              <a:pPr/>
              <a:t>‹#›</a:t>
            </a:fld>
            <a:endParaRPr lang="fr-FR" b="1">
              <a:solidFill>
                <a:schemeClr val="bg1"/>
              </a:solidFill>
            </a:endParaRPr>
          </a:p>
        </p:txBody>
      </p:sp>
      <p:sp>
        <p:nvSpPr>
          <p:cNvPr id="14" name="Title 1">
            <a:extLst>
              <a:ext uri="{FF2B5EF4-FFF2-40B4-BE49-F238E27FC236}">
                <a16:creationId xmlns:a16="http://schemas.microsoft.com/office/drawing/2014/main" id="{DA5A476F-2F2D-4973-A600-896672284CBF}"/>
              </a:ext>
            </a:extLst>
          </p:cNvPr>
          <p:cNvSpPr>
            <a:spLocks noGrp="1"/>
          </p:cNvSpPr>
          <p:nvPr>
            <p:ph type="ctrTitle" hasCustomPrompt="1"/>
          </p:nvPr>
        </p:nvSpPr>
        <p:spPr>
          <a:xfrm>
            <a:off x="4229493" y="2590014"/>
            <a:ext cx="3733013" cy="838986"/>
          </a:xfrm>
        </p:spPr>
        <p:txBody>
          <a:bodyPr anchor="b"/>
          <a:lstStyle>
            <a:lvl1pPr algn="l">
              <a:defRPr sz="6000" b="1">
                <a:solidFill>
                  <a:srgbClr val="8DC752"/>
                </a:solidFill>
                <a:latin typeface="+mn-lt"/>
              </a:defRPr>
            </a:lvl1pPr>
          </a:lstStyle>
          <a:p>
            <a:r>
              <a:rPr lang="en-GB"/>
              <a:t>Thank you!</a:t>
            </a:r>
            <a:endParaRPr lang="fr-FR"/>
          </a:p>
        </p:txBody>
      </p:sp>
      <p:pic>
        <p:nvPicPr>
          <p:cNvPr id="2" name="Graphic 18">
            <a:extLst>
              <a:ext uri="{FF2B5EF4-FFF2-40B4-BE49-F238E27FC236}">
                <a16:creationId xmlns:a16="http://schemas.microsoft.com/office/drawing/2014/main" id="{BBDCBF94-13DC-9C49-EFFE-9809DEC1D60A}"/>
              </a:ext>
            </a:extLst>
          </p:cNvPr>
          <p:cNvPicPr>
            <a:picLocks noChangeAspect="1"/>
          </p:cNvPicPr>
          <p:nvPr userDrawn="1"/>
        </p:nvPicPr>
        <p:blipFill>
          <a:blip r:embed="rId3"/>
          <a:srcRect/>
          <a:stretch/>
        </p:blipFill>
        <p:spPr>
          <a:xfrm>
            <a:off x="472815" y="5505857"/>
            <a:ext cx="948792" cy="961304"/>
          </a:xfrm>
          <a:prstGeom prst="rect">
            <a:avLst/>
          </a:prstGeom>
        </p:spPr>
      </p:pic>
      <p:sp>
        <p:nvSpPr>
          <p:cNvPr id="4" name="TextBox 3">
            <a:extLst>
              <a:ext uri="{FF2B5EF4-FFF2-40B4-BE49-F238E27FC236}">
                <a16:creationId xmlns:a16="http://schemas.microsoft.com/office/drawing/2014/main" id="{8ABF308E-43F2-F419-58A2-4497E040FC55}"/>
              </a:ext>
            </a:extLst>
          </p:cNvPr>
          <p:cNvSpPr txBox="1"/>
          <p:nvPr userDrawn="1"/>
        </p:nvSpPr>
        <p:spPr>
          <a:xfrm>
            <a:off x="1438101" y="5542829"/>
            <a:ext cx="5772515" cy="646331"/>
          </a:xfrm>
          <a:prstGeom prst="rect">
            <a:avLst/>
          </a:prstGeom>
          <a:noFill/>
        </p:spPr>
        <p:txBody>
          <a:bodyPr wrap="square" rtlCol="0">
            <a:spAutoFit/>
          </a:bodyPr>
          <a:lstStyle/>
          <a:p>
            <a:pPr algn="just"/>
            <a:r>
              <a:rPr lang="en-US" sz="900" b="0" i="0">
                <a:solidFill>
                  <a:srgbClr val="1D1C1D"/>
                </a:solidFill>
                <a:effectLst/>
                <a:latin typeface="+mn-lt"/>
              </a:rPr>
              <a:t>This project has received funding from the European Union’s Horizon Europe research and innovation </a:t>
            </a:r>
            <a:r>
              <a:rPr lang="en-US" sz="900" b="0" i="0" err="1">
                <a:solidFill>
                  <a:srgbClr val="1D1C1D"/>
                </a:solidFill>
                <a:effectLst/>
                <a:latin typeface="+mn-lt"/>
              </a:rPr>
              <a:t>programme</a:t>
            </a:r>
            <a:r>
              <a:rPr lang="en-US" sz="900" b="0" i="0">
                <a:solidFill>
                  <a:srgbClr val="1D1C1D"/>
                </a:solidFill>
                <a:effectLst/>
                <a:latin typeface="+mn-lt"/>
              </a:rPr>
              <a:t> under grant agreement No. 101060635 (REFOREST). Views and opinions expressed are however those of the author(s) only and do not necessarily reflect those of the European Union or the European Research Executive Agency (REA). Neither the European Union nor the granting authority can be held responsible for them.</a:t>
            </a:r>
            <a:endParaRPr lang="en-US" sz="900">
              <a:latin typeface="+mn-lt"/>
            </a:endParaRPr>
          </a:p>
        </p:txBody>
      </p:sp>
    </p:spTree>
    <p:extLst>
      <p:ext uri="{BB962C8B-B14F-4D97-AF65-F5344CB8AC3E}">
        <p14:creationId xmlns:p14="http://schemas.microsoft.com/office/powerpoint/2010/main" val="3681101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EFCE3-C318-0244-B23D-F710192BBD1F}"/>
              </a:ext>
            </a:extLst>
          </p:cNvPr>
          <p:cNvSpPr>
            <a:spLocks noGrp="1"/>
          </p:cNvSpPr>
          <p:nvPr>
            <p:ph type="ctrTitle"/>
          </p:nvPr>
        </p:nvSpPr>
        <p:spPr>
          <a:xfrm>
            <a:off x="765048" y="1481327"/>
            <a:ext cx="9144000" cy="903923"/>
          </a:xfrm>
        </p:spPr>
        <p:txBody>
          <a:bodyPr anchor="b"/>
          <a:lstStyle>
            <a:lvl1pPr algn="ctr">
              <a:defRPr sz="6000"/>
            </a:lvl1pPr>
          </a:lstStyle>
          <a:p>
            <a:r>
              <a:rPr lang="en-GB"/>
              <a:t>Click to edit Master title style</a:t>
            </a:r>
            <a:endParaRPr lang="fr-FR"/>
          </a:p>
        </p:txBody>
      </p:sp>
      <p:sp>
        <p:nvSpPr>
          <p:cNvPr id="3" name="Subtitle 2">
            <a:extLst>
              <a:ext uri="{FF2B5EF4-FFF2-40B4-BE49-F238E27FC236}">
                <a16:creationId xmlns:a16="http://schemas.microsoft.com/office/drawing/2014/main" id="{F28E24A9-99CA-D945-8621-2A24AC258427}"/>
              </a:ext>
            </a:extLst>
          </p:cNvPr>
          <p:cNvSpPr>
            <a:spLocks noGrp="1"/>
          </p:cNvSpPr>
          <p:nvPr>
            <p:ph type="subTitle" idx="1"/>
          </p:nvPr>
        </p:nvSpPr>
        <p:spPr>
          <a:xfrm>
            <a:off x="765048" y="2774157"/>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fr-FR"/>
          </a:p>
        </p:txBody>
      </p:sp>
    </p:spTree>
    <p:extLst>
      <p:ext uri="{BB962C8B-B14F-4D97-AF65-F5344CB8AC3E}">
        <p14:creationId xmlns:p14="http://schemas.microsoft.com/office/powerpoint/2010/main" val="17713020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9C1AB9A-06B8-134A-ABC7-94E0C1FD1D65}"/>
              </a:ext>
            </a:extLst>
          </p:cNvPr>
          <p:cNvSpPr>
            <a:spLocks noGrp="1"/>
          </p:cNvSpPr>
          <p:nvPr>
            <p:ph type="body" idx="1"/>
          </p:nvPr>
        </p:nvSpPr>
        <p:spPr>
          <a:xfrm>
            <a:off x="831850" y="3694177"/>
            <a:ext cx="10515600" cy="239547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2" name="Title 1">
            <a:extLst>
              <a:ext uri="{FF2B5EF4-FFF2-40B4-BE49-F238E27FC236}">
                <a16:creationId xmlns:a16="http://schemas.microsoft.com/office/drawing/2014/main" id="{BBE6D680-B627-C44D-9262-4AD568EB5A15}"/>
              </a:ext>
            </a:extLst>
          </p:cNvPr>
          <p:cNvSpPr>
            <a:spLocks noGrp="1"/>
          </p:cNvSpPr>
          <p:nvPr>
            <p:ph type="title"/>
          </p:nvPr>
        </p:nvSpPr>
        <p:spPr>
          <a:xfrm>
            <a:off x="831850" y="2591035"/>
            <a:ext cx="10515600" cy="831723"/>
          </a:xfrm>
        </p:spPr>
        <p:txBody>
          <a:bodyPr anchor="b"/>
          <a:lstStyle>
            <a:lvl1pPr>
              <a:defRPr sz="6000">
                <a:solidFill>
                  <a:srgbClr val="8DC752"/>
                </a:solidFill>
              </a:defRPr>
            </a:lvl1pPr>
          </a:lstStyle>
          <a:p>
            <a:r>
              <a:rPr lang="en-GB"/>
              <a:t>Click to edit Master title style</a:t>
            </a:r>
            <a:endParaRPr lang="fr-FR"/>
          </a:p>
        </p:txBody>
      </p:sp>
    </p:spTree>
    <p:extLst>
      <p:ext uri="{BB962C8B-B14F-4D97-AF65-F5344CB8AC3E}">
        <p14:creationId xmlns:p14="http://schemas.microsoft.com/office/powerpoint/2010/main" val="9722094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9C1AB9A-06B8-134A-ABC7-94E0C1FD1D65}"/>
              </a:ext>
            </a:extLst>
          </p:cNvPr>
          <p:cNvSpPr>
            <a:spLocks noGrp="1"/>
          </p:cNvSpPr>
          <p:nvPr>
            <p:ph type="body" idx="1"/>
          </p:nvPr>
        </p:nvSpPr>
        <p:spPr>
          <a:xfrm>
            <a:off x="831850" y="3694177"/>
            <a:ext cx="10515600" cy="2395474"/>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2" name="Title 1">
            <a:extLst>
              <a:ext uri="{FF2B5EF4-FFF2-40B4-BE49-F238E27FC236}">
                <a16:creationId xmlns:a16="http://schemas.microsoft.com/office/drawing/2014/main" id="{BBE6D680-B627-C44D-9262-4AD568EB5A15}"/>
              </a:ext>
            </a:extLst>
          </p:cNvPr>
          <p:cNvSpPr>
            <a:spLocks noGrp="1"/>
          </p:cNvSpPr>
          <p:nvPr>
            <p:ph type="title"/>
          </p:nvPr>
        </p:nvSpPr>
        <p:spPr>
          <a:xfrm>
            <a:off x="831850" y="2400871"/>
            <a:ext cx="10515600" cy="831723"/>
          </a:xfrm>
        </p:spPr>
        <p:txBody>
          <a:bodyPr anchor="b"/>
          <a:lstStyle>
            <a:lvl1pPr>
              <a:defRPr sz="6000">
                <a:solidFill>
                  <a:srgbClr val="8DC752"/>
                </a:solidFill>
              </a:defRPr>
            </a:lvl1pPr>
          </a:lstStyle>
          <a:p>
            <a:r>
              <a:rPr lang="en-GB"/>
              <a:t>Click to edit Master title style</a:t>
            </a:r>
            <a:endParaRPr lang="fr-FR"/>
          </a:p>
        </p:txBody>
      </p:sp>
    </p:spTree>
    <p:extLst>
      <p:ext uri="{BB962C8B-B14F-4D97-AF65-F5344CB8AC3E}">
        <p14:creationId xmlns:p14="http://schemas.microsoft.com/office/powerpoint/2010/main" val="28975940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0562D-33E4-3A4D-B769-E1C639A395C0}"/>
              </a:ext>
            </a:extLst>
          </p:cNvPr>
          <p:cNvSpPr>
            <a:spLocks noGrp="1"/>
          </p:cNvSpPr>
          <p:nvPr>
            <p:ph type="title"/>
          </p:nvPr>
        </p:nvSpPr>
        <p:spPr/>
        <p:txBody>
          <a:bodyPr/>
          <a:lstStyle/>
          <a:p>
            <a:r>
              <a:rPr lang="en-GB"/>
              <a:t>Click to edit Master title style</a:t>
            </a:r>
            <a:endParaRPr lang="fr-FR"/>
          </a:p>
        </p:txBody>
      </p:sp>
      <p:sp>
        <p:nvSpPr>
          <p:cNvPr id="3" name="Content Placeholder 2">
            <a:extLst>
              <a:ext uri="{FF2B5EF4-FFF2-40B4-BE49-F238E27FC236}">
                <a16:creationId xmlns:a16="http://schemas.microsoft.com/office/drawing/2014/main" id="{140E10CF-117E-3042-8E58-CC8B89747CC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Content Placeholder 3">
            <a:extLst>
              <a:ext uri="{FF2B5EF4-FFF2-40B4-BE49-F238E27FC236}">
                <a16:creationId xmlns:a16="http://schemas.microsoft.com/office/drawing/2014/main" id="{B41624DD-0693-124C-9F82-7886144DFE8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Tree>
    <p:extLst>
      <p:ext uri="{BB962C8B-B14F-4D97-AF65-F5344CB8AC3E}">
        <p14:creationId xmlns:p14="http://schemas.microsoft.com/office/powerpoint/2010/main" val="37353223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2F21E-39F5-7B4D-BD75-F62B8663A22B}"/>
              </a:ext>
            </a:extLst>
          </p:cNvPr>
          <p:cNvSpPr>
            <a:spLocks noGrp="1"/>
          </p:cNvSpPr>
          <p:nvPr>
            <p:ph type="title"/>
          </p:nvPr>
        </p:nvSpPr>
        <p:spPr>
          <a:xfrm>
            <a:off x="839788" y="862134"/>
            <a:ext cx="10515600" cy="698745"/>
          </a:xfrm>
        </p:spPr>
        <p:txBody>
          <a:bodyPr/>
          <a:lstStyle/>
          <a:p>
            <a:r>
              <a:rPr lang="en-GB"/>
              <a:t>Click to edit Master title style</a:t>
            </a:r>
            <a:endParaRPr lang="fr-FR"/>
          </a:p>
        </p:txBody>
      </p:sp>
      <p:sp>
        <p:nvSpPr>
          <p:cNvPr id="3" name="Text Placeholder 2">
            <a:extLst>
              <a:ext uri="{FF2B5EF4-FFF2-40B4-BE49-F238E27FC236}">
                <a16:creationId xmlns:a16="http://schemas.microsoft.com/office/drawing/2014/main" id="{26E3FE05-6A2E-7D4F-B3F7-4E337B689B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37096EC-28B5-5149-A27B-1BB8648D4BAD}"/>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5" name="Text Placeholder 4">
            <a:extLst>
              <a:ext uri="{FF2B5EF4-FFF2-40B4-BE49-F238E27FC236}">
                <a16:creationId xmlns:a16="http://schemas.microsoft.com/office/drawing/2014/main" id="{EFCED7CB-BEFD-4146-8628-0FE1450829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264BF61-7EFF-D14D-9926-2B461B504D43}"/>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Tree>
    <p:extLst>
      <p:ext uri="{BB962C8B-B14F-4D97-AF65-F5344CB8AC3E}">
        <p14:creationId xmlns:p14="http://schemas.microsoft.com/office/powerpoint/2010/main" val="342435747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9E599-674C-B54A-A5A4-510D254EF3CE}"/>
              </a:ext>
            </a:extLst>
          </p:cNvPr>
          <p:cNvSpPr>
            <a:spLocks noGrp="1"/>
          </p:cNvSpPr>
          <p:nvPr>
            <p:ph type="title"/>
          </p:nvPr>
        </p:nvSpPr>
        <p:spPr>
          <a:xfrm>
            <a:off x="838200" y="915105"/>
            <a:ext cx="10515600" cy="1012610"/>
          </a:xfrm>
        </p:spPr>
        <p:txBody>
          <a:bodyPr/>
          <a:lstStyle/>
          <a:p>
            <a:r>
              <a:rPr lang="en-GB"/>
              <a:t>Click to edit Master title style</a:t>
            </a:r>
            <a:endParaRPr lang="fr-FR"/>
          </a:p>
        </p:txBody>
      </p:sp>
    </p:spTree>
    <p:extLst>
      <p:ext uri="{BB962C8B-B14F-4D97-AF65-F5344CB8AC3E}">
        <p14:creationId xmlns:p14="http://schemas.microsoft.com/office/powerpoint/2010/main" val="263707637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8407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A3034-4C81-D041-8A1C-DFDD870893A9}"/>
              </a:ext>
            </a:extLst>
          </p:cNvPr>
          <p:cNvSpPr>
            <a:spLocks noGrp="1"/>
          </p:cNvSpPr>
          <p:nvPr>
            <p:ph type="title"/>
          </p:nvPr>
        </p:nvSpPr>
        <p:spPr>
          <a:xfrm>
            <a:off x="839788" y="923192"/>
            <a:ext cx="3932237" cy="1134208"/>
          </a:xfrm>
        </p:spPr>
        <p:txBody>
          <a:bodyPr anchor="b"/>
          <a:lstStyle>
            <a:lvl1pPr>
              <a:defRPr sz="3200"/>
            </a:lvl1pPr>
          </a:lstStyle>
          <a:p>
            <a:r>
              <a:rPr lang="en-GB"/>
              <a:t>Click to edit Master title style</a:t>
            </a:r>
            <a:endParaRPr lang="fr-FR"/>
          </a:p>
        </p:txBody>
      </p:sp>
      <p:sp>
        <p:nvSpPr>
          <p:cNvPr id="3" name="Content Placeholder 2">
            <a:extLst>
              <a:ext uri="{FF2B5EF4-FFF2-40B4-BE49-F238E27FC236}">
                <a16:creationId xmlns:a16="http://schemas.microsoft.com/office/drawing/2014/main" id="{91A894AA-E439-854F-853F-1329311091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Text Placeholder 3">
            <a:extLst>
              <a:ext uri="{FF2B5EF4-FFF2-40B4-BE49-F238E27FC236}">
                <a16:creationId xmlns:a16="http://schemas.microsoft.com/office/drawing/2014/main" id="{01A26220-E8D4-FE4E-A93C-BABC99B9C3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Tree>
    <p:extLst>
      <p:ext uri="{BB962C8B-B14F-4D97-AF65-F5344CB8AC3E}">
        <p14:creationId xmlns:p14="http://schemas.microsoft.com/office/powerpoint/2010/main" val="31456859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0704A7-F70C-2645-9108-F12BE8E0B8C7}"/>
              </a:ext>
            </a:extLst>
          </p:cNvPr>
          <p:cNvSpPr>
            <a:spLocks noGrp="1"/>
          </p:cNvSpPr>
          <p:nvPr>
            <p:ph type="title"/>
          </p:nvPr>
        </p:nvSpPr>
        <p:spPr>
          <a:xfrm>
            <a:off x="839788" y="987424"/>
            <a:ext cx="3932237" cy="1069975"/>
          </a:xfrm>
        </p:spPr>
        <p:txBody>
          <a:bodyPr anchor="b"/>
          <a:lstStyle>
            <a:lvl1pPr>
              <a:defRPr sz="3200"/>
            </a:lvl1pPr>
          </a:lstStyle>
          <a:p>
            <a:r>
              <a:rPr lang="en-GB"/>
              <a:t>Click to edit Master title style</a:t>
            </a:r>
            <a:endParaRPr lang="fr-FR"/>
          </a:p>
        </p:txBody>
      </p:sp>
      <p:sp>
        <p:nvSpPr>
          <p:cNvPr id="3" name="Picture Placeholder 2">
            <a:extLst>
              <a:ext uri="{FF2B5EF4-FFF2-40B4-BE49-F238E27FC236}">
                <a16:creationId xmlns:a16="http://schemas.microsoft.com/office/drawing/2014/main" id="{AE9467E3-AB92-8541-8DC5-0A45166AF3B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Text Placeholder 3">
            <a:extLst>
              <a:ext uri="{FF2B5EF4-FFF2-40B4-BE49-F238E27FC236}">
                <a16:creationId xmlns:a16="http://schemas.microsoft.com/office/drawing/2014/main" id="{928DE832-057F-C04C-A3F8-2E5AC766D9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Tree>
    <p:extLst>
      <p:ext uri="{BB962C8B-B14F-4D97-AF65-F5344CB8AC3E}">
        <p14:creationId xmlns:p14="http://schemas.microsoft.com/office/powerpoint/2010/main" val="3283459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33C76B81-402B-4E5D-8078-908DB1F2DDF4}"/>
              </a:ext>
            </a:extLst>
          </p:cNvPr>
          <p:cNvSpPr>
            <a:spLocks noGrp="1"/>
          </p:cNvSpPr>
          <p:nvPr>
            <p:ph type="pic" sz="quarter" idx="14"/>
          </p:nvPr>
        </p:nvSpPr>
        <p:spPr>
          <a:xfrm>
            <a:off x="4979586" y="0"/>
            <a:ext cx="7212414" cy="6858000"/>
          </a:xfrm>
          <a:custGeom>
            <a:avLst/>
            <a:gdLst>
              <a:gd name="connsiteX0" fmla="*/ 1494409 w 7212414"/>
              <a:gd name="connsiteY0" fmla="*/ 0 h 6858000"/>
              <a:gd name="connsiteX1" fmla="*/ 7212414 w 7212414"/>
              <a:gd name="connsiteY1" fmla="*/ 0 h 6858000"/>
              <a:gd name="connsiteX2" fmla="*/ 7212414 w 7212414"/>
              <a:gd name="connsiteY2" fmla="*/ 6858000 h 6858000"/>
              <a:gd name="connsiteX3" fmla="*/ 238313 w 7212414"/>
              <a:gd name="connsiteY3" fmla="*/ 6858000 h 6858000"/>
              <a:gd name="connsiteX4" fmla="*/ 251264 w 7212414"/>
              <a:gd name="connsiteY4" fmla="*/ 6849373 h 6858000"/>
              <a:gd name="connsiteX5" fmla="*/ 776282 w 7212414"/>
              <a:gd name="connsiteY5" fmla="*/ 6451411 h 6858000"/>
              <a:gd name="connsiteX6" fmla="*/ 2741607 w 7212414"/>
              <a:gd name="connsiteY6" fmla="*/ 3678515 h 6858000"/>
              <a:gd name="connsiteX7" fmla="*/ 1521342 w 7212414"/>
              <a:gd name="connsiteY7" fmla="*/ 24338 h 6858000"/>
              <a:gd name="connsiteX8" fmla="*/ 879874 w 7212414"/>
              <a:gd name="connsiteY8" fmla="*/ 0 h 6858000"/>
              <a:gd name="connsiteX9" fmla="*/ 1477051 w 7212414"/>
              <a:gd name="connsiteY9" fmla="*/ 0 h 6858000"/>
              <a:gd name="connsiteX10" fmla="*/ 1503062 w 7212414"/>
              <a:gd name="connsiteY10" fmla="*/ 23504 h 6858000"/>
              <a:gd name="connsiteX11" fmla="*/ 2723328 w 7212414"/>
              <a:gd name="connsiteY11" fmla="*/ 3677682 h 6858000"/>
              <a:gd name="connsiteX12" fmla="*/ 758003 w 7212414"/>
              <a:gd name="connsiteY12" fmla="*/ 6450578 h 6858000"/>
              <a:gd name="connsiteX13" fmla="*/ 232984 w 7212414"/>
              <a:gd name="connsiteY13" fmla="*/ 6848540 h 6858000"/>
              <a:gd name="connsiteX14" fmla="*/ 218782 w 7212414"/>
              <a:gd name="connsiteY14" fmla="*/ 6858000 h 6858000"/>
              <a:gd name="connsiteX15" fmla="*/ 0 w 7212414"/>
              <a:gd name="connsiteY15" fmla="*/ 6858000 h 6858000"/>
              <a:gd name="connsiteX16" fmla="*/ 105163 w 7212414"/>
              <a:gd name="connsiteY16" fmla="*/ 6785068 h 6858000"/>
              <a:gd name="connsiteX17" fmla="*/ 621812 w 7212414"/>
              <a:gd name="connsiteY17" fmla="*/ 6378742 h 6858000"/>
              <a:gd name="connsiteX18" fmla="*/ 2496161 w 7212414"/>
              <a:gd name="connsiteY18" fmla="*/ 3621913 h 6858000"/>
              <a:gd name="connsiteX19" fmla="*/ 895263 w 7212414"/>
              <a:gd name="connsiteY19" fmla="*/ 1044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212414" h="6858000">
                <a:moveTo>
                  <a:pt x="1494409" y="0"/>
                </a:moveTo>
                <a:lnTo>
                  <a:pt x="7212414" y="0"/>
                </a:lnTo>
                <a:lnTo>
                  <a:pt x="7212414" y="6858000"/>
                </a:lnTo>
                <a:lnTo>
                  <a:pt x="238313" y="6858000"/>
                </a:lnTo>
                <a:lnTo>
                  <a:pt x="251264" y="6849373"/>
                </a:lnTo>
                <a:cubicBezTo>
                  <a:pt x="427471" y="6724853"/>
                  <a:pt x="601037" y="6589587"/>
                  <a:pt x="776282" y="6451411"/>
                </a:cubicBezTo>
                <a:cubicBezTo>
                  <a:pt x="1738612" y="5692656"/>
                  <a:pt x="2677854" y="5076606"/>
                  <a:pt x="2741607" y="3678515"/>
                </a:cubicBezTo>
                <a:cubicBezTo>
                  <a:pt x="2809404" y="2191755"/>
                  <a:pt x="2375613" y="855667"/>
                  <a:pt x="1521342" y="24338"/>
                </a:cubicBezTo>
                <a:close/>
                <a:moveTo>
                  <a:pt x="879874" y="0"/>
                </a:moveTo>
                <a:lnTo>
                  <a:pt x="1477051" y="0"/>
                </a:lnTo>
                <a:lnTo>
                  <a:pt x="1503062" y="23504"/>
                </a:lnTo>
                <a:cubicBezTo>
                  <a:pt x="2357333" y="854834"/>
                  <a:pt x="2791125" y="2190921"/>
                  <a:pt x="2723328" y="3677682"/>
                </a:cubicBezTo>
                <a:cubicBezTo>
                  <a:pt x="2659574" y="5075773"/>
                  <a:pt x="1720332" y="5691822"/>
                  <a:pt x="758003" y="6450578"/>
                </a:cubicBezTo>
                <a:cubicBezTo>
                  <a:pt x="582758" y="6588754"/>
                  <a:pt x="409191" y="6724020"/>
                  <a:pt x="232984" y="6848540"/>
                </a:cubicBezTo>
                <a:lnTo>
                  <a:pt x="218782" y="6858000"/>
                </a:lnTo>
                <a:lnTo>
                  <a:pt x="0" y="6858000"/>
                </a:lnTo>
                <a:lnTo>
                  <a:pt x="105163" y="6785068"/>
                </a:lnTo>
                <a:cubicBezTo>
                  <a:pt x="278981" y="6657407"/>
                  <a:pt x="449608" y="6519512"/>
                  <a:pt x="621812" y="6378742"/>
                </a:cubicBezTo>
                <a:cubicBezTo>
                  <a:pt x="1567436" y="5605738"/>
                  <a:pt x="2496161" y="4971185"/>
                  <a:pt x="2496161" y="3621913"/>
                </a:cubicBezTo>
                <a:cubicBezTo>
                  <a:pt x="2496161" y="2091411"/>
                  <a:pt x="1922425" y="751075"/>
                  <a:pt x="895263" y="10445"/>
                </a:cubicBezTo>
                <a:close/>
              </a:path>
            </a:pathLst>
          </a:custGeom>
          <a:solidFill>
            <a:schemeClr val="accent4"/>
          </a:solidFill>
        </p:spPr>
        <p:txBody>
          <a:bodyPr wrap="square">
            <a:noAutofit/>
          </a:bodyPr>
          <a:lstStyle/>
          <a:p>
            <a:r>
              <a:rPr lang="en-US"/>
              <a:t>Click icon to add picture</a:t>
            </a:r>
          </a:p>
        </p:txBody>
      </p:sp>
      <p:sp>
        <p:nvSpPr>
          <p:cNvPr id="52" name="Freeform: Shape 51">
            <a:extLst>
              <a:ext uri="{FF2B5EF4-FFF2-40B4-BE49-F238E27FC236}">
                <a16:creationId xmlns:a16="http://schemas.microsoft.com/office/drawing/2014/main" id="{35F199FA-581E-485F-8470-9B9F10DBBD26}"/>
              </a:ext>
            </a:extLst>
          </p:cNvPr>
          <p:cNvSpPr/>
          <p:nvPr userDrawn="1"/>
        </p:nvSpPr>
        <p:spPr>
          <a:xfrm>
            <a:off x="5198368"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7" name="Title 1">
            <a:extLst>
              <a:ext uri="{FF2B5EF4-FFF2-40B4-BE49-F238E27FC236}">
                <a16:creationId xmlns:a16="http://schemas.microsoft.com/office/drawing/2014/main" id="{9DFE2504-DE79-4AC0-BD70-A3F274715C1B}"/>
              </a:ext>
            </a:extLst>
          </p:cNvPr>
          <p:cNvSpPr>
            <a:spLocks noGrp="1"/>
          </p:cNvSpPr>
          <p:nvPr>
            <p:ph type="ctrTitle"/>
          </p:nvPr>
        </p:nvSpPr>
        <p:spPr>
          <a:xfrm>
            <a:off x="1124712" y="1346268"/>
            <a:ext cx="5274860" cy="3066706"/>
          </a:xfrm>
        </p:spPr>
        <p:txBody>
          <a:bodyPr anchor="b"/>
          <a:lstStyle>
            <a:lvl1pPr>
              <a:defRPr sz="6000" spc="0"/>
            </a:lvl1pPr>
          </a:lstStyle>
          <a:p>
            <a:r>
              <a:rPr lang="en-US" sz="6000"/>
              <a:t>Click to edit Master title style</a:t>
            </a:r>
          </a:p>
        </p:txBody>
      </p:sp>
      <p:sp>
        <p:nvSpPr>
          <p:cNvPr id="68" name="Subtitle 2">
            <a:extLst>
              <a:ext uri="{FF2B5EF4-FFF2-40B4-BE49-F238E27FC236}">
                <a16:creationId xmlns:a16="http://schemas.microsoft.com/office/drawing/2014/main" id="{F51F0DB4-631C-4CFA-B7CD-271E701A3722}"/>
              </a:ext>
            </a:extLst>
          </p:cNvPr>
          <p:cNvSpPr>
            <a:spLocks noGrp="1"/>
          </p:cNvSpPr>
          <p:nvPr>
            <p:ph type="subTitle" idx="1"/>
          </p:nvPr>
        </p:nvSpPr>
        <p:spPr>
          <a:xfrm>
            <a:off x="1124712" y="4412974"/>
            <a:ext cx="4162357" cy="1576188"/>
          </a:xfrm>
        </p:spPr>
        <p:txBody>
          <a:bodyPr anchor="t"/>
          <a:lstStyle>
            <a:lvl1pPr>
              <a:defRPr strike="noStrike"/>
            </a:lvl1pPr>
          </a:lstStyle>
          <a:p>
            <a:r>
              <a:rPr lang="en-US" b="0"/>
              <a:t>Click to edit Master subtitle style</a:t>
            </a:r>
          </a:p>
        </p:txBody>
      </p:sp>
      <p:sp>
        <p:nvSpPr>
          <p:cNvPr id="8" name="Freeform: Shape 7">
            <a:extLst>
              <a:ext uri="{FF2B5EF4-FFF2-40B4-BE49-F238E27FC236}">
                <a16:creationId xmlns:a16="http://schemas.microsoft.com/office/drawing/2014/main" id="{FDD4E4E3-A06F-4EA0-9228-3B72D4CE6A1B}"/>
              </a:ext>
            </a:extLst>
          </p:cNvPr>
          <p:cNvSpPr/>
          <p:nvPr userDrawn="1"/>
        </p:nvSpPr>
        <p:spPr>
          <a:xfrm>
            <a:off x="4648079" y="0"/>
            <a:ext cx="2827669" cy="6858000"/>
          </a:xfrm>
          <a:custGeom>
            <a:avLst/>
            <a:gdLst>
              <a:gd name="connsiteX0" fmla="*/ 952351 w 2827669"/>
              <a:gd name="connsiteY0" fmla="*/ 0 h 6858000"/>
              <a:gd name="connsiteX1" fmla="*/ 1298165 w 2827669"/>
              <a:gd name="connsiteY1" fmla="*/ 0 h 6858000"/>
              <a:gd name="connsiteX2" fmla="*/ 1414021 w 2827669"/>
              <a:gd name="connsiteY2" fmla="*/ 91085 h 6858000"/>
              <a:gd name="connsiteX3" fmla="*/ 2827669 w 2827669"/>
              <a:gd name="connsiteY3" fmla="*/ 3590451 h 6858000"/>
              <a:gd name="connsiteX4" fmla="*/ 953320 w 2827669"/>
              <a:gd name="connsiteY4" fmla="*/ 6374083 h 6858000"/>
              <a:gd name="connsiteX5" fmla="*/ 436671 w 2827669"/>
              <a:gd name="connsiteY5" fmla="*/ 6784359 h 6858000"/>
              <a:gd name="connsiteX6" fmla="*/ 331508 w 2827669"/>
              <a:gd name="connsiteY6" fmla="*/ 6858000 h 6858000"/>
              <a:gd name="connsiteX7" fmla="*/ 0 w 2827669"/>
              <a:gd name="connsiteY7" fmla="*/ 6858000 h 6858000"/>
              <a:gd name="connsiteX8" fmla="*/ 92067 w 2827669"/>
              <a:gd name="connsiteY8" fmla="*/ 6794395 h 6858000"/>
              <a:gd name="connsiteX9" fmla="*/ 615750 w 2827669"/>
              <a:gd name="connsiteY9" fmla="*/ 6384118 h 6858000"/>
              <a:gd name="connsiteX10" fmla="*/ 2515617 w 2827669"/>
              <a:gd name="connsiteY10" fmla="*/ 3600487 h 6858000"/>
              <a:gd name="connsiteX11" fmla="*/ 1082723 w 2827669"/>
              <a:gd name="connsiteY11" fmla="*/ 10112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669" h="6858000">
                <a:moveTo>
                  <a:pt x="952351" y="0"/>
                </a:moveTo>
                <a:lnTo>
                  <a:pt x="1298165" y="0"/>
                </a:lnTo>
                <a:lnTo>
                  <a:pt x="1414021" y="91085"/>
                </a:lnTo>
                <a:cubicBezTo>
                  <a:pt x="2323409" y="861623"/>
                  <a:pt x="2827669" y="2141656"/>
                  <a:pt x="2827669" y="3590451"/>
                </a:cubicBezTo>
                <a:cubicBezTo>
                  <a:pt x="2827669" y="4952841"/>
                  <a:pt x="1898944" y="5593563"/>
                  <a:pt x="953320" y="6374083"/>
                </a:cubicBezTo>
                <a:cubicBezTo>
                  <a:pt x="781116" y="6516221"/>
                  <a:pt x="610489" y="6655457"/>
                  <a:pt x="436671" y="6784359"/>
                </a:cubicBezTo>
                <a:lnTo>
                  <a:pt x="331508" y="6858000"/>
                </a:lnTo>
                <a:lnTo>
                  <a:pt x="0" y="6858000"/>
                </a:lnTo>
                <a:lnTo>
                  <a:pt x="92067" y="6794395"/>
                </a:lnTo>
                <a:cubicBezTo>
                  <a:pt x="268252" y="6665493"/>
                  <a:pt x="441202" y="6526257"/>
                  <a:pt x="615750" y="6384118"/>
                </a:cubicBezTo>
                <a:cubicBezTo>
                  <a:pt x="1574248" y="5603599"/>
                  <a:pt x="2515617" y="4962877"/>
                  <a:pt x="2515617" y="3600487"/>
                </a:cubicBezTo>
                <a:cubicBezTo>
                  <a:pt x="2515617" y="2151691"/>
                  <a:pt x="2004492" y="871659"/>
                  <a:pt x="1082723" y="101121"/>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Tree>
    <p:extLst>
      <p:ext uri="{BB962C8B-B14F-4D97-AF65-F5344CB8AC3E}">
        <p14:creationId xmlns:p14="http://schemas.microsoft.com/office/powerpoint/2010/main" val="3096054945"/>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4AF1D7E-CD97-19EC-B8F6-4377CFDEA8AB}"/>
              </a:ext>
            </a:extLst>
          </p:cNvPr>
          <p:cNvPicPr>
            <a:picLocks noChangeAspect="1"/>
          </p:cNvPicPr>
          <p:nvPr userDrawn="1"/>
        </p:nvPicPr>
        <p:blipFill>
          <a:blip r:embed="rId2"/>
          <a:stretch>
            <a:fillRect/>
          </a:stretch>
        </p:blipFill>
        <p:spPr>
          <a:xfrm>
            <a:off x="1" y="0"/>
            <a:ext cx="12192000" cy="6858000"/>
          </a:xfrm>
          <a:prstGeom prst="rect">
            <a:avLst/>
          </a:prstGeom>
        </p:spPr>
      </p:pic>
      <p:sp>
        <p:nvSpPr>
          <p:cNvPr id="10" name="Date Placeholder 3">
            <a:extLst>
              <a:ext uri="{FF2B5EF4-FFF2-40B4-BE49-F238E27FC236}">
                <a16:creationId xmlns:a16="http://schemas.microsoft.com/office/drawing/2014/main" id="{6151718B-8D08-4576-8859-C6B3A984A83D}"/>
              </a:ext>
            </a:extLst>
          </p:cNvPr>
          <p:cNvSpPr txBox="1">
            <a:spLocks/>
          </p:cNvSpPr>
          <p:nvPr userDrawn="1"/>
        </p:nvSpPr>
        <p:spPr>
          <a:xfrm>
            <a:off x="10430256" y="6366764"/>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662492-CE1B-5E4D-88D8-3DF05275B201}" type="datetimeFigureOut">
              <a:rPr lang="fr-FR" b="1" smtClean="0">
                <a:solidFill>
                  <a:schemeClr val="bg1"/>
                </a:solidFill>
              </a:rPr>
              <a:pPr/>
              <a:t>16/10/2025</a:t>
            </a:fld>
            <a:endParaRPr lang="fr-FR" b="1">
              <a:solidFill>
                <a:schemeClr val="bg1"/>
              </a:solidFill>
            </a:endParaRPr>
          </a:p>
        </p:txBody>
      </p:sp>
      <p:sp>
        <p:nvSpPr>
          <p:cNvPr id="13" name="Slide Number Placeholder 5">
            <a:extLst>
              <a:ext uri="{FF2B5EF4-FFF2-40B4-BE49-F238E27FC236}">
                <a16:creationId xmlns:a16="http://schemas.microsoft.com/office/drawing/2014/main" id="{64F082C4-2874-457A-AC2B-74C60FDB92FD}"/>
              </a:ext>
            </a:extLst>
          </p:cNvPr>
          <p:cNvSpPr txBox="1">
            <a:spLocks/>
          </p:cNvSpPr>
          <p:nvPr userDrawn="1"/>
        </p:nvSpPr>
        <p:spPr>
          <a:xfrm>
            <a:off x="5896356" y="6366763"/>
            <a:ext cx="399288"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4FF096E-5E8D-2143-AB0D-7BD8B729B475}" type="slidenum">
              <a:rPr lang="fr-FR" b="1" smtClean="0">
                <a:solidFill>
                  <a:schemeClr val="bg1"/>
                </a:solidFill>
              </a:rPr>
              <a:pPr/>
              <a:t>‹#›</a:t>
            </a:fld>
            <a:endParaRPr lang="fr-FR" b="1">
              <a:solidFill>
                <a:schemeClr val="bg1"/>
              </a:solidFill>
            </a:endParaRPr>
          </a:p>
        </p:txBody>
      </p:sp>
      <p:sp>
        <p:nvSpPr>
          <p:cNvPr id="14" name="Title 1">
            <a:extLst>
              <a:ext uri="{FF2B5EF4-FFF2-40B4-BE49-F238E27FC236}">
                <a16:creationId xmlns:a16="http://schemas.microsoft.com/office/drawing/2014/main" id="{DA5A476F-2F2D-4973-A600-896672284CBF}"/>
              </a:ext>
            </a:extLst>
          </p:cNvPr>
          <p:cNvSpPr>
            <a:spLocks noGrp="1"/>
          </p:cNvSpPr>
          <p:nvPr>
            <p:ph type="ctrTitle" hasCustomPrompt="1"/>
          </p:nvPr>
        </p:nvSpPr>
        <p:spPr>
          <a:xfrm>
            <a:off x="4229493" y="2590014"/>
            <a:ext cx="3733013" cy="838986"/>
          </a:xfrm>
        </p:spPr>
        <p:txBody>
          <a:bodyPr anchor="b"/>
          <a:lstStyle>
            <a:lvl1pPr algn="l">
              <a:defRPr sz="6000" b="1">
                <a:solidFill>
                  <a:srgbClr val="8DC752"/>
                </a:solidFill>
                <a:latin typeface="+mn-lt"/>
              </a:defRPr>
            </a:lvl1pPr>
          </a:lstStyle>
          <a:p>
            <a:r>
              <a:rPr lang="en-GB"/>
              <a:t>Thank you!</a:t>
            </a:r>
            <a:endParaRPr lang="fr-FR"/>
          </a:p>
        </p:txBody>
      </p:sp>
      <p:pic>
        <p:nvPicPr>
          <p:cNvPr id="2" name="Graphic 18">
            <a:extLst>
              <a:ext uri="{FF2B5EF4-FFF2-40B4-BE49-F238E27FC236}">
                <a16:creationId xmlns:a16="http://schemas.microsoft.com/office/drawing/2014/main" id="{BBDCBF94-13DC-9C49-EFFE-9809DEC1D60A}"/>
              </a:ext>
            </a:extLst>
          </p:cNvPr>
          <p:cNvPicPr>
            <a:picLocks noChangeAspect="1"/>
          </p:cNvPicPr>
          <p:nvPr userDrawn="1"/>
        </p:nvPicPr>
        <p:blipFill>
          <a:blip r:embed="rId3"/>
          <a:srcRect/>
          <a:stretch/>
        </p:blipFill>
        <p:spPr>
          <a:xfrm>
            <a:off x="472815" y="5505857"/>
            <a:ext cx="948792" cy="961304"/>
          </a:xfrm>
          <a:prstGeom prst="rect">
            <a:avLst/>
          </a:prstGeom>
        </p:spPr>
      </p:pic>
      <p:sp>
        <p:nvSpPr>
          <p:cNvPr id="4" name="TextBox 3">
            <a:extLst>
              <a:ext uri="{FF2B5EF4-FFF2-40B4-BE49-F238E27FC236}">
                <a16:creationId xmlns:a16="http://schemas.microsoft.com/office/drawing/2014/main" id="{8ABF308E-43F2-F419-58A2-4497E040FC55}"/>
              </a:ext>
            </a:extLst>
          </p:cNvPr>
          <p:cNvSpPr txBox="1"/>
          <p:nvPr userDrawn="1"/>
        </p:nvSpPr>
        <p:spPr>
          <a:xfrm>
            <a:off x="1438101" y="5542829"/>
            <a:ext cx="5772515" cy="646331"/>
          </a:xfrm>
          <a:prstGeom prst="rect">
            <a:avLst/>
          </a:prstGeom>
          <a:noFill/>
        </p:spPr>
        <p:txBody>
          <a:bodyPr wrap="square" rtlCol="0">
            <a:spAutoFit/>
          </a:bodyPr>
          <a:lstStyle/>
          <a:p>
            <a:pPr algn="just"/>
            <a:r>
              <a:rPr lang="en-US" sz="900" b="0" i="0">
                <a:solidFill>
                  <a:srgbClr val="1D1C1D"/>
                </a:solidFill>
                <a:effectLst/>
                <a:latin typeface="+mn-lt"/>
              </a:rPr>
              <a:t>This project has received funding from the European Union’s Horizon Europe research and innovation </a:t>
            </a:r>
            <a:r>
              <a:rPr lang="en-US" sz="900" b="0" i="0" err="1">
                <a:solidFill>
                  <a:srgbClr val="1D1C1D"/>
                </a:solidFill>
                <a:effectLst/>
                <a:latin typeface="+mn-lt"/>
              </a:rPr>
              <a:t>programme</a:t>
            </a:r>
            <a:r>
              <a:rPr lang="en-US" sz="900" b="0" i="0">
                <a:solidFill>
                  <a:srgbClr val="1D1C1D"/>
                </a:solidFill>
                <a:effectLst/>
                <a:latin typeface="+mn-lt"/>
              </a:rPr>
              <a:t> under grant agreement No. 101060635 (REFOREST). Views and opinions expressed are however those of the author(s) only and do not necessarily reflect those of the European Union or the European Research Executive Agency (REA). Neither the European Union nor the granting authority can be held responsible for them.</a:t>
            </a:r>
            <a:endParaRPr lang="en-US" sz="900">
              <a:latin typeface="+mn-lt"/>
            </a:endParaRPr>
          </a:p>
        </p:txBody>
      </p:sp>
    </p:spTree>
    <p:extLst>
      <p:ext uri="{BB962C8B-B14F-4D97-AF65-F5344CB8AC3E}">
        <p14:creationId xmlns:p14="http://schemas.microsoft.com/office/powerpoint/2010/main" val="7959361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Timeline">
    <p:spTree>
      <p:nvGrpSpPr>
        <p:cNvPr id="1" name=""/>
        <p:cNvGrpSpPr/>
        <p:nvPr/>
      </p:nvGrpSpPr>
      <p:grpSpPr>
        <a:xfrm>
          <a:off x="0" y="0"/>
          <a:ext cx="0" cy="0"/>
          <a:chOff x="0" y="0"/>
          <a:chExt cx="0" cy="0"/>
        </a:xfrm>
      </p:grpSpPr>
      <p:sp>
        <p:nvSpPr>
          <p:cNvPr id="2" name="Title 1"/>
          <p:cNvSpPr>
            <a:spLocks noGrp="1"/>
          </p:cNvSpPr>
          <p:nvPr>
            <p:ph type="title"/>
          </p:nvPr>
        </p:nvSpPr>
        <p:spPr>
          <a:xfrm>
            <a:off x="1124712" y="442220"/>
            <a:ext cx="9566098" cy="1345269"/>
          </a:xfrm>
        </p:spPr>
        <p:txBody>
          <a:bodyPr/>
          <a:lstStyle/>
          <a:p>
            <a:r>
              <a:rPr lang="en-US"/>
              <a:t>Click to edit Master title style</a:t>
            </a:r>
          </a:p>
        </p:txBody>
      </p:sp>
      <p:sp>
        <p:nvSpPr>
          <p:cNvPr id="12" name="Picture Placeholder 11">
            <a:extLst>
              <a:ext uri="{FF2B5EF4-FFF2-40B4-BE49-F238E27FC236}">
                <a16:creationId xmlns:a16="http://schemas.microsoft.com/office/drawing/2014/main" id="{1796944F-19A6-46D1-9D9C-A7570E147ACA}"/>
              </a:ext>
            </a:extLst>
          </p:cNvPr>
          <p:cNvSpPr>
            <a:spLocks noGrp="1"/>
          </p:cNvSpPr>
          <p:nvPr>
            <p:ph type="pic" sz="quarter" idx="13"/>
          </p:nvPr>
        </p:nvSpPr>
        <p:spPr>
          <a:xfrm>
            <a:off x="2170429" y="0"/>
            <a:ext cx="7851142" cy="1239903"/>
          </a:xfrm>
          <a:custGeom>
            <a:avLst/>
            <a:gdLst>
              <a:gd name="connsiteX0" fmla="*/ 609697 w 7851142"/>
              <a:gd name="connsiteY0" fmla="*/ 0 h 1239903"/>
              <a:gd name="connsiteX1" fmla="*/ 7851142 w 7851142"/>
              <a:gd name="connsiteY1" fmla="*/ 0 h 1239903"/>
              <a:gd name="connsiteX2" fmla="*/ 7683059 w 7851142"/>
              <a:gd name="connsiteY2" fmla="*/ 102039 h 1239903"/>
              <a:gd name="connsiteX3" fmla="*/ 7334627 w 7851142"/>
              <a:gd name="connsiteY3" fmla="*/ 257976 h 1239903"/>
              <a:gd name="connsiteX4" fmla="*/ 4349591 w 7851142"/>
              <a:gd name="connsiteY4" fmla="*/ 990399 h 1239903"/>
              <a:gd name="connsiteX5" fmla="*/ 920383 w 7851142"/>
              <a:gd name="connsiteY5" fmla="*/ 175298 h 1239903"/>
              <a:gd name="connsiteX6" fmla="*/ 0 w 7851142"/>
              <a:gd name="connsiteY6" fmla="*/ 0 h 1239903"/>
              <a:gd name="connsiteX7" fmla="*/ 585485 w 7851142"/>
              <a:gd name="connsiteY7" fmla="*/ 0 h 1239903"/>
              <a:gd name="connsiteX8" fmla="*/ 922046 w 7851142"/>
              <a:gd name="connsiteY8" fmla="*/ 189899 h 1239903"/>
              <a:gd name="connsiteX9" fmla="*/ 4351255 w 7851142"/>
              <a:gd name="connsiteY9" fmla="*/ 1005000 h 1239903"/>
              <a:gd name="connsiteX10" fmla="*/ 7336292 w 7851142"/>
              <a:gd name="connsiteY10" fmla="*/ 272577 h 1239903"/>
              <a:gd name="connsiteX11" fmla="*/ 7482334 w 7851142"/>
              <a:gd name="connsiteY11" fmla="*/ 207218 h 1239903"/>
              <a:gd name="connsiteX12" fmla="*/ 7281089 w 7851142"/>
              <a:gd name="connsiteY12" fmla="*/ 310828 h 1239903"/>
              <a:gd name="connsiteX13" fmla="*/ 3968199 w 7851142"/>
              <a:gd name="connsiteY13" fmla="*/ 1201816 h 1239903"/>
              <a:gd name="connsiteX14" fmla="*/ 292676 w 7851142"/>
              <a:gd name="connsiteY14" fmla="*/ 186040 h 1239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851142" h="1239903">
                <a:moveTo>
                  <a:pt x="609697" y="0"/>
                </a:moveTo>
                <a:lnTo>
                  <a:pt x="7851142" y="0"/>
                </a:lnTo>
                <a:lnTo>
                  <a:pt x="7683059" y="102039"/>
                </a:lnTo>
                <a:lnTo>
                  <a:pt x="7334627" y="257976"/>
                </a:lnTo>
                <a:cubicBezTo>
                  <a:pt x="6489021" y="610626"/>
                  <a:pt x="5464844" y="863287"/>
                  <a:pt x="4349591" y="990399"/>
                </a:cubicBezTo>
                <a:cubicBezTo>
                  <a:pt x="2776482" y="1169695"/>
                  <a:pt x="1869121" y="709828"/>
                  <a:pt x="920383" y="175298"/>
                </a:cubicBezTo>
                <a:close/>
                <a:moveTo>
                  <a:pt x="0" y="0"/>
                </a:moveTo>
                <a:lnTo>
                  <a:pt x="585485" y="0"/>
                </a:lnTo>
                <a:lnTo>
                  <a:pt x="922046" y="189899"/>
                </a:lnTo>
                <a:cubicBezTo>
                  <a:pt x="1870785" y="724430"/>
                  <a:pt x="2778146" y="1184296"/>
                  <a:pt x="4351255" y="1005000"/>
                </a:cubicBezTo>
                <a:cubicBezTo>
                  <a:pt x="5466508" y="877888"/>
                  <a:pt x="6490686" y="625227"/>
                  <a:pt x="7336292" y="272577"/>
                </a:cubicBezTo>
                <a:lnTo>
                  <a:pt x="7482334" y="207218"/>
                </a:lnTo>
                <a:lnTo>
                  <a:pt x="7281089" y="310828"/>
                </a:lnTo>
                <a:cubicBezTo>
                  <a:pt x="6357879" y="751161"/>
                  <a:pt x="5217641" y="1059409"/>
                  <a:pt x="3968199" y="1201816"/>
                </a:cubicBezTo>
                <a:cubicBezTo>
                  <a:pt x="2289734" y="1393120"/>
                  <a:pt x="1313827" y="834220"/>
                  <a:pt x="292676" y="186040"/>
                </a:cubicBezTo>
                <a:close/>
              </a:path>
            </a:pathLst>
          </a:custGeom>
          <a:solidFill>
            <a:schemeClr val="accent4"/>
          </a:solidFill>
        </p:spPr>
        <p:txBody>
          <a:bodyPr wrap="square">
            <a:noAutofit/>
          </a:bodyPr>
          <a:lstStyle/>
          <a:p>
            <a:r>
              <a:rPr lang="en-US"/>
              <a:t>Click icon to add picture</a:t>
            </a:r>
          </a:p>
        </p:txBody>
      </p:sp>
      <p:sp>
        <p:nvSpPr>
          <p:cNvPr id="3" name="Content Placeholder 2"/>
          <p:cNvSpPr>
            <a:spLocks noGrp="1"/>
          </p:cNvSpPr>
          <p:nvPr>
            <p:ph idx="1"/>
          </p:nvPr>
        </p:nvSpPr>
        <p:spPr>
          <a:xfrm>
            <a:off x="1320655" y="2312276"/>
            <a:ext cx="9566098" cy="3651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a:xfrm>
            <a:off x="1124712" y="6170490"/>
            <a:ext cx="5667375" cy="457200"/>
          </a:xfrm>
        </p:spPr>
        <p:txBody>
          <a:bodyPr/>
          <a:lstStyle/>
          <a:p>
            <a:r>
              <a:rPr lang="en-US"/>
              <a:t>Sample Footer Text</a:t>
            </a:r>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a:xfrm>
            <a:off x="7850727" y="6170491"/>
            <a:ext cx="2840083" cy="457200"/>
          </a:xfrm>
          <a:prstGeom prst="rect">
            <a:avLst/>
          </a:prstGeom>
        </p:spPr>
        <p:txBody>
          <a:bodyPr/>
          <a:lstStyle/>
          <a:p>
            <a:r>
              <a:rPr lang="en-US"/>
              <a:t>2/3/20XX</a:t>
            </a:r>
          </a:p>
        </p:txBody>
      </p:sp>
      <p:sp>
        <p:nvSpPr>
          <p:cNvPr id="9" name="Slide Number Placeholder 31">
            <a:extLst>
              <a:ext uri="{FF2B5EF4-FFF2-40B4-BE49-F238E27FC236}">
                <a16:creationId xmlns:a16="http://schemas.microsoft.com/office/drawing/2014/main" id="{63557A7C-6DD4-467A-A5AE-BE8D2761CD6F}"/>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a:p>
        </p:txBody>
      </p:sp>
      <p:sp>
        <p:nvSpPr>
          <p:cNvPr id="14" name="Freeform: Shape 13">
            <a:extLst>
              <a:ext uri="{FF2B5EF4-FFF2-40B4-BE49-F238E27FC236}">
                <a16:creationId xmlns:a16="http://schemas.microsoft.com/office/drawing/2014/main" id="{EC077E07-D80C-4CE0-AE55-BD2AB13FB52C}"/>
              </a:ext>
              <a:ext uri="{C183D7F6-B498-43B3-948B-1728B52AA6E4}">
                <adec:decorative xmlns:adec="http://schemas.microsoft.com/office/drawing/2017/decorative" val="1"/>
              </a:ext>
            </a:extLst>
          </p:cNvPr>
          <p:cNvSpPr/>
          <p:nvPr userDrawn="1"/>
        </p:nvSpPr>
        <p:spPr>
          <a:xfrm rot="5009863">
            <a:off x="6327232" y="-4031948"/>
            <a:ext cx="1437166" cy="8507948"/>
          </a:xfrm>
          <a:custGeom>
            <a:avLst/>
            <a:gdLst>
              <a:gd name="connsiteX0" fmla="*/ 0 w 974343"/>
              <a:gd name="connsiteY0" fmla="*/ 5768060 h 5768060"/>
              <a:gd name="connsiteX1" fmla="*/ 1859 w 974343"/>
              <a:gd name="connsiteY1" fmla="*/ 5751750 h 5768060"/>
              <a:gd name="connsiteX2" fmla="*/ 152053 w 974343"/>
              <a:gd name="connsiteY2" fmla="*/ 5544534 h 5768060"/>
              <a:gd name="connsiteX3" fmla="*/ 964380 w 974343"/>
              <a:gd name="connsiteY3" fmla="*/ 3297197 h 5768060"/>
              <a:gd name="connsiteX4" fmla="*/ 621280 w 974343"/>
              <a:gd name="connsiteY4" fmla="*/ 981599 h 5768060"/>
              <a:gd name="connsiteX5" fmla="*/ 562350 w 974343"/>
              <a:gd name="connsiteY5" fmla="*/ 834125 h 5768060"/>
              <a:gd name="connsiteX6" fmla="*/ 564561 w 974343"/>
              <a:gd name="connsiteY6" fmla="*/ 814726 h 5768060"/>
              <a:gd name="connsiteX7" fmla="*/ 631243 w 974343"/>
              <a:gd name="connsiteY7" fmla="*/ 981598 h 5768060"/>
              <a:gd name="connsiteX8" fmla="*/ 974343 w 974343"/>
              <a:gd name="connsiteY8" fmla="*/ 3297197 h 5768060"/>
              <a:gd name="connsiteX9" fmla="*/ 162016 w 974343"/>
              <a:gd name="connsiteY9" fmla="*/ 5544534 h 5768060"/>
              <a:gd name="connsiteX10" fmla="*/ 98313 w 974343"/>
              <a:gd name="connsiteY10" fmla="*/ 0 h 5768060"/>
              <a:gd name="connsiteX11" fmla="*/ 107976 w 974343"/>
              <a:gd name="connsiteY11" fmla="*/ 0 h 5768060"/>
              <a:gd name="connsiteX12" fmla="*/ 106851 w 974343"/>
              <a:gd name="connsiteY12" fmla="*/ 9874 h 5768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4343" h="5768060">
                <a:moveTo>
                  <a:pt x="0" y="5768060"/>
                </a:moveTo>
                <a:lnTo>
                  <a:pt x="1859" y="5751750"/>
                </a:lnTo>
                <a:lnTo>
                  <a:pt x="152053" y="5544534"/>
                </a:lnTo>
                <a:cubicBezTo>
                  <a:pt x="584951" y="4946502"/>
                  <a:pt x="964380" y="4370609"/>
                  <a:pt x="964380" y="3297197"/>
                </a:cubicBezTo>
                <a:cubicBezTo>
                  <a:pt x="964380" y="2427490"/>
                  <a:pt x="844789" y="1625322"/>
                  <a:pt x="621280" y="981599"/>
                </a:cubicBezTo>
                <a:lnTo>
                  <a:pt x="562350" y="834125"/>
                </a:lnTo>
                <a:lnTo>
                  <a:pt x="564561" y="814726"/>
                </a:lnTo>
                <a:lnTo>
                  <a:pt x="631243" y="981598"/>
                </a:lnTo>
                <a:cubicBezTo>
                  <a:pt x="854752" y="1625322"/>
                  <a:pt x="974343" y="2427490"/>
                  <a:pt x="974343" y="3297197"/>
                </a:cubicBezTo>
                <a:cubicBezTo>
                  <a:pt x="974343" y="4370609"/>
                  <a:pt x="594915" y="4946502"/>
                  <a:pt x="162016" y="5544534"/>
                </a:cubicBezTo>
                <a:close/>
                <a:moveTo>
                  <a:pt x="98313" y="0"/>
                </a:moveTo>
                <a:lnTo>
                  <a:pt x="107976" y="0"/>
                </a:lnTo>
                <a:lnTo>
                  <a:pt x="106851" y="9874"/>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611004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70" name="Title 1">
            <a:extLst>
              <a:ext uri="{FF2B5EF4-FFF2-40B4-BE49-F238E27FC236}">
                <a16:creationId xmlns:a16="http://schemas.microsoft.com/office/drawing/2014/main" id="{C3501222-3F13-4879-ABD3-E175AC9CE89A}"/>
              </a:ext>
            </a:extLst>
          </p:cNvPr>
          <p:cNvSpPr>
            <a:spLocks noGrp="1"/>
          </p:cNvSpPr>
          <p:nvPr>
            <p:ph type="title"/>
          </p:nvPr>
        </p:nvSpPr>
        <p:spPr>
          <a:xfrm>
            <a:off x="6301382" y="620202"/>
            <a:ext cx="4917906" cy="1598211"/>
          </a:xfrm>
        </p:spPr>
        <p:txBody>
          <a:bodyPr anchor="b"/>
          <a:lstStyle/>
          <a:p>
            <a:r>
              <a:rPr lang="en-US"/>
              <a:t>Click to edit Master title style</a:t>
            </a:r>
          </a:p>
        </p:txBody>
      </p:sp>
      <p:sp>
        <p:nvSpPr>
          <p:cNvPr id="71" name="Freeform: Shape 70">
            <a:extLst>
              <a:ext uri="{FF2B5EF4-FFF2-40B4-BE49-F238E27FC236}">
                <a16:creationId xmlns:a16="http://schemas.microsoft.com/office/drawing/2014/main" id="{D130A797-4ADE-4B76-A524-71E3EFEFD9BA}"/>
              </a:ext>
              <a:ext uri="{C183D7F6-B498-43B3-948B-1728B52AA6E4}">
                <adec:decorative xmlns:adec="http://schemas.microsoft.com/office/drawing/2017/decorative" val="1"/>
              </a:ext>
            </a:extLst>
          </p:cNvPr>
          <p:cNvSpPr/>
          <p:nvPr userDrawn="1"/>
        </p:nvSpPr>
        <p:spPr>
          <a:xfrm>
            <a:off x="389616" y="3699058"/>
            <a:ext cx="3957664" cy="3172277"/>
          </a:xfrm>
          <a:custGeom>
            <a:avLst/>
            <a:gdLst>
              <a:gd name="connsiteX0" fmla="*/ 2048049 w 3957664"/>
              <a:gd name="connsiteY0" fmla="*/ 0 h 3189422"/>
              <a:gd name="connsiteX1" fmla="*/ 3496843 w 3957664"/>
              <a:gd name="connsiteY1" fmla="*/ 893975 h 3189422"/>
              <a:gd name="connsiteX2" fmla="*/ 3651243 w 3957664"/>
              <a:gd name="connsiteY2" fmla="*/ 1122679 h 3189422"/>
              <a:gd name="connsiteX3" fmla="*/ 3957664 w 3957664"/>
              <a:gd name="connsiteY3" fmla="*/ 1843225 h 3189422"/>
              <a:gd name="connsiteX4" fmla="*/ 3772520 w 3957664"/>
              <a:gd name="connsiteY4" fmla="*/ 2619224 h 3189422"/>
              <a:gd name="connsiteX5" fmla="*/ 3417035 w 3957664"/>
              <a:gd name="connsiteY5" fmla="*/ 3133103 h 3189422"/>
              <a:gd name="connsiteX6" fmla="*/ 3359909 w 3957664"/>
              <a:gd name="connsiteY6" fmla="*/ 3189422 h 3189422"/>
              <a:gd name="connsiteX7" fmla="*/ 355401 w 3957664"/>
              <a:gd name="connsiteY7" fmla="*/ 3189422 h 3189422"/>
              <a:gd name="connsiteX8" fmla="*/ 263882 w 3957664"/>
              <a:gd name="connsiteY8" fmla="*/ 3030079 h 3189422"/>
              <a:gd name="connsiteX9" fmla="*/ 0 w 3957664"/>
              <a:gd name="connsiteY9" fmla="*/ 1843225 h 3189422"/>
              <a:gd name="connsiteX10" fmla="*/ 205612 w 3957664"/>
              <a:gd name="connsiteY10" fmla="*/ 1230099 h 3189422"/>
              <a:gd name="connsiteX11" fmla="*/ 814378 w 3957664"/>
              <a:gd name="connsiteY11" fmla="*/ 659189 h 3189422"/>
              <a:gd name="connsiteX12" fmla="*/ 948225 w 3957664"/>
              <a:gd name="connsiteY12" fmla="*/ 549980 h 3189422"/>
              <a:gd name="connsiteX13" fmla="*/ 2048049 w 3957664"/>
              <a:gd name="connsiteY13" fmla="*/ 0 h 3189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57664" h="3189422">
                <a:moveTo>
                  <a:pt x="2048049" y="0"/>
                </a:moveTo>
                <a:cubicBezTo>
                  <a:pt x="2659874" y="0"/>
                  <a:pt x="3093177" y="267343"/>
                  <a:pt x="3496843" y="893975"/>
                </a:cubicBezTo>
                <a:cubicBezTo>
                  <a:pt x="3549668" y="975994"/>
                  <a:pt x="3601305" y="1050587"/>
                  <a:pt x="3651243" y="1122679"/>
                </a:cubicBezTo>
                <a:cubicBezTo>
                  <a:pt x="3858213" y="1421594"/>
                  <a:pt x="3957664" y="1577044"/>
                  <a:pt x="3957664" y="1843225"/>
                </a:cubicBezTo>
                <a:cubicBezTo>
                  <a:pt x="3957664" y="2107525"/>
                  <a:pt x="3895327" y="2368608"/>
                  <a:pt x="3772520" y="2619224"/>
                </a:cubicBezTo>
                <a:cubicBezTo>
                  <a:pt x="3682390" y="2803096"/>
                  <a:pt x="3563214" y="2975293"/>
                  <a:pt x="3417035" y="3133103"/>
                </a:cubicBezTo>
                <a:lnTo>
                  <a:pt x="3359909" y="3189422"/>
                </a:lnTo>
                <a:lnTo>
                  <a:pt x="355401" y="3189422"/>
                </a:lnTo>
                <a:lnTo>
                  <a:pt x="263882" y="3030079"/>
                </a:lnTo>
                <a:cubicBezTo>
                  <a:pt x="92200" y="2695464"/>
                  <a:pt x="0" y="2286098"/>
                  <a:pt x="0" y="1843225"/>
                </a:cubicBezTo>
                <a:cubicBezTo>
                  <a:pt x="0" y="1607633"/>
                  <a:pt x="63442" y="1418552"/>
                  <a:pt x="205612" y="1230099"/>
                </a:cubicBezTo>
                <a:cubicBezTo>
                  <a:pt x="354321" y="1032967"/>
                  <a:pt x="577768" y="851400"/>
                  <a:pt x="814378" y="659189"/>
                </a:cubicBezTo>
                <a:cubicBezTo>
                  <a:pt x="858032" y="623770"/>
                  <a:pt x="903129" y="587098"/>
                  <a:pt x="948225" y="549980"/>
                </a:cubicBezTo>
                <a:cubicBezTo>
                  <a:pt x="1351891" y="217791"/>
                  <a:pt x="1646508" y="0"/>
                  <a:pt x="2048049"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2" name="Freeform: Shape 71">
            <a:extLst>
              <a:ext uri="{FF2B5EF4-FFF2-40B4-BE49-F238E27FC236}">
                <a16:creationId xmlns:a16="http://schemas.microsoft.com/office/drawing/2014/main" id="{8F62D565-3FCF-4F30-BF43-A5BA7175D60C}"/>
              </a:ext>
              <a:ext uri="{C183D7F6-B498-43B3-948B-1728B52AA6E4}">
                <adec:decorative xmlns:adec="http://schemas.microsoft.com/office/drawing/2017/decorative" val="1"/>
              </a:ext>
            </a:extLst>
          </p:cNvPr>
          <p:cNvSpPr/>
          <p:nvPr userDrawn="1"/>
        </p:nvSpPr>
        <p:spPr>
          <a:xfrm>
            <a:off x="-15240" y="-15240"/>
            <a:ext cx="2996705" cy="3945518"/>
          </a:xfrm>
          <a:custGeom>
            <a:avLst/>
            <a:gdLst>
              <a:gd name="connsiteX0" fmla="*/ 0 w 2943938"/>
              <a:gd name="connsiteY0" fmla="*/ 0 h 3856970"/>
              <a:gd name="connsiteX1" fmla="*/ 2330196 w 2943938"/>
              <a:gd name="connsiteY1" fmla="*/ 0 h 3856970"/>
              <a:gd name="connsiteX2" fmla="*/ 2432846 w 2943938"/>
              <a:gd name="connsiteY2" fmla="*/ 201819 h 3856970"/>
              <a:gd name="connsiteX3" fmla="*/ 2529757 w 2943938"/>
              <a:gd name="connsiteY3" fmla="*/ 393271 h 3856970"/>
              <a:gd name="connsiteX4" fmla="*/ 2920427 w 2943938"/>
              <a:gd name="connsiteY4" fmla="*/ 1886722 h 3856970"/>
              <a:gd name="connsiteX5" fmla="*/ 1545251 w 2943938"/>
              <a:gd name="connsiteY5" fmla="*/ 3482689 h 3856970"/>
              <a:gd name="connsiteX6" fmla="*/ 1242892 w 2943938"/>
              <a:gd name="connsiteY6" fmla="*/ 3622158 h 3856970"/>
              <a:gd name="connsiteX7" fmla="*/ 331469 w 2943938"/>
              <a:gd name="connsiteY7" fmla="*/ 3837762 h 3856970"/>
              <a:gd name="connsiteX8" fmla="*/ 103513 w 2943938"/>
              <a:gd name="connsiteY8" fmla="*/ 3777951 h 3856970"/>
              <a:gd name="connsiteX9" fmla="*/ 0 w 2943938"/>
              <a:gd name="connsiteY9" fmla="*/ 3736526 h 3856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43938" h="3856970">
                <a:moveTo>
                  <a:pt x="0" y="0"/>
                </a:moveTo>
                <a:lnTo>
                  <a:pt x="2330196" y="0"/>
                </a:lnTo>
                <a:lnTo>
                  <a:pt x="2432846" y="201819"/>
                </a:lnTo>
                <a:cubicBezTo>
                  <a:pt x="2464222" y="264214"/>
                  <a:pt x="2496729" y="328691"/>
                  <a:pt x="2529757" y="393271"/>
                </a:cubicBezTo>
                <a:cubicBezTo>
                  <a:pt x="2825326" y="971312"/>
                  <a:pt x="3012255" y="1387540"/>
                  <a:pt x="2920427" y="1886722"/>
                </a:cubicBezTo>
                <a:cubicBezTo>
                  <a:pt x="2780510" y="2647319"/>
                  <a:pt x="2369254" y="3124645"/>
                  <a:pt x="1545251" y="3482689"/>
                </a:cubicBezTo>
                <a:cubicBezTo>
                  <a:pt x="1437401" y="3529541"/>
                  <a:pt x="1338491" y="3576618"/>
                  <a:pt x="1242892" y="3622158"/>
                </a:cubicBezTo>
                <a:cubicBezTo>
                  <a:pt x="846531" y="3810872"/>
                  <a:pt x="642275" y="3898836"/>
                  <a:pt x="331469" y="3837762"/>
                </a:cubicBezTo>
                <a:cubicBezTo>
                  <a:pt x="254316" y="3822602"/>
                  <a:pt x="178289" y="3802644"/>
                  <a:pt x="103513" y="3777951"/>
                </a:cubicBezTo>
                <a:lnTo>
                  <a:pt x="0" y="3736526"/>
                </a:ln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3" name="Freeform: Shape 72">
            <a:extLst>
              <a:ext uri="{FF2B5EF4-FFF2-40B4-BE49-F238E27FC236}">
                <a16:creationId xmlns:a16="http://schemas.microsoft.com/office/drawing/2014/main" id="{4AA5E076-2B14-4FF7-A39D-A33BA61751D2}"/>
              </a:ext>
              <a:ext uri="{C183D7F6-B498-43B3-948B-1728B52AA6E4}">
                <adec:decorative xmlns:adec="http://schemas.microsoft.com/office/drawing/2017/decorative" val="1"/>
              </a:ext>
            </a:extLst>
          </p:cNvPr>
          <p:cNvSpPr/>
          <p:nvPr userDrawn="1"/>
        </p:nvSpPr>
        <p:spPr>
          <a:xfrm>
            <a:off x="0" y="0"/>
            <a:ext cx="2658910" cy="3413870"/>
          </a:xfrm>
          <a:custGeom>
            <a:avLst/>
            <a:gdLst>
              <a:gd name="connsiteX0" fmla="*/ 0 w 2623694"/>
              <a:gd name="connsiteY0" fmla="*/ 0 h 3356093"/>
              <a:gd name="connsiteX1" fmla="*/ 1963100 w 2623694"/>
              <a:gd name="connsiteY1" fmla="*/ 0 h 3356093"/>
              <a:gd name="connsiteX2" fmla="*/ 1971450 w 2623694"/>
              <a:gd name="connsiteY2" fmla="*/ 12938 h 3356093"/>
              <a:gd name="connsiteX3" fmla="*/ 2187660 w 2623694"/>
              <a:gd name="connsiteY3" fmla="*/ 405191 h 3356093"/>
              <a:gd name="connsiteX4" fmla="*/ 2270165 w 2623694"/>
              <a:gd name="connsiteY4" fmla="*/ 560198 h 3356093"/>
              <a:gd name="connsiteX5" fmla="*/ 2604330 w 2623694"/>
              <a:gd name="connsiteY5" fmla="*/ 1768541 h 3356093"/>
              <a:gd name="connsiteX6" fmla="*/ 1442984 w 2623694"/>
              <a:gd name="connsiteY6" fmla="*/ 3055795 h 3356093"/>
              <a:gd name="connsiteX7" fmla="*/ 1187181 w 2623694"/>
              <a:gd name="connsiteY7" fmla="*/ 3167876 h 3356093"/>
              <a:gd name="connsiteX8" fmla="*/ 415643 w 2623694"/>
              <a:gd name="connsiteY8" fmla="*/ 3340141 h 3356093"/>
              <a:gd name="connsiteX9" fmla="*/ 35506 w 2623694"/>
              <a:gd name="connsiteY9" fmla="*/ 3219446 h 3356093"/>
              <a:gd name="connsiteX10" fmla="*/ 0 w 2623694"/>
              <a:gd name="connsiteY10" fmla="*/ 3200809 h 33560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623694" h="3356093">
                <a:moveTo>
                  <a:pt x="0" y="0"/>
                </a:moveTo>
                <a:lnTo>
                  <a:pt x="1963100" y="0"/>
                </a:lnTo>
                <a:lnTo>
                  <a:pt x="1971450" y="12938"/>
                </a:lnTo>
                <a:cubicBezTo>
                  <a:pt x="2044657" y="135139"/>
                  <a:pt x="2115157" y="268262"/>
                  <a:pt x="2187660" y="405191"/>
                </a:cubicBezTo>
                <a:cubicBezTo>
                  <a:pt x="2214373" y="455709"/>
                  <a:pt x="2242048" y="507912"/>
                  <a:pt x="2270165" y="560198"/>
                </a:cubicBezTo>
                <a:cubicBezTo>
                  <a:pt x="2521781" y="1028213"/>
                  <a:pt x="2681023" y="1365157"/>
                  <a:pt x="2604330" y="1768541"/>
                </a:cubicBezTo>
                <a:cubicBezTo>
                  <a:pt x="2487472" y="2383175"/>
                  <a:pt x="2140165" y="2768170"/>
                  <a:pt x="1442984" y="3055795"/>
                </a:cubicBezTo>
                <a:cubicBezTo>
                  <a:pt x="1351733" y="3093432"/>
                  <a:pt x="1268057" y="3131272"/>
                  <a:pt x="1187181" y="3167876"/>
                </a:cubicBezTo>
                <a:cubicBezTo>
                  <a:pt x="851859" y="3319560"/>
                  <a:pt x="679039" y="3390221"/>
                  <a:pt x="415643" y="3340141"/>
                </a:cubicBezTo>
                <a:cubicBezTo>
                  <a:pt x="284874" y="3315279"/>
                  <a:pt x="157878" y="3274912"/>
                  <a:pt x="35506" y="3219446"/>
                </a:cubicBezTo>
                <a:lnTo>
                  <a:pt x="0" y="3200809"/>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4" name="Freeform: Shape 73">
            <a:extLst>
              <a:ext uri="{FF2B5EF4-FFF2-40B4-BE49-F238E27FC236}">
                <a16:creationId xmlns:a16="http://schemas.microsoft.com/office/drawing/2014/main" id="{6123B1F1-2AA9-45A3-A764-6FFA3D5A101D}"/>
              </a:ext>
              <a:ext uri="{C183D7F6-B498-43B3-948B-1728B52AA6E4}">
                <adec:decorative xmlns:adec="http://schemas.microsoft.com/office/drawing/2017/decorative" val="1"/>
              </a:ext>
            </a:extLst>
          </p:cNvPr>
          <p:cNvSpPr/>
          <p:nvPr userDrawn="1"/>
        </p:nvSpPr>
        <p:spPr>
          <a:xfrm>
            <a:off x="-15240" y="-15240"/>
            <a:ext cx="2851586" cy="3651532"/>
          </a:xfrm>
          <a:custGeom>
            <a:avLst/>
            <a:gdLst>
              <a:gd name="connsiteX0" fmla="*/ 0 w 2803183"/>
              <a:gd name="connsiteY0" fmla="*/ 0 h 3571826"/>
              <a:gd name="connsiteX1" fmla="*/ 2204260 w 2803183"/>
              <a:gd name="connsiteY1" fmla="*/ 0 h 3571826"/>
              <a:gd name="connsiteX2" fmla="*/ 2219596 w 2803183"/>
              <a:gd name="connsiteY2" fmla="*/ 27890 h 3571826"/>
              <a:gd name="connsiteX3" fmla="*/ 2335863 w 2803183"/>
              <a:gd name="connsiteY3" fmla="*/ 252934 h 3571826"/>
              <a:gd name="connsiteX4" fmla="*/ 2424807 w 2803183"/>
              <a:gd name="connsiteY4" fmla="*/ 425928 h 3571826"/>
              <a:gd name="connsiteX5" fmla="*/ 2780331 w 2803183"/>
              <a:gd name="connsiteY5" fmla="*/ 1776962 h 3571826"/>
              <a:gd name="connsiteX6" fmla="*/ 1500120 w 2803183"/>
              <a:gd name="connsiteY6" fmla="*/ 3228411 h 3571826"/>
              <a:gd name="connsiteX7" fmla="*/ 1219529 w 2803183"/>
              <a:gd name="connsiteY7" fmla="*/ 3356030 h 3571826"/>
              <a:gd name="connsiteX8" fmla="*/ 374577 w 2803183"/>
              <a:gd name="connsiteY8" fmla="*/ 3555218 h 3571826"/>
              <a:gd name="connsiteX9" fmla="*/ 163724 w 2803183"/>
              <a:gd name="connsiteY9" fmla="*/ 3502019 h 3571826"/>
              <a:gd name="connsiteX10" fmla="*/ 0 w 2803183"/>
              <a:gd name="connsiteY10" fmla="*/ 3438577 h 35718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3183" h="3571826">
                <a:moveTo>
                  <a:pt x="0" y="0"/>
                </a:moveTo>
                <a:lnTo>
                  <a:pt x="2204260" y="0"/>
                </a:lnTo>
                <a:lnTo>
                  <a:pt x="2219596" y="27890"/>
                </a:lnTo>
                <a:cubicBezTo>
                  <a:pt x="2258246" y="101175"/>
                  <a:pt x="2296785" y="176523"/>
                  <a:pt x="2335863" y="252934"/>
                </a:cubicBezTo>
                <a:cubicBezTo>
                  <a:pt x="2364658" y="309314"/>
                  <a:pt x="2394491" y="367575"/>
                  <a:pt x="2424807" y="425928"/>
                </a:cubicBezTo>
                <a:cubicBezTo>
                  <a:pt x="2696101" y="948228"/>
                  <a:pt x="2867464" y="1324430"/>
                  <a:pt x="2780331" y="1776962"/>
                </a:cubicBezTo>
                <a:cubicBezTo>
                  <a:pt x="2647567" y="2466479"/>
                  <a:pt x="2264711" y="2900581"/>
                  <a:pt x="1500120" y="3228411"/>
                </a:cubicBezTo>
                <a:cubicBezTo>
                  <a:pt x="1400046" y="3271308"/>
                  <a:pt x="1308251" y="3314372"/>
                  <a:pt x="1219529" y="3356030"/>
                </a:cubicBezTo>
                <a:cubicBezTo>
                  <a:pt x="851676" y="3528655"/>
                  <a:pt x="662152" y="3609205"/>
                  <a:pt x="374577" y="3555218"/>
                </a:cubicBezTo>
                <a:cubicBezTo>
                  <a:pt x="303192" y="3541816"/>
                  <a:pt x="232869" y="3524065"/>
                  <a:pt x="163724" y="3502019"/>
                </a:cubicBezTo>
                <a:lnTo>
                  <a:pt x="0" y="3438577"/>
                </a:ln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6" name="Freeform: Shape 75">
            <a:extLst>
              <a:ext uri="{FF2B5EF4-FFF2-40B4-BE49-F238E27FC236}">
                <a16:creationId xmlns:a16="http://schemas.microsoft.com/office/drawing/2014/main" id="{4F1BC949-2CC9-471B-B631-56A9ED6B447C}"/>
              </a:ext>
              <a:ext uri="{C183D7F6-B498-43B3-948B-1728B52AA6E4}">
                <adec:decorative xmlns:adec="http://schemas.microsoft.com/office/drawing/2017/decorative" val="1"/>
              </a:ext>
            </a:extLst>
          </p:cNvPr>
          <p:cNvSpPr/>
          <p:nvPr userDrawn="1"/>
        </p:nvSpPr>
        <p:spPr>
          <a:xfrm>
            <a:off x="3013545" y="985363"/>
            <a:ext cx="2825510" cy="2688140"/>
          </a:xfrm>
          <a:custGeom>
            <a:avLst/>
            <a:gdLst>
              <a:gd name="connsiteX0" fmla="*/ 1393873 w 2791301"/>
              <a:gd name="connsiteY0" fmla="*/ 4 h 2663436"/>
              <a:gd name="connsiteX1" fmla="*/ 1544624 w 2791301"/>
              <a:gd name="connsiteY1" fmla="*/ 7531 h 2663436"/>
              <a:gd name="connsiteX2" fmla="*/ 2114171 w 2791301"/>
              <a:gd name="connsiteY2" fmla="*/ 174340 h 2663436"/>
              <a:gd name="connsiteX3" fmla="*/ 2558937 w 2791301"/>
              <a:gd name="connsiteY3" fmla="*/ 535959 h 2663436"/>
              <a:gd name="connsiteX4" fmla="*/ 2772402 w 2791301"/>
              <a:gd name="connsiteY4" fmla="*/ 994216 h 2663436"/>
              <a:gd name="connsiteX5" fmla="*/ 2756393 w 2791301"/>
              <a:gd name="connsiteY5" fmla="*/ 1480474 h 2663436"/>
              <a:gd name="connsiteX6" fmla="*/ 2344917 w 2791301"/>
              <a:gd name="connsiteY6" fmla="*/ 2236976 h 2663436"/>
              <a:gd name="connsiteX7" fmla="*/ 2117882 w 2791301"/>
              <a:gd name="connsiteY7" fmla="*/ 2465527 h 2663436"/>
              <a:gd name="connsiteX8" fmla="*/ 1689239 w 2791301"/>
              <a:gd name="connsiteY8" fmla="*/ 2658152 h 2663436"/>
              <a:gd name="connsiteX9" fmla="*/ 1113871 w 2791301"/>
              <a:gd name="connsiteY9" fmla="*/ 2614170 h 2663436"/>
              <a:gd name="connsiteX10" fmla="*/ 996462 w 2791301"/>
              <a:gd name="connsiteY10" fmla="*/ 2596447 h 2663436"/>
              <a:gd name="connsiteX11" fmla="*/ 225377 w 2791301"/>
              <a:gd name="connsiteY11" fmla="*/ 2279322 h 2663436"/>
              <a:gd name="connsiteX12" fmla="*/ 111893 w 2791301"/>
              <a:gd name="connsiteY12" fmla="*/ 1062629 h 2663436"/>
              <a:gd name="connsiteX13" fmla="*/ 174186 w 2791301"/>
              <a:gd name="connsiteY13" fmla="*/ 867095 h 2663436"/>
              <a:gd name="connsiteX14" fmla="*/ 446468 w 2791301"/>
              <a:gd name="connsiteY14" fmla="*/ 347405 h 2663436"/>
              <a:gd name="connsiteX15" fmla="*/ 957265 w 2791301"/>
              <a:gd name="connsiteY15" fmla="*/ 63425 h 2663436"/>
              <a:gd name="connsiteX16" fmla="*/ 1393873 w 2791301"/>
              <a:gd name="connsiteY16" fmla="*/ 4 h 2663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91301" h="2663436">
                <a:moveTo>
                  <a:pt x="1393873" y="4"/>
                </a:moveTo>
                <a:cubicBezTo>
                  <a:pt x="1443777" y="115"/>
                  <a:pt x="1494056" y="2621"/>
                  <a:pt x="1544624" y="7531"/>
                </a:cubicBezTo>
                <a:cubicBezTo>
                  <a:pt x="1743470" y="26804"/>
                  <a:pt x="1940404" y="84446"/>
                  <a:pt x="2114171" y="174340"/>
                </a:cubicBezTo>
                <a:cubicBezTo>
                  <a:pt x="2292730" y="266553"/>
                  <a:pt x="2442405" y="388281"/>
                  <a:pt x="2558937" y="535959"/>
                </a:cubicBezTo>
                <a:cubicBezTo>
                  <a:pt x="2668833" y="675228"/>
                  <a:pt x="2740611" y="829411"/>
                  <a:pt x="2772402" y="994216"/>
                </a:cubicBezTo>
                <a:cubicBezTo>
                  <a:pt x="2802153" y="1148707"/>
                  <a:pt x="2796751" y="1312318"/>
                  <a:pt x="2756393" y="1480474"/>
                </a:cubicBezTo>
                <a:cubicBezTo>
                  <a:pt x="2694473" y="1738280"/>
                  <a:pt x="2551441" y="1999502"/>
                  <a:pt x="2344917" y="2236976"/>
                </a:cubicBezTo>
                <a:cubicBezTo>
                  <a:pt x="2276075" y="2316133"/>
                  <a:pt x="2200179" y="2392652"/>
                  <a:pt x="2117882" y="2465527"/>
                </a:cubicBezTo>
                <a:cubicBezTo>
                  <a:pt x="1986543" y="2581826"/>
                  <a:pt x="1854341" y="2641210"/>
                  <a:pt x="1689239" y="2658152"/>
                </a:cubicBezTo>
                <a:cubicBezTo>
                  <a:pt x="1516539" y="2675876"/>
                  <a:pt x="1320951" y="2645919"/>
                  <a:pt x="1113871" y="2614170"/>
                </a:cubicBezTo>
                <a:cubicBezTo>
                  <a:pt x="1075689" y="2608293"/>
                  <a:pt x="1036200" y="2602259"/>
                  <a:pt x="996462" y="2596447"/>
                </a:cubicBezTo>
                <a:cubicBezTo>
                  <a:pt x="640795" y="2544391"/>
                  <a:pt x="394957" y="2494225"/>
                  <a:pt x="225377" y="2279322"/>
                </a:cubicBezTo>
                <a:cubicBezTo>
                  <a:pt x="-33010" y="1951877"/>
                  <a:pt x="-66965" y="1588003"/>
                  <a:pt x="111893" y="1062629"/>
                </a:cubicBezTo>
                <a:cubicBezTo>
                  <a:pt x="135308" y="993869"/>
                  <a:pt x="155086" y="929410"/>
                  <a:pt x="174186" y="867095"/>
                </a:cubicBezTo>
                <a:cubicBezTo>
                  <a:pt x="253418" y="608767"/>
                  <a:pt x="298077" y="478805"/>
                  <a:pt x="446468" y="347405"/>
                </a:cubicBezTo>
                <a:cubicBezTo>
                  <a:pt x="593811" y="216935"/>
                  <a:pt x="765687" y="121414"/>
                  <a:pt x="957265" y="63425"/>
                </a:cubicBezTo>
                <a:cubicBezTo>
                  <a:pt x="1097834" y="20894"/>
                  <a:pt x="1244162" y="-329"/>
                  <a:pt x="1393873" y="4"/>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7" name="Freeform: Shape 76">
            <a:extLst>
              <a:ext uri="{FF2B5EF4-FFF2-40B4-BE49-F238E27FC236}">
                <a16:creationId xmlns:a16="http://schemas.microsoft.com/office/drawing/2014/main" id="{CD2D00FA-311A-45B4-BEF8-AE54AED30DA3}"/>
              </a:ext>
              <a:ext uri="{C183D7F6-B498-43B3-948B-1728B52AA6E4}">
                <adec:decorative xmlns:adec="http://schemas.microsoft.com/office/drawing/2017/decorative" val="1"/>
              </a:ext>
            </a:extLst>
          </p:cNvPr>
          <p:cNvSpPr/>
          <p:nvPr userDrawn="1"/>
        </p:nvSpPr>
        <p:spPr>
          <a:xfrm>
            <a:off x="2907418" y="885195"/>
            <a:ext cx="3040473" cy="2903550"/>
          </a:xfrm>
          <a:custGeom>
            <a:avLst/>
            <a:gdLst>
              <a:gd name="connsiteX0" fmla="*/ 1525339 w 3040473"/>
              <a:gd name="connsiteY0" fmla="*/ 5 h 2903550"/>
              <a:gd name="connsiteX1" fmla="*/ 1689388 w 3040473"/>
              <a:gd name="connsiteY1" fmla="*/ 7465 h 2903550"/>
              <a:gd name="connsiteX2" fmla="*/ 2308491 w 3040473"/>
              <a:gd name="connsiteY2" fmla="*/ 186546 h 2903550"/>
              <a:gd name="connsiteX3" fmla="*/ 2790810 w 3040473"/>
              <a:gd name="connsiteY3" fmla="*/ 578683 h 2903550"/>
              <a:gd name="connsiteX4" fmla="*/ 3020886 w 3040473"/>
              <a:gd name="connsiteY4" fmla="*/ 1077350 h 2903550"/>
              <a:gd name="connsiteX5" fmla="*/ 3001050 w 3040473"/>
              <a:gd name="connsiteY5" fmla="*/ 1607690 h 2903550"/>
              <a:gd name="connsiteX6" fmla="*/ 2549423 w 3040473"/>
              <a:gd name="connsiteY6" fmla="*/ 2434689 h 2903550"/>
              <a:gd name="connsiteX7" fmla="*/ 2301170 w 3040473"/>
              <a:gd name="connsiteY7" fmla="*/ 2685047 h 2903550"/>
              <a:gd name="connsiteX8" fmla="*/ 1833654 w 3040473"/>
              <a:gd name="connsiteY8" fmla="*/ 2897229 h 2903550"/>
              <a:gd name="connsiteX9" fmla="*/ 1207605 w 3040473"/>
              <a:gd name="connsiteY9" fmla="*/ 2852120 h 2903550"/>
              <a:gd name="connsiteX10" fmla="*/ 1079897 w 3040473"/>
              <a:gd name="connsiteY10" fmla="*/ 2833375 h 2903550"/>
              <a:gd name="connsiteX11" fmla="*/ 242172 w 3040473"/>
              <a:gd name="connsiteY11" fmla="*/ 2491376 h 2903550"/>
              <a:gd name="connsiteX12" fmla="*/ 124682 w 3040473"/>
              <a:gd name="connsiteY12" fmla="*/ 1165145 h 2903550"/>
              <a:gd name="connsiteX13" fmla="*/ 193455 w 3040473"/>
              <a:gd name="connsiteY13" fmla="*/ 951608 h 2903550"/>
              <a:gd name="connsiteX14" fmla="*/ 492401 w 3040473"/>
              <a:gd name="connsiteY14" fmla="*/ 383541 h 2903550"/>
              <a:gd name="connsiteX15" fmla="*/ 1049792 w 3040473"/>
              <a:gd name="connsiteY15" fmla="*/ 71329 h 2903550"/>
              <a:gd name="connsiteX16" fmla="*/ 1525339 w 3040473"/>
              <a:gd name="connsiteY16" fmla="*/ 5 h 2903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40473" h="2903550">
                <a:moveTo>
                  <a:pt x="1525339" y="5"/>
                </a:moveTo>
                <a:cubicBezTo>
                  <a:pt x="1579656" y="-122"/>
                  <a:pt x="1634371" y="2362"/>
                  <a:pt x="1689388" y="7465"/>
                </a:cubicBezTo>
                <a:cubicBezTo>
                  <a:pt x="1905729" y="27497"/>
                  <a:pt x="2119799" y="89379"/>
                  <a:pt x="2308491" y="186546"/>
                </a:cubicBezTo>
                <a:cubicBezTo>
                  <a:pt x="2502388" y="286218"/>
                  <a:pt x="2664701" y="418219"/>
                  <a:pt x="2790810" y="578683"/>
                </a:cubicBezTo>
                <a:cubicBezTo>
                  <a:pt x="2909737" y="730010"/>
                  <a:pt x="2987100" y="897790"/>
                  <a:pt x="3020886" y="1077350"/>
                </a:cubicBezTo>
                <a:cubicBezTo>
                  <a:pt x="3052503" y="1245674"/>
                  <a:pt x="3045812" y="1424117"/>
                  <a:pt x="3001050" y="1607690"/>
                </a:cubicBezTo>
                <a:cubicBezTo>
                  <a:pt x="2932375" y="1889131"/>
                  <a:pt x="2775394" y="2174701"/>
                  <a:pt x="2549423" y="2434689"/>
                </a:cubicBezTo>
                <a:cubicBezTo>
                  <a:pt x="2474098" y="2521351"/>
                  <a:pt x="2391109" y="2605170"/>
                  <a:pt x="2301170" y="2685047"/>
                </a:cubicBezTo>
                <a:cubicBezTo>
                  <a:pt x="2157636" y="2812522"/>
                  <a:pt x="2013445" y="2877936"/>
                  <a:pt x="1833654" y="2897229"/>
                </a:cubicBezTo>
                <a:cubicBezTo>
                  <a:pt x="1645588" y="2917413"/>
                  <a:pt x="1432846" y="2885715"/>
                  <a:pt x="1207605" y="2852120"/>
                </a:cubicBezTo>
                <a:cubicBezTo>
                  <a:pt x="1166075" y="2845900"/>
                  <a:pt x="1123122" y="2839517"/>
                  <a:pt x="1079897" y="2833375"/>
                </a:cubicBezTo>
                <a:cubicBezTo>
                  <a:pt x="693025" y="2778372"/>
                  <a:pt x="425689" y="2724885"/>
                  <a:pt x="242172" y="2491376"/>
                </a:cubicBezTo>
                <a:cubicBezTo>
                  <a:pt x="-37449" y="2135581"/>
                  <a:pt x="-72603" y="1738947"/>
                  <a:pt x="124682" y="1165145"/>
                </a:cubicBezTo>
                <a:cubicBezTo>
                  <a:pt x="150509" y="1090046"/>
                  <a:pt x="172357" y="1019656"/>
                  <a:pt x="193455" y="951608"/>
                </a:cubicBezTo>
                <a:cubicBezTo>
                  <a:pt x="280976" y="669511"/>
                  <a:pt x="330232" y="527567"/>
                  <a:pt x="492401" y="383541"/>
                </a:cubicBezTo>
                <a:cubicBezTo>
                  <a:pt x="653425" y="240534"/>
                  <a:pt x="840979" y="135517"/>
                  <a:pt x="1049792" y="71329"/>
                </a:cubicBezTo>
                <a:cubicBezTo>
                  <a:pt x="1203007" y="24254"/>
                  <a:pt x="1362385" y="385"/>
                  <a:pt x="1525339" y="5"/>
                </a:cubicBezTo>
                <a:close/>
              </a:path>
            </a:pathLst>
          </a:custGeom>
          <a:noFill/>
          <a:ln>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78" name="Freeform: Shape 77">
            <a:extLst>
              <a:ext uri="{FF2B5EF4-FFF2-40B4-BE49-F238E27FC236}">
                <a16:creationId xmlns:a16="http://schemas.microsoft.com/office/drawing/2014/main" id="{1B2264C6-CC03-41E5-AD74-124047B40A1A}"/>
              </a:ext>
              <a:ext uri="{C183D7F6-B498-43B3-948B-1728B52AA6E4}">
                <adec:decorative xmlns:adec="http://schemas.microsoft.com/office/drawing/2017/decorative" val="1"/>
              </a:ext>
            </a:extLst>
          </p:cNvPr>
          <p:cNvSpPr/>
          <p:nvPr userDrawn="1"/>
        </p:nvSpPr>
        <p:spPr>
          <a:xfrm>
            <a:off x="3116911" y="1112823"/>
            <a:ext cx="2578595" cy="2401654"/>
          </a:xfrm>
          <a:custGeom>
            <a:avLst/>
            <a:gdLst>
              <a:gd name="connsiteX0" fmla="*/ 1283956 w 2536609"/>
              <a:gd name="connsiteY0" fmla="*/ 129 h 2390777"/>
              <a:gd name="connsiteX1" fmla="*/ 1420555 w 2536609"/>
              <a:gd name="connsiteY1" fmla="*/ 4761 h 2390777"/>
              <a:gd name="connsiteX2" fmla="*/ 1934956 w 2536609"/>
              <a:gd name="connsiteY2" fmla="*/ 146592 h 2390777"/>
              <a:gd name="connsiteX3" fmla="*/ 2333843 w 2536609"/>
              <a:gd name="connsiteY3" fmla="*/ 465224 h 2390777"/>
              <a:gd name="connsiteX4" fmla="*/ 2521826 w 2536609"/>
              <a:gd name="connsiteY4" fmla="*/ 873957 h 2390777"/>
              <a:gd name="connsiteX5" fmla="*/ 2501395 w 2536609"/>
              <a:gd name="connsiteY5" fmla="*/ 1311092 h 2390777"/>
              <a:gd name="connsiteX6" fmla="*/ 2209320 w 2536609"/>
              <a:gd name="connsiteY6" fmla="*/ 1886897 h 2390777"/>
              <a:gd name="connsiteX7" fmla="*/ 1910451 w 2536609"/>
              <a:gd name="connsiteY7" fmla="*/ 2205196 h 2390777"/>
              <a:gd name="connsiteX8" fmla="*/ 1519442 w 2536609"/>
              <a:gd name="connsiteY8" fmla="*/ 2384330 h 2390777"/>
              <a:gd name="connsiteX9" fmla="*/ 998270 w 2536609"/>
              <a:gd name="connsiteY9" fmla="*/ 2352944 h 2390777"/>
              <a:gd name="connsiteX10" fmla="*/ 892026 w 2536609"/>
              <a:gd name="connsiteY10" fmla="*/ 2338680 h 2390777"/>
              <a:gd name="connsiteX11" fmla="*/ 196712 w 2536609"/>
              <a:gd name="connsiteY11" fmla="*/ 2064638 h 2390777"/>
              <a:gd name="connsiteX12" fmla="*/ 108612 w 2536609"/>
              <a:gd name="connsiteY12" fmla="*/ 973028 h 2390777"/>
              <a:gd name="connsiteX13" fmla="*/ 167473 w 2536609"/>
              <a:gd name="connsiteY13" fmla="*/ 796459 h 2390777"/>
              <a:gd name="connsiteX14" fmla="*/ 420683 w 2536609"/>
              <a:gd name="connsiteY14" fmla="*/ 325664 h 2390777"/>
              <a:gd name="connsiteX15" fmla="*/ 887296 w 2536609"/>
              <a:gd name="connsiteY15" fmla="*/ 63284 h 2390777"/>
              <a:gd name="connsiteX16" fmla="*/ 1283956 w 2536609"/>
              <a:gd name="connsiteY16" fmla="*/ 129 h 239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36609" h="2390777">
                <a:moveTo>
                  <a:pt x="1283956" y="129"/>
                </a:moveTo>
                <a:cubicBezTo>
                  <a:pt x="1329204" y="-477"/>
                  <a:pt x="1374764" y="1064"/>
                  <a:pt x="1420555" y="4761"/>
                </a:cubicBezTo>
                <a:cubicBezTo>
                  <a:pt x="1600623" y="19268"/>
                  <a:pt x="1778488" y="68277"/>
                  <a:pt x="1934956" y="146592"/>
                </a:cubicBezTo>
                <a:cubicBezTo>
                  <a:pt x="2095741" y="226922"/>
                  <a:pt x="2229975" y="334182"/>
                  <a:pt x="2333843" y="465224"/>
                </a:cubicBezTo>
                <a:cubicBezTo>
                  <a:pt x="2431797" y="588805"/>
                  <a:pt x="2495004" y="726327"/>
                  <a:pt x="2521826" y="873957"/>
                </a:cubicBezTo>
                <a:cubicBezTo>
                  <a:pt x="2546923" y="1012347"/>
                  <a:pt x="2540034" y="1159432"/>
                  <a:pt x="2501395" y="1311092"/>
                </a:cubicBezTo>
                <a:cubicBezTo>
                  <a:pt x="2451995" y="1504854"/>
                  <a:pt x="2351490" y="1701546"/>
                  <a:pt x="2209320" y="1886897"/>
                </a:cubicBezTo>
                <a:cubicBezTo>
                  <a:pt x="2124017" y="1998106"/>
                  <a:pt x="2023715" y="2105235"/>
                  <a:pt x="1910451" y="2205196"/>
                </a:cubicBezTo>
                <a:cubicBezTo>
                  <a:pt x="1789948" y="2311549"/>
                  <a:pt x="1669352" y="2366775"/>
                  <a:pt x="1519442" y="2384330"/>
                </a:cubicBezTo>
                <a:cubicBezTo>
                  <a:pt x="1362632" y="2402698"/>
                  <a:pt x="1185651" y="2378545"/>
                  <a:pt x="998270" y="2352944"/>
                </a:cubicBezTo>
                <a:cubicBezTo>
                  <a:pt x="963720" y="2348202"/>
                  <a:pt x="927987" y="2343340"/>
                  <a:pt x="892026" y="2338680"/>
                </a:cubicBezTo>
                <a:cubicBezTo>
                  <a:pt x="570163" y="2296934"/>
                  <a:pt x="347863" y="2255334"/>
                  <a:pt x="196712" y="2064638"/>
                </a:cubicBezTo>
                <a:cubicBezTo>
                  <a:pt x="-33594" y="1774076"/>
                  <a:pt x="-59958" y="1447611"/>
                  <a:pt x="108612" y="973028"/>
                </a:cubicBezTo>
                <a:cubicBezTo>
                  <a:pt x="130679" y="910916"/>
                  <a:pt x="149396" y="852719"/>
                  <a:pt x="167473" y="796459"/>
                </a:cubicBezTo>
                <a:cubicBezTo>
                  <a:pt x="242457" y="563228"/>
                  <a:pt x="284533" y="445824"/>
                  <a:pt x="420683" y="325664"/>
                </a:cubicBezTo>
                <a:cubicBezTo>
                  <a:pt x="555871" y="206352"/>
                  <a:pt x="712879" y="118097"/>
                  <a:pt x="887296" y="63284"/>
                </a:cubicBezTo>
                <a:cubicBezTo>
                  <a:pt x="1015273" y="23084"/>
                  <a:pt x="1148212" y="1947"/>
                  <a:pt x="1283956" y="1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1" name="Freeform: Shape 80">
            <a:extLst>
              <a:ext uri="{FF2B5EF4-FFF2-40B4-BE49-F238E27FC236}">
                <a16:creationId xmlns:a16="http://schemas.microsoft.com/office/drawing/2014/main" id="{2DBA87A6-EC43-4D46-87BC-406D6C9C7DAA}"/>
              </a:ext>
              <a:ext uri="{C183D7F6-B498-43B3-948B-1728B52AA6E4}">
                <adec:decorative xmlns:adec="http://schemas.microsoft.com/office/drawing/2017/decorative" val="1"/>
              </a:ext>
            </a:extLst>
          </p:cNvPr>
          <p:cNvSpPr/>
          <p:nvPr userDrawn="1"/>
        </p:nvSpPr>
        <p:spPr>
          <a:xfrm>
            <a:off x="486989" y="3782543"/>
            <a:ext cx="3779450" cy="3075458"/>
          </a:xfrm>
          <a:custGeom>
            <a:avLst/>
            <a:gdLst>
              <a:gd name="connsiteX0" fmla="*/ 1955825 w 3779450"/>
              <a:gd name="connsiteY0" fmla="*/ 0 h 3105939"/>
              <a:gd name="connsiteX1" fmla="*/ 3339380 w 3779450"/>
              <a:gd name="connsiteY1" fmla="*/ 843766 h 3105939"/>
              <a:gd name="connsiteX2" fmla="*/ 3486827 w 3779450"/>
              <a:gd name="connsiteY2" fmla="*/ 1059625 h 3105939"/>
              <a:gd name="connsiteX3" fmla="*/ 3779450 w 3779450"/>
              <a:gd name="connsiteY3" fmla="*/ 1739702 h 3105939"/>
              <a:gd name="connsiteX4" fmla="*/ 3602643 w 3779450"/>
              <a:gd name="connsiteY4" fmla="*/ 2472118 h 3105939"/>
              <a:gd name="connsiteX5" fmla="*/ 3115045 w 3779450"/>
              <a:gd name="connsiteY5" fmla="*/ 3101460 h 3105939"/>
              <a:gd name="connsiteX6" fmla="*/ 3109550 w 3779450"/>
              <a:gd name="connsiteY6" fmla="*/ 3105939 h 3105939"/>
              <a:gd name="connsiteX7" fmla="*/ 408379 w 3779450"/>
              <a:gd name="connsiteY7" fmla="*/ 3105939 h 3105939"/>
              <a:gd name="connsiteX8" fmla="*/ 340244 w 3779450"/>
              <a:gd name="connsiteY8" fmla="*/ 3011749 h 3105939"/>
              <a:gd name="connsiteX9" fmla="*/ 0 w 3779450"/>
              <a:gd name="connsiteY9" fmla="*/ 1739702 h 3105939"/>
              <a:gd name="connsiteX10" fmla="*/ 196353 w 3779450"/>
              <a:gd name="connsiteY10" fmla="*/ 1161012 h 3105939"/>
              <a:gd name="connsiteX11" fmla="*/ 777707 w 3779450"/>
              <a:gd name="connsiteY11" fmla="*/ 622167 h 3105939"/>
              <a:gd name="connsiteX12" fmla="*/ 905527 w 3779450"/>
              <a:gd name="connsiteY12" fmla="*/ 519091 h 3105939"/>
              <a:gd name="connsiteX13" fmla="*/ 1955825 w 3779450"/>
              <a:gd name="connsiteY13" fmla="*/ 0 h 3105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79450" h="3105939">
                <a:moveTo>
                  <a:pt x="1955825" y="0"/>
                </a:moveTo>
                <a:cubicBezTo>
                  <a:pt x="2540099" y="0"/>
                  <a:pt x="2953891" y="252328"/>
                  <a:pt x="3339380" y="843766"/>
                </a:cubicBezTo>
                <a:cubicBezTo>
                  <a:pt x="3389826" y="921178"/>
                  <a:pt x="3439138" y="991582"/>
                  <a:pt x="3486827" y="1059625"/>
                </a:cubicBezTo>
                <a:cubicBezTo>
                  <a:pt x="3684478" y="1341752"/>
                  <a:pt x="3779450" y="1488471"/>
                  <a:pt x="3779450" y="1739702"/>
                </a:cubicBezTo>
                <a:cubicBezTo>
                  <a:pt x="3779450" y="1989158"/>
                  <a:pt x="3719920" y="2235578"/>
                  <a:pt x="3602643" y="2472118"/>
                </a:cubicBezTo>
                <a:cubicBezTo>
                  <a:pt x="3487881" y="2703511"/>
                  <a:pt x="3323808" y="2915316"/>
                  <a:pt x="3115045" y="3101460"/>
                </a:cubicBezTo>
                <a:lnTo>
                  <a:pt x="3109550" y="3105939"/>
                </a:lnTo>
                <a:lnTo>
                  <a:pt x="408379" y="3105939"/>
                </a:lnTo>
                <a:lnTo>
                  <a:pt x="340244" y="3011749"/>
                </a:lnTo>
                <a:cubicBezTo>
                  <a:pt x="119844" y="2671989"/>
                  <a:pt x="0" y="2227368"/>
                  <a:pt x="0" y="1739702"/>
                </a:cubicBezTo>
                <a:cubicBezTo>
                  <a:pt x="0" y="1517342"/>
                  <a:pt x="60585" y="1338881"/>
                  <a:pt x="196353" y="1161012"/>
                </a:cubicBezTo>
                <a:cubicBezTo>
                  <a:pt x="338366" y="974951"/>
                  <a:pt x="551751" y="803582"/>
                  <a:pt x="777707" y="622167"/>
                </a:cubicBezTo>
                <a:cubicBezTo>
                  <a:pt x="819395" y="588736"/>
                  <a:pt x="862461" y="554124"/>
                  <a:pt x="905527" y="519091"/>
                </a:cubicBezTo>
                <a:cubicBezTo>
                  <a:pt x="1291015" y="205559"/>
                  <a:pt x="1572365" y="0"/>
                  <a:pt x="1955825" y="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2" name="Freeform: Shape 81">
            <a:extLst>
              <a:ext uri="{FF2B5EF4-FFF2-40B4-BE49-F238E27FC236}">
                <a16:creationId xmlns:a16="http://schemas.microsoft.com/office/drawing/2014/main" id="{6431D197-D3D6-4ADE-A689-90E0AFF59884}"/>
              </a:ext>
              <a:ext uri="{C183D7F6-B498-43B3-948B-1728B52AA6E4}">
                <adec:decorative xmlns:adec="http://schemas.microsoft.com/office/drawing/2017/decorative" val="1"/>
              </a:ext>
            </a:extLst>
          </p:cNvPr>
          <p:cNvSpPr/>
          <p:nvPr userDrawn="1"/>
        </p:nvSpPr>
        <p:spPr>
          <a:xfrm>
            <a:off x="244132" y="3499226"/>
            <a:ext cx="4246072" cy="3372109"/>
          </a:xfrm>
          <a:custGeom>
            <a:avLst/>
            <a:gdLst>
              <a:gd name="connsiteX0" fmla="*/ 2197297 w 4246072"/>
              <a:gd name="connsiteY0" fmla="*/ 0 h 3389255"/>
              <a:gd name="connsiteX1" fmla="*/ 3751669 w 4246072"/>
              <a:gd name="connsiteY1" fmla="*/ 961057 h 3389255"/>
              <a:gd name="connsiteX2" fmla="*/ 3917321 w 4246072"/>
              <a:gd name="connsiteY2" fmla="*/ 1206923 h 3389255"/>
              <a:gd name="connsiteX3" fmla="*/ 4246072 w 4246072"/>
              <a:gd name="connsiteY3" fmla="*/ 1981537 h 3389255"/>
              <a:gd name="connsiteX4" fmla="*/ 4047436 w 4246072"/>
              <a:gd name="connsiteY4" fmla="*/ 2815766 h 3389255"/>
              <a:gd name="connsiteX5" fmla="*/ 3666046 w 4246072"/>
              <a:gd name="connsiteY5" fmla="*/ 3368206 h 3389255"/>
              <a:gd name="connsiteX6" fmla="*/ 3644738 w 4246072"/>
              <a:gd name="connsiteY6" fmla="*/ 3389255 h 3389255"/>
              <a:gd name="connsiteX7" fmla="*/ 358661 w 4246072"/>
              <a:gd name="connsiteY7" fmla="*/ 3389255 h 3389255"/>
              <a:gd name="connsiteX8" fmla="*/ 283112 w 4246072"/>
              <a:gd name="connsiteY8" fmla="*/ 3257451 h 3389255"/>
              <a:gd name="connsiteX9" fmla="*/ 0 w 4246072"/>
              <a:gd name="connsiteY9" fmla="*/ 1981537 h 3389255"/>
              <a:gd name="connsiteX10" fmla="*/ 220595 w 4246072"/>
              <a:gd name="connsiteY10" fmla="*/ 1322403 h 3389255"/>
              <a:gd name="connsiteX11" fmla="*/ 873725 w 4246072"/>
              <a:gd name="connsiteY11" fmla="*/ 708654 h 3389255"/>
              <a:gd name="connsiteX12" fmla="*/ 1017325 w 4246072"/>
              <a:gd name="connsiteY12" fmla="*/ 591249 h 3389255"/>
              <a:gd name="connsiteX13" fmla="*/ 2197297 w 4246072"/>
              <a:gd name="connsiteY13" fmla="*/ 0 h 33892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246072" h="3389255">
                <a:moveTo>
                  <a:pt x="2197297" y="0"/>
                </a:moveTo>
                <a:cubicBezTo>
                  <a:pt x="2853708" y="0"/>
                  <a:pt x="3318587" y="287404"/>
                  <a:pt x="3751669" y="961057"/>
                </a:cubicBezTo>
                <a:cubicBezTo>
                  <a:pt x="3808344" y="1049230"/>
                  <a:pt x="3863744" y="1129422"/>
                  <a:pt x="3917321" y="1206923"/>
                </a:cubicBezTo>
                <a:cubicBezTo>
                  <a:pt x="4139374" y="1528268"/>
                  <a:pt x="4246072" y="1695383"/>
                  <a:pt x="4246072" y="1981537"/>
                </a:cubicBezTo>
                <a:cubicBezTo>
                  <a:pt x="4246072" y="2265670"/>
                  <a:pt x="4179193" y="2546344"/>
                  <a:pt x="4047436" y="2815766"/>
                </a:cubicBezTo>
                <a:cubicBezTo>
                  <a:pt x="3950738" y="3013435"/>
                  <a:pt x="3822878" y="3198554"/>
                  <a:pt x="3666046" y="3368206"/>
                </a:cubicBezTo>
                <a:lnTo>
                  <a:pt x="3644738" y="3389255"/>
                </a:lnTo>
                <a:lnTo>
                  <a:pt x="358661" y="3389255"/>
                </a:lnTo>
                <a:lnTo>
                  <a:pt x="283112" y="3257451"/>
                </a:lnTo>
                <a:cubicBezTo>
                  <a:pt x="98919" y="2897727"/>
                  <a:pt x="0" y="2457642"/>
                  <a:pt x="0" y="1981537"/>
                </a:cubicBezTo>
                <a:cubicBezTo>
                  <a:pt x="0" y="1728267"/>
                  <a:pt x="68065" y="1524998"/>
                  <a:pt x="220595" y="1322403"/>
                </a:cubicBezTo>
                <a:cubicBezTo>
                  <a:pt x="380142" y="1110479"/>
                  <a:pt x="619873" y="915287"/>
                  <a:pt x="873725" y="708654"/>
                </a:cubicBezTo>
                <a:cubicBezTo>
                  <a:pt x="920559" y="670576"/>
                  <a:pt x="968943" y="631153"/>
                  <a:pt x="1017325" y="591249"/>
                </a:cubicBezTo>
                <a:cubicBezTo>
                  <a:pt x="1450408" y="234134"/>
                  <a:pt x="1766494" y="0"/>
                  <a:pt x="2197297"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89" name="Picture Placeholder 88">
            <a:extLst>
              <a:ext uri="{FF2B5EF4-FFF2-40B4-BE49-F238E27FC236}">
                <a16:creationId xmlns:a16="http://schemas.microsoft.com/office/drawing/2014/main" id="{90D459AE-B4F3-4C42-8A12-9BF1CD1102AE}"/>
              </a:ext>
            </a:extLst>
          </p:cNvPr>
          <p:cNvSpPr>
            <a:spLocks noGrp="1"/>
          </p:cNvSpPr>
          <p:nvPr>
            <p:ph type="pic" sz="quarter" idx="13"/>
          </p:nvPr>
        </p:nvSpPr>
        <p:spPr>
          <a:xfrm>
            <a:off x="0" y="0"/>
            <a:ext cx="2454053" cy="3175473"/>
          </a:xfrm>
          <a:custGeom>
            <a:avLst/>
            <a:gdLst>
              <a:gd name="connsiteX0" fmla="*/ 0 w 2424997"/>
              <a:gd name="connsiteY0" fmla="*/ 0 h 3124865"/>
              <a:gd name="connsiteX1" fmla="*/ 1724737 w 2424997"/>
              <a:gd name="connsiteY1" fmla="*/ 0 h 3124865"/>
              <a:gd name="connsiteX2" fmla="*/ 1747203 w 2424997"/>
              <a:gd name="connsiteY2" fmla="*/ 28350 h 3124865"/>
              <a:gd name="connsiteX3" fmla="*/ 2038508 w 2424997"/>
              <a:gd name="connsiteY3" fmla="*/ 527042 h 3124865"/>
              <a:gd name="connsiteX4" fmla="*/ 2111635 w 2424997"/>
              <a:gd name="connsiteY4" fmla="*/ 663503 h 3124865"/>
              <a:gd name="connsiteX5" fmla="*/ 2407832 w 2424997"/>
              <a:gd name="connsiteY5" fmla="*/ 1727267 h 3124865"/>
              <a:gd name="connsiteX6" fmla="*/ 1378437 w 2424997"/>
              <a:gd name="connsiteY6" fmla="*/ 2860499 h 3124865"/>
              <a:gd name="connsiteX7" fmla="*/ 1151698 w 2424997"/>
              <a:gd name="connsiteY7" fmla="*/ 2959167 h 3124865"/>
              <a:gd name="connsiteX8" fmla="*/ 467819 w 2424997"/>
              <a:gd name="connsiteY8" fmla="*/ 3110822 h 3124865"/>
              <a:gd name="connsiteX9" fmla="*/ 130874 w 2424997"/>
              <a:gd name="connsiteY9" fmla="*/ 3004568 h 3124865"/>
              <a:gd name="connsiteX10" fmla="*/ 0 w 2424997"/>
              <a:gd name="connsiteY10" fmla="*/ 2936339 h 31248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24997" h="3124865">
                <a:moveTo>
                  <a:pt x="0" y="0"/>
                </a:moveTo>
                <a:lnTo>
                  <a:pt x="1724737" y="0"/>
                </a:lnTo>
                <a:lnTo>
                  <a:pt x="1747203" y="28350"/>
                </a:lnTo>
                <a:cubicBezTo>
                  <a:pt x="1849704" y="172946"/>
                  <a:pt x="1942108" y="346224"/>
                  <a:pt x="2038508" y="527042"/>
                </a:cubicBezTo>
                <a:cubicBezTo>
                  <a:pt x="2062183" y="571517"/>
                  <a:pt x="2086714" y="617474"/>
                  <a:pt x="2111635" y="663503"/>
                </a:cubicBezTo>
                <a:cubicBezTo>
                  <a:pt x="2334664" y="1075517"/>
                  <a:pt x="2475813" y="1372148"/>
                  <a:pt x="2407832" y="1727267"/>
                </a:cubicBezTo>
                <a:cubicBezTo>
                  <a:pt x="2304253" y="2268357"/>
                  <a:pt x="1996405" y="2607287"/>
                  <a:pt x="1378437" y="2860499"/>
                </a:cubicBezTo>
                <a:cubicBezTo>
                  <a:pt x="1297555" y="2893630"/>
                  <a:pt x="1223386" y="2926944"/>
                  <a:pt x="1151698" y="2959167"/>
                </a:cubicBezTo>
                <a:cubicBezTo>
                  <a:pt x="854475" y="3092702"/>
                  <a:pt x="701291" y="3154909"/>
                  <a:pt x="467819" y="3110822"/>
                </a:cubicBezTo>
                <a:cubicBezTo>
                  <a:pt x="351909" y="3088935"/>
                  <a:pt x="239342" y="3053398"/>
                  <a:pt x="130874" y="3004568"/>
                </a:cubicBezTo>
                <a:lnTo>
                  <a:pt x="0" y="2936339"/>
                </a:lnTo>
                <a:close/>
              </a:path>
            </a:pathLst>
          </a:custGeom>
          <a:solidFill>
            <a:schemeClr val="accent4"/>
          </a:solidFill>
        </p:spPr>
        <p:txBody>
          <a:bodyPr wrap="square">
            <a:noAutofit/>
          </a:bodyPr>
          <a:lstStyle/>
          <a:p>
            <a:r>
              <a:rPr lang="en-US"/>
              <a:t>Click icon to add picture</a:t>
            </a:r>
          </a:p>
        </p:txBody>
      </p:sp>
      <p:sp>
        <p:nvSpPr>
          <p:cNvPr id="97" name="Picture Placeholder 96">
            <a:extLst>
              <a:ext uri="{FF2B5EF4-FFF2-40B4-BE49-F238E27FC236}">
                <a16:creationId xmlns:a16="http://schemas.microsoft.com/office/drawing/2014/main" id="{0344694E-FBEE-4E6E-B940-5A77EE122412}"/>
              </a:ext>
            </a:extLst>
          </p:cNvPr>
          <p:cNvSpPr>
            <a:spLocks noGrp="1"/>
          </p:cNvSpPr>
          <p:nvPr>
            <p:ph type="pic" sz="quarter" idx="15"/>
          </p:nvPr>
        </p:nvSpPr>
        <p:spPr>
          <a:xfrm>
            <a:off x="3297583" y="1237408"/>
            <a:ext cx="2233692" cy="2164296"/>
          </a:xfrm>
          <a:custGeom>
            <a:avLst/>
            <a:gdLst>
              <a:gd name="connsiteX0" fmla="*/ 1130629 w 2233692"/>
              <a:gd name="connsiteY0" fmla="*/ 117 h 2164296"/>
              <a:gd name="connsiteX1" fmla="*/ 1250917 w 2233692"/>
              <a:gd name="connsiteY1" fmla="*/ 4310 h 2164296"/>
              <a:gd name="connsiteX2" fmla="*/ 1703887 w 2233692"/>
              <a:gd name="connsiteY2" fmla="*/ 132705 h 2164296"/>
              <a:gd name="connsiteX3" fmla="*/ 1898308 w 2233692"/>
              <a:gd name="connsiteY3" fmla="*/ 259714 h 2164296"/>
              <a:gd name="connsiteX4" fmla="*/ 2055139 w 2233692"/>
              <a:gd name="connsiteY4" fmla="*/ 421154 h 2164296"/>
              <a:gd name="connsiteX5" fmla="*/ 2220675 w 2233692"/>
              <a:gd name="connsiteY5" fmla="*/ 791167 h 2164296"/>
              <a:gd name="connsiteX6" fmla="*/ 2202684 w 2233692"/>
              <a:gd name="connsiteY6" fmla="*/ 1186890 h 2164296"/>
              <a:gd name="connsiteX7" fmla="*/ 1866035 w 2233692"/>
              <a:gd name="connsiteY7" fmla="*/ 1807489 h 2164296"/>
              <a:gd name="connsiteX8" fmla="*/ 1682309 w 2233692"/>
              <a:gd name="connsiteY8" fmla="*/ 1996296 h 2164296"/>
              <a:gd name="connsiteX9" fmla="*/ 1337994 w 2233692"/>
              <a:gd name="connsiteY9" fmla="*/ 2158461 h 2164296"/>
              <a:gd name="connsiteX10" fmla="*/ 879058 w 2233692"/>
              <a:gd name="connsiteY10" fmla="*/ 2130049 h 2164296"/>
              <a:gd name="connsiteX11" fmla="*/ 785502 w 2233692"/>
              <a:gd name="connsiteY11" fmla="*/ 2117135 h 2164296"/>
              <a:gd name="connsiteX12" fmla="*/ 173222 w 2233692"/>
              <a:gd name="connsiteY12" fmla="*/ 1869052 h 2164296"/>
              <a:gd name="connsiteX13" fmla="*/ 95641 w 2233692"/>
              <a:gd name="connsiteY13" fmla="*/ 880852 h 2164296"/>
              <a:gd name="connsiteX14" fmla="*/ 147474 w 2233692"/>
              <a:gd name="connsiteY14" fmla="*/ 721011 h 2164296"/>
              <a:gd name="connsiteX15" fmla="*/ 370446 w 2233692"/>
              <a:gd name="connsiteY15" fmla="*/ 294813 h 2164296"/>
              <a:gd name="connsiteX16" fmla="*/ 781337 w 2233692"/>
              <a:gd name="connsiteY16" fmla="*/ 57290 h 2164296"/>
              <a:gd name="connsiteX17" fmla="*/ 1130629 w 2233692"/>
              <a:gd name="connsiteY17" fmla="*/ 117 h 2164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233692" h="2164296">
                <a:moveTo>
                  <a:pt x="1130629" y="117"/>
                </a:moveTo>
                <a:cubicBezTo>
                  <a:pt x="1170474" y="-432"/>
                  <a:pt x="1210592" y="963"/>
                  <a:pt x="1250917" y="4310"/>
                </a:cubicBezTo>
                <a:cubicBezTo>
                  <a:pt x="1409478" y="17443"/>
                  <a:pt x="1566106" y="61809"/>
                  <a:pt x="1703887" y="132705"/>
                </a:cubicBezTo>
                <a:cubicBezTo>
                  <a:pt x="1774679" y="169066"/>
                  <a:pt x="1839627" y="211520"/>
                  <a:pt x="1898308" y="259714"/>
                </a:cubicBezTo>
                <a:cubicBezTo>
                  <a:pt x="1956991" y="307906"/>
                  <a:pt x="2009409" y="361840"/>
                  <a:pt x="2055139" y="421154"/>
                </a:cubicBezTo>
                <a:cubicBezTo>
                  <a:pt x="2141397" y="533028"/>
                  <a:pt x="2197055" y="657522"/>
                  <a:pt x="2220675" y="791167"/>
                </a:cubicBezTo>
                <a:cubicBezTo>
                  <a:pt x="2242774" y="916448"/>
                  <a:pt x="2236710" y="1049596"/>
                  <a:pt x="2202684" y="1186890"/>
                </a:cubicBezTo>
                <a:cubicBezTo>
                  <a:pt x="2150482" y="1397381"/>
                  <a:pt x="2033479" y="1611687"/>
                  <a:pt x="1866035" y="1807489"/>
                </a:cubicBezTo>
                <a:cubicBezTo>
                  <a:pt x="1810219" y="1872757"/>
                  <a:pt x="1748801" y="1935968"/>
                  <a:pt x="1682309" y="1996296"/>
                </a:cubicBezTo>
                <a:cubicBezTo>
                  <a:pt x="1576194" y="2092574"/>
                  <a:pt x="1470001" y="2142568"/>
                  <a:pt x="1337994" y="2158461"/>
                </a:cubicBezTo>
                <a:cubicBezTo>
                  <a:pt x="1199910" y="2175087"/>
                  <a:pt x="1044062" y="2153223"/>
                  <a:pt x="879058" y="2130049"/>
                </a:cubicBezTo>
                <a:cubicBezTo>
                  <a:pt x="848634" y="2125754"/>
                  <a:pt x="817168" y="2121353"/>
                  <a:pt x="785502" y="2117135"/>
                </a:cubicBezTo>
                <a:cubicBezTo>
                  <a:pt x="502076" y="2079344"/>
                  <a:pt x="306322" y="2041683"/>
                  <a:pt x="173222" y="1869052"/>
                </a:cubicBezTo>
                <a:cubicBezTo>
                  <a:pt x="-29583" y="1606017"/>
                  <a:pt x="-52797" y="1310477"/>
                  <a:pt x="95641" y="880852"/>
                </a:cubicBezTo>
                <a:cubicBezTo>
                  <a:pt x="115073" y="824625"/>
                  <a:pt x="131555" y="771941"/>
                  <a:pt x="147474" y="721011"/>
                </a:cubicBezTo>
                <a:cubicBezTo>
                  <a:pt x="213503" y="509874"/>
                  <a:pt x="250554" y="403591"/>
                  <a:pt x="370446" y="294813"/>
                </a:cubicBezTo>
                <a:cubicBezTo>
                  <a:pt x="489490" y="186804"/>
                  <a:pt x="627749" y="106909"/>
                  <a:pt x="781337" y="57290"/>
                </a:cubicBezTo>
                <a:cubicBezTo>
                  <a:pt x="894032" y="20897"/>
                  <a:pt x="1011095" y="1762"/>
                  <a:pt x="1130629" y="117"/>
                </a:cubicBezTo>
                <a:close/>
              </a:path>
            </a:pathLst>
          </a:custGeom>
          <a:solidFill>
            <a:schemeClr val="accent4"/>
          </a:solidFill>
        </p:spPr>
        <p:txBody>
          <a:bodyPr wrap="square">
            <a:noAutofit/>
          </a:bodyPr>
          <a:lstStyle/>
          <a:p>
            <a:r>
              <a:rPr lang="en-US"/>
              <a:t>Click icon to add picture</a:t>
            </a:r>
          </a:p>
        </p:txBody>
      </p:sp>
      <p:sp>
        <p:nvSpPr>
          <p:cNvPr id="92" name="Picture Placeholder 91">
            <a:extLst>
              <a:ext uri="{FF2B5EF4-FFF2-40B4-BE49-F238E27FC236}">
                <a16:creationId xmlns:a16="http://schemas.microsoft.com/office/drawing/2014/main" id="{D848FBF2-F963-4A1F-B265-AB689736B7F1}"/>
              </a:ext>
            </a:extLst>
          </p:cNvPr>
          <p:cNvSpPr>
            <a:spLocks noGrp="1"/>
          </p:cNvSpPr>
          <p:nvPr>
            <p:ph type="pic" sz="quarter" idx="14"/>
          </p:nvPr>
        </p:nvSpPr>
        <p:spPr>
          <a:xfrm>
            <a:off x="654202" y="4007060"/>
            <a:ext cx="3444873" cy="2850940"/>
          </a:xfrm>
          <a:custGeom>
            <a:avLst/>
            <a:gdLst>
              <a:gd name="connsiteX0" fmla="*/ 1782686 w 3444873"/>
              <a:gd name="connsiteY0" fmla="*/ 0 h 2881420"/>
              <a:gd name="connsiteX1" fmla="*/ 3043760 w 3444873"/>
              <a:gd name="connsiteY1" fmla="*/ 738072 h 2881420"/>
              <a:gd name="connsiteX2" fmla="*/ 3178153 w 3444873"/>
              <a:gd name="connsiteY2" fmla="*/ 926892 h 2881420"/>
              <a:gd name="connsiteX3" fmla="*/ 3444873 w 3444873"/>
              <a:gd name="connsiteY3" fmla="*/ 1521780 h 2881420"/>
              <a:gd name="connsiteX4" fmla="*/ 3283718 w 3444873"/>
              <a:gd name="connsiteY4" fmla="*/ 2162452 h 2881420"/>
              <a:gd name="connsiteX5" fmla="*/ 2839285 w 3444873"/>
              <a:gd name="connsiteY5" fmla="*/ 2712960 h 2881420"/>
              <a:gd name="connsiteX6" fmla="*/ 2692803 w 3444873"/>
              <a:gd name="connsiteY6" fmla="*/ 2827545 h 2881420"/>
              <a:gd name="connsiteX7" fmla="*/ 2610242 w 3444873"/>
              <a:gd name="connsiteY7" fmla="*/ 2881420 h 2881420"/>
              <a:gd name="connsiteX8" fmla="*/ 523032 w 3444873"/>
              <a:gd name="connsiteY8" fmla="*/ 2881420 h 2881420"/>
              <a:gd name="connsiteX9" fmla="*/ 501539 w 3444873"/>
              <a:gd name="connsiteY9" fmla="*/ 2862881 h 2881420"/>
              <a:gd name="connsiteX10" fmla="*/ 401780 w 3444873"/>
              <a:gd name="connsiteY10" fmla="*/ 2756085 h 2881420"/>
              <a:gd name="connsiteX11" fmla="*/ 0 w 3444873"/>
              <a:gd name="connsiteY11" fmla="*/ 1521780 h 2881420"/>
              <a:gd name="connsiteX12" fmla="*/ 178970 w 3444873"/>
              <a:gd name="connsiteY12" fmla="*/ 1015579 h 2881420"/>
              <a:gd name="connsiteX13" fmla="*/ 708859 w 3444873"/>
              <a:gd name="connsiteY13" fmla="*/ 544230 h 2881420"/>
              <a:gd name="connsiteX14" fmla="*/ 825365 w 3444873"/>
              <a:gd name="connsiteY14" fmla="*/ 454067 h 2881420"/>
              <a:gd name="connsiteX15" fmla="*/ 1782686 w 3444873"/>
              <a:gd name="connsiteY15" fmla="*/ 0 h 2881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444873" h="2881420">
                <a:moveTo>
                  <a:pt x="1782686" y="0"/>
                </a:moveTo>
                <a:cubicBezTo>
                  <a:pt x="2315236" y="0"/>
                  <a:pt x="2692396" y="220721"/>
                  <a:pt x="3043760" y="738072"/>
                </a:cubicBezTo>
                <a:cubicBezTo>
                  <a:pt x="3089740" y="805787"/>
                  <a:pt x="3134687" y="867372"/>
                  <a:pt x="3178153" y="926892"/>
                </a:cubicBezTo>
                <a:cubicBezTo>
                  <a:pt x="3358308" y="1173678"/>
                  <a:pt x="3444873" y="1302019"/>
                  <a:pt x="3444873" y="1521780"/>
                </a:cubicBezTo>
                <a:cubicBezTo>
                  <a:pt x="3444873" y="1739988"/>
                  <a:pt x="3390613" y="1955541"/>
                  <a:pt x="3283718" y="2162452"/>
                </a:cubicBezTo>
                <a:cubicBezTo>
                  <a:pt x="3179115" y="2364860"/>
                  <a:pt x="3029567" y="2550133"/>
                  <a:pt x="2839285" y="2712960"/>
                </a:cubicBezTo>
                <a:cubicBezTo>
                  <a:pt x="2792528" y="2752984"/>
                  <a:pt x="2743576" y="2791253"/>
                  <a:pt x="2692803" y="2827545"/>
                </a:cubicBezTo>
                <a:lnTo>
                  <a:pt x="2610242" y="2881420"/>
                </a:lnTo>
                <a:lnTo>
                  <a:pt x="523032" y="2881420"/>
                </a:lnTo>
                <a:lnTo>
                  <a:pt x="501539" y="2862881"/>
                </a:lnTo>
                <a:cubicBezTo>
                  <a:pt x="466750" y="2829417"/>
                  <a:pt x="433475" y="2793801"/>
                  <a:pt x="401780" y="2756085"/>
                </a:cubicBezTo>
                <a:cubicBezTo>
                  <a:pt x="142674" y="2447638"/>
                  <a:pt x="0" y="2009299"/>
                  <a:pt x="0" y="1521780"/>
                </a:cubicBezTo>
                <a:cubicBezTo>
                  <a:pt x="0" y="1327273"/>
                  <a:pt x="55222" y="1171168"/>
                  <a:pt x="178970" y="1015579"/>
                </a:cubicBezTo>
                <a:cubicBezTo>
                  <a:pt x="308413" y="852825"/>
                  <a:pt x="502908" y="702921"/>
                  <a:pt x="708859" y="544230"/>
                </a:cubicBezTo>
                <a:cubicBezTo>
                  <a:pt x="746858" y="514988"/>
                  <a:pt x="786112" y="484711"/>
                  <a:pt x="825365" y="454067"/>
                </a:cubicBezTo>
                <a:cubicBezTo>
                  <a:pt x="1176728" y="179810"/>
                  <a:pt x="1433172" y="0"/>
                  <a:pt x="1782686" y="0"/>
                </a:cubicBezTo>
                <a:close/>
              </a:path>
            </a:pathLst>
          </a:custGeom>
          <a:solidFill>
            <a:schemeClr val="accent4"/>
          </a:solidFill>
        </p:spPr>
        <p:txBody>
          <a:bodyPr wrap="square">
            <a:noAutofit/>
          </a:bodyPr>
          <a:lstStyle>
            <a:lvl1pPr algn="ctr">
              <a:defRPr/>
            </a:lvl1pPr>
          </a:lstStyle>
          <a:p>
            <a:r>
              <a:rPr lang="en-US"/>
              <a:t>Click icon to add picture</a:t>
            </a:r>
          </a:p>
        </p:txBody>
      </p:sp>
      <p:sp>
        <p:nvSpPr>
          <p:cNvPr id="84" name="Content Placeholder 2">
            <a:extLst>
              <a:ext uri="{FF2B5EF4-FFF2-40B4-BE49-F238E27FC236}">
                <a16:creationId xmlns:a16="http://schemas.microsoft.com/office/drawing/2014/main" id="{5AE605FD-E2BD-48D3-A2C4-60E67DD856B6}"/>
              </a:ext>
            </a:extLst>
          </p:cNvPr>
          <p:cNvSpPr>
            <a:spLocks noGrp="1"/>
          </p:cNvSpPr>
          <p:nvPr>
            <p:ph idx="1"/>
          </p:nvPr>
        </p:nvSpPr>
        <p:spPr>
          <a:xfrm>
            <a:off x="6301382" y="2312988"/>
            <a:ext cx="4774784" cy="3651250"/>
          </a:xfrm>
        </p:spPr>
        <p:txBody>
          <a:bodyPr>
            <a:normAutofit/>
          </a:bodyPr>
          <a:lstStyle>
            <a:lvl1pPr>
              <a:defRPr spc="0"/>
            </a:lvl1pPr>
          </a:lstStyle>
          <a:p>
            <a:pPr lvl="0"/>
            <a:r>
              <a:rPr lang="en-US"/>
              <a:t>Click to edit Master text styles</a:t>
            </a:r>
          </a:p>
        </p:txBody>
      </p:sp>
      <p:sp>
        <p:nvSpPr>
          <p:cNvPr id="19" name="Slide Number Placeholder 31">
            <a:extLst>
              <a:ext uri="{FF2B5EF4-FFF2-40B4-BE49-F238E27FC236}">
                <a16:creationId xmlns:a16="http://schemas.microsoft.com/office/drawing/2014/main" id="{959C448F-2494-48EB-82EF-21C67128CA54}"/>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a:p>
        </p:txBody>
      </p:sp>
    </p:spTree>
    <p:extLst>
      <p:ext uri="{BB962C8B-B14F-4D97-AF65-F5344CB8AC3E}">
        <p14:creationId xmlns:p14="http://schemas.microsoft.com/office/powerpoint/2010/main" val="1775624365"/>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p:cNvSpPr>
            <a:spLocks noGrp="1"/>
          </p:cNvSpPr>
          <p:nvPr>
            <p:ph type="title"/>
          </p:nvPr>
        </p:nvSpPr>
        <p:spPr>
          <a:xfrm>
            <a:off x="1124712" y="442220"/>
            <a:ext cx="9566098" cy="1345269"/>
          </a:xfrm>
        </p:spPr>
        <p:txBody>
          <a:bodyPr/>
          <a:lstStyle/>
          <a:p>
            <a:r>
              <a:rPr lang="en-US"/>
              <a:t>Click to edit Master title style</a:t>
            </a:r>
          </a:p>
        </p:txBody>
      </p:sp>
      <p:sp>
        <p:nvSpPr>
          <p:cNvPr id="12" name="Picture Placeholder 11">
            <a:extLst>
              <a:ext uri="{FF2B5EF4-FFF2-40B4-BE49-F238E27FC236}">
                <a16:creationId xmlns:a16="http://schemas.microsoft.com/office/drawing/2014/main" id="{1796944F-19A6-46D1-9D9C-A7570E147ACA}"/>
              </a:ext>
            </a:extLst>
          </p:cNvPr>
          <p:cNvSpPr>
            <a:spLocks noGrp="1"/>
          </p:cNvSpPr>
          <p:nvPr>
            <p:ph type="pic" sz="quarter" idx="13"/>
          </p:nvPr>
        </p:nvSpPr>
        <p:spPr>
          <a:xfrm>
            <a:off x="2170429" y="0"/>
            <a:ext cx="7851142" cy="1239903"/>
          </a:xfrm>
          <a:custGeom>
            <a:avLst/>
            <a:gdLst>
              <a:gd name="connsiteX0" fmla="*/ 609697 w 7851142"/>
              <a:gd name="connsiteY0" fmla="*/ 0 h 1239903"/>
              <a:gd name="connsiteX1" fmla="*/ 7851142 w 7851142"/>
              <a:gd name="connsiteY1" fmla="*/ 0 h 1239903"/>
              <a:gd name="connsiteX2" fmla="*/ 7683059 w 7851142"/>
              <a:gd name="connsiteY2" fmla="*/ 102039 h 1239903"/>
              <a:gd name="connsiteX3" fmla="*/ 7334627 w 7851142"/>
              <a:gd name="connsiteY3" fmla="*/ 257976 h 1239903"/>
              <a:gd name="connsiteX4" fmla="*/ 4349591 w 7851142"/>
              <a:gd name="connsiteY4" fmla="*/ 990399 h 1239903"/>
              <a:gd name="connsiteX5" fmla="*/ 920383 w 7851142"/>
              <a:gd name="connsiteY5" fmla="*/ 175298 h 1239903"/>
              <a:gd name="connsiteX6" fmla="*/ 0 w 7851142"/>
              <a:gd name="connsiteY6" fmla="*/ 0 h 1239903"/>
              <a:gd name="connsiteX7" fmla="*/ 585485 w 7851142"/>
              <a:gd name="connsiteY7" fmla="*/ 0 h 1239903"/>
              <a:gd name="connsiteX8" fmla="*/ 922046 w 7851142"/>
              <a:gd name="connsiteY8" fmla="*/ 189899 h 1239903"/>
              <a:gd name="connsiteX9" fmla="*/ 4351255 w 7851142"/>
              <a:gd name="connsiteY9" fmla="*/ 1005000 h 1239903"/>
              <a:gd name="connsiteX10" fmla="*/ 7336292 w 7851142"/>
              <a:gd name="connsiteY10" fmla="*/ 272577 h 1239903"/>
              <a:gd name="connsiteX11" fmla="*/ 7482334 w 7851142"/>
              <a:gd name="connsiteY11" fmla="*/ 207218 h 1239903"/>
              <a:gd name="connsiteX12" fmla="*/ 7281089 w 7851142"/>
              <a:gd name="connsiteY12" fmla="*/ 310828 h 1239903"/>
              <a:gd name="connsiteX13" fmla="*/ 3968199 w 7851142"/>
              <a:gd name="connsiteY13" fmla="*/ 1201816 h 1239903"/>
              <a:gd name="connsiteX14" fmla="*/ 292676 w 7851142"/>
              <a:gd name="connsiteY14" fmla="*/ 186040 h 12399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851142" h="1239903">
                <a:moveTo>
                  <a:pt x="609697" y="0"/>
                </a:moveTo>
                <a:lnTo>
                  <a:pt x="7851142" y="0"/>
                </a:lnTo>
                <a:lnTo>
                  <a:pt x="7683059" y="102039"/>
                </a:lnTo>
                <a:lnTo>
                  <a:pt x="7334627" y="257976"/>
                </a:lnTo>
                <a:cubicBezTo>
                  <a:pt x="6489021" y="610626"/>
                  <a:pt x="5464844" y="863287"/>
                  <a:pt x="4349591" y="990399"/>
                </a:cubicBezTo>
                <a:cubicBezTo>
                  <a:pt x="2776482" y="1169695"/>
                  <a:pt x="1869121" y="709828"/>
                  <a:pt x="920383" y="175298"/>
                </a:cubicBezTo>
                <a:close/>
                <a:moveTo>
                  <a:pt x="0" y="0"/>
                </a:moveTo>
                <a:lnTo>
                  <a:pt x="585485" y="0"/>
                </a:lnTo>
                <a:lnTo>
                  <a:pt x="922046" y="189899"/>
                </a:lnTo>
                <a:cubicBezTo>
                  <a:pt x="1870785" y="724430"/>
                  <a:pt x="2778146" y="1184296"/>
                  <a:pt x="4351255" y="1005000"/>
                </a:cubicBezTo>
                <a:cubicBezTo>
                  <a:pt x="5466508" y="877888"/>
                  <a:pt x="6490686" y="625227"/>
                  <a:pt x="7336292" y="272577"/>
                </a:cubicBezTo>
                <a:lnTo>
                  <a:pt x="7482334" y="207218"/>
                </a:lnTo>
                <a:lnTo>
                  <a:pt x="7281089" y="310828"/>
                </a:lnTo>
                <a:cubicBezTo>
                  <a:pt x="6357879" y="751161"/>
                  <a:pt x="5217641" y="1059409"/>
                  <a:pt x="3968199" y="1201816"/>
                </a:cubicBezTo>
                <a:cubicBezTo>
                  <a:pt x="2289734" y="1393120"/>
                  <a:pt x="1313827" y="834220"/>
                  <a:pt x="292676" y="186040"/>
                </a:cubicBezTo>
                <a:close/>
              </a:path>
            </a:pathLst>
          </a:custGeom>
          <a:solidFill>
            <a:schemeClr val="accent4"/>
          </a:solidFill>
        </p:spPr>
        <p:txBody>
          <a:bodyPr wrap="square">
            <a:noAutofit/>
          </a:bodyPr>
          <a:lstStyle/>
          <a:p>
            <a:r>
              <a:rPr lang="en-US"/>
              <a:t>Click icon to add picture</a:t>
            </a:r>
          </a:p>
        </p:txBody>
      </p:sp>
      <p:sp>
        <p:nvSpPr>
          <p:cNvPr id="3" name="Content Placeholder 2"/>
          <p:cNvSpPr>
            <a:spLocks noGrp="1"/>
          </p:cNvSpPr>
          <p:nvPr>
            <p:ph idx="1"/>
          </p:nvPr>
        </p:nvSpPr>
        <p:spPr>
          <a:xfrm>
            <a:off x="1320655" y="2312276"/>
            <a:ext cx="9566098" cy="3651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a:xfrm>
            <a:off x="1124712" y="6170490"/>
            <a:ext cx="5667375" cy="457200"/>
          </a:xfrm>
        </p:spPr>
        <p:txBody>
          <a:bodyPr/>
          <a:lstStyle/>
          <a:p>
            <a:r>
              <a:rPr lang="en-US"/>
              <a:t>Sample Footer Text</a:t>
            </a:r>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a:xfrm>
            <a:off x="7850727" y="6170491"/>
            <a:ext cx="2840083" cy="457200"/>
          </a:xfrm>
          <a:prstGeom prst="rect">
            <a:avLst/>
          </a:prstGeom>
        </p:spPr>
        <p:txBody>
          <a:bodyPr/>
          <a:lstStyle/>
          <a:p>
            <a:r>
              <a:rPr lang="en-US"/>
              <a:t>2/3/20XX</a:t>
            </a:r>
          </a:p>
        </p:txBody>
      </p:sp>
      <p:sp>
        <p:nvSpPr>
          <p:cNvPr id="9" name="Slide Number Placeholder 31">
            <a:extLst>
              <a:ext uri="{FF2B5EF4-FFF2-40B4-BE49-F238E27FC236}">
                <a16:creationId xmlns:a16="http://schemas.microsoft.com/office/drawing/2014/main" id="{63557A7C-6DD4-467A-A5AE-BE8D2761CD6F}"/>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a:p>
        </p:txBody>
      </p:sp>
      <p:sp>
        <p:nvSpPr>
          <p:cNvPr id="14" name="Freeform: Shape 13">
            <a:extLst>
              <a:ext uri="{FF2B5EF4-FFF2-40B4-BE49-F238E27FC236}">
                <a16:creationId xmlns:a16="http://schemas.microsoft.com/office/drawing/2014/main" id="{EC077E07-D80C-4CE0-AE55-BD2AB13FB52C}"/>
              </a:ext>
              <a:ext uri="{C183D7F6-B498-43B3-948B-1728B52AA6E4}">
                <adec:decorative xmlns:adec="http://schemas.microsoft.com/office/drawing/2017/decorative" val="1"/>
              </a:ext>
            </a:extLst>
          </p:cNvPr>
          <p:cNvSpPr/>
          <p:nvPr userDrawn="1"/>
        </p:nvSpPr>
        <p:spPr>
          <a:xfrm rot="5009863">
            <a:off x="6327232" y="-4031948"/>
            <a:ext cx="1437166" cy="8507948"/>
          </a:xfrm>
          <a:custGeom>
            <a:avLst/>
            <a:gdLst>
              <a:gd name="connsiteX0" fmla="*/ 0 w 974343"/>
              <a:gd name="connsiteY0" fmla="*/ 5768060 h 5768060"/>
              <a:gd name="connsiteX1" fmla="*/ 1859 w 974343"/>
              <a:gd name="connsiteY1" fmla="*/ 5751750 h 5768060"/>
              <a:gd name="connsiteX2" fmla="*/ 152053 w 974343"/>
              <a:gd name="connsiteY2" fmla="*/ 5544534 h 5768060"/>
              <a:gd name="connsiteX3" fmla="*/ 964380 w 974343"/>
              <a:gd name="connsiteY3" fmla="*/ 3297197 h 5768060"/>
              <a:gd name="connsiteX4" fmla="*/ 621280 w 974343"/>
              <a:gd name="connsiteY4" fmla="*/ 981599 h 5768060"/>
              <a:gd name="connsiteX5" fmla="*/ 562350 w 974343"/>
              <a:gd name="connsiteY5" fmla="*/ 834125 h 5768060"/>
              <a:gd name="connsiteX6" fmla="*/ 564561 w 974343"/>
              <a:gd name="connsiteY6" fmla="*/ 814726 h 5768060"/>
              <a:gd name="connsiteX7" fmla="*/ 631243 w 974343"/>
              <a:gd name="connsiteY7" fmla="*/ 981598 h 5768060"/>
              <a:gd name="connsiteX8" fmla="*/ 974343 w 974343"/>
              <a:gd name="connsiteY8" fmla="*/ 3297197 h 5768060"/>
              <a:gd name="connsiteX9" fmla="*/ 162016 w 974343"/>
              <a:gd name="connsiteY9" fmla="*/ 5544534 h 5768060"/>
              <a:gd name="connsiteX10" fmla="*/ 98313 w 974343"/>
              <a:gd name="connsiteY10" fmla="*/ 0 h 5768060"/>
              <a:gd name="connsiteX11" fmla="*/ 107976 w 974343"/>
              <a:gd name="connsiteY11" fmla="*/ 0 h 5768060"/>
              <a:gd name="connsiteX12" fmla="*/ 106851 w 974343"/>
              <a:gd name="connsiteY12" fmla="*/ 9874 h 5768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4343" h="5768060">
                <a:moveTo>
                  <a:pt x="0" y="5768060"/>
                </a:moveTo>
                <a:lnTo>
                  <a:pt x="1859" y="5751750"/>
                </a:lnTo>
                <a:lnTo>
                  <a:pt x="152053" y="5544534"/>
                </a:lnTo>
                <a:cubicBezTo>
                  <a:pt x="584951" y="4946502"/>
                  <a:pt x="964380" y="4370609"/>
                  <a:pt x="964380" y="3297197"/>
                </a:cubicBezTo>
                <a:cubicBezTo>
                  <a:pt x="964380" y="2427490"/>
                  <a:pt x="844789" y="1625322"/>
                  <a:pt x="621280" y="981599"/>
                </a:cubicBezTo>
                <a:lnTo>
                  <a:pt x="562350" y="834125"/>
                </a:lnTo>
                <a:lnTo>
                  <a:pt x="564561" y="814726"/>
                </a:lnTo>
                <a:lnTo>
                  <a:pt x="631243" y="981598"/>
                </a:lnTo>
                <a:cubicBezTo>
                  <a:pt x="854752" y="1625322"/>
                  <a:pt x="974343" y="2427490"/>
                  <a:pt x="974343" y="3297197"/>
                </a:cubicBezTo>
                <a:cubicBezTo>
                  <a:pt x="974343" y="4370609"/>
                  <a:pt x="594915" y="4946502"/>
                  <a:pt x="162016" y="5544534"/>
                </a:cubicBezTo>
                <a:close/>
                <a:moveTo>
                  <a:pt x="98313" y="0"/>
                </a:moveTo>
                <a:lnTo>
                  <a:pt x="107976" y="0"/>
                </a:lnTo>
                <a:lnTo>
                  <a:pt x="106851" y="9874"/>
                </a:ln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025891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90EAB665-9090-4940-9CBD-04BE9264B440}"/>
              </a:ext>
              <a:ext uri="{C183D7F6-B498-43B3-948B-1728B52AA6E4}">
                <adec:decorative xmlns:adec="http://schemas.microsoft.com/office/drawing/2017/decorative" val="1"/>
              </a:ext>
            </a:extLst>
          </p:cNvPr>
          <p:cNvSpPr/>
          <p:nvPr/>
        </p:nvSpPr>
        <p:spPr>
          <a:xfrm rot="10800000" flipV="1">
            <a:off x="6750718" y="0"/>
            <a:ext cx="4288839" cy="2239437"/>
          </a:xfrm>
          <a:custGeom>
            <a:avLst/>
            <a:gdLst>
              <a:gd name="connsiteX0" fmla="*/ 2347485 w 4865144"/>
              <a:gd name="connsiteY0" fmla="*/ 2540357 h 2540357"/>
              <a:gd name="connsiteX1" fmla="*/ 566486 w 4865144"/>
              <a:gd name="connsiteY1" fmla="*/ 1558284 h 2540357"/>
              <a:gd name="connsiteX2" fmla="*/ 376684 w 4865144"/>
              <a:gd name="connsiteY2" fmla="*/ 1307041 h 2540357"/>
              <a:gd name="connsiteX3" fmla="*/ 0 w 4865144"/>
              <a:gd name="connsiteY3" fmla="*/ 515488 h 2540357"/>
              <a:gd name="connsiteX4" fmla="*/ 57187 w 4865144"/>
              <a:gd name="connsiteY4" fmla="*/ 83613 h 2540357"/>
              <a:gd name="connsiteX5" fmla="*/ 85241 w 4865144"/>
              <a:gd name="connsiteY5" fmla="*/ 0 h 2540357"/>
              <a:gd name="connsiteX6" fmla="*/ 4819156 w 4865144"/>
              <a:gd name="connsiteY6" fmla="*/ 0 h 2540357"/>
              <a:gd name="connsiteX7" fmla="*/ 4827943 w 4865144"/>
              <a:gd name="connsiteY7" fmla="*/ 42917 h 2540357"/>
              <a:gd name="connsiteX8" fmla="*/ 4865144 w 4865144"/>
              <a:gd name="connsiteY8" fmla="*/ 515488 h 2540357"/>
              <a:gd name="connsiteX9" fmla="*/ 4612386 w 4865144"/>
              <a:gd name="connsiteY9" fmla="*/ 1189035 h 2540357"/>
              <a:gd name="connsiteX10" fmla="*/ 3864031 w 4865144"/>
              <a:gd name="connsiteY10" fmla="*/ 1816207 h 2540357"/>
              <a:gd name="connsiteX11" fmla="*/ 3699494 w 4865144"/>
              <a:gd name="connsiteY11" fmla="*/ 1936178 h 2540357"/>
              <a:gd name="connsiteX12" fmla="*/ 2347485 w 4865144"/>
              <a:gd name="connsiteY12" fmla="*/ 2540357 h 254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865144" h="2540357">
                <a:moveTo>
                  <a:pt x="2347485" y="2540357"/>
                </a:moveTo>
                <a:cubicBezTo>
                  <a:pt x="1595370" y="2540357"/>
                  <a:pt x="1062712" y="2246669"/>
                  <a:pt x="566486" y="1558284"/>
                </a:cubicBezTo>
                <a:cubicBezTo>
                  <a:pt x="501550" y="1468181"/>
                  <a:pt x="438072" y="1386236"/>
                  <a:pt x="376684" y="1307041"/>
                </a:cubicBezTo>
                <a:cubicBezTo>
                  <a:pt x="122255" y="978668"/>
                  <a:pt x="0" y="807898"/>
                  <a:pt x="0" y="515488"/>
                </a:cubicBezTo>
                <a:cubicBezTo>
                  <a:pt x="0" y="370314"/>
                  <a:pt x="19158" y="226024"/>
                  <a:pt x="57187" y="83613"/>
                </a:cubicBezTo>
                <a:lnTo>
                  <a:pt x="85241" y="0"/>
                </a:lnTo>
                <a:lnTo>
                  <a:pt x="4819156" y="0"/>
                </a:lnTo>
                <a:lnTo>
                  <a:pt x="4827943" y="42917"/>
                </a:lnTo>
                <a:cubicBezTo>
                  <a:pt x="4852551" y="195232"/>
                  <a:pt x="4865144" y="353315"/>
                  <a:pt x="4865144" y="515488"/>
                </a:cubicBezTo>
                <a:cubicBezTo>
                  <a:pt x="4865144" y="774296"/>
                  <a:pt x="4787155" y="982010"/>
                  <a:pt x="4612386" y="1189035"/>
                </a:cubicBezTo>
                <a:cubicBezTo>
                  <a:pt x="4429578" y="1405594"/>
                  <a:pt x="4154895" y="1605055"/>
                  <a:pt x="3864031" y="1816207"/>
                </a:cubicBezTo>
                <a:cubicBezTo>
                  <a:pt x="3810369" y="1855117"/>
                  <a:pt x="3754930" y="1895402"/>
                  <a:pt x="3699494" y="1936178"/>
                </a:cubicBezTo>
                <a:cubicBezTo>
                  <a:pt x="3203269" y="2301103"/>
                  <a:pt x="2841097" y="2540357"/>
                  <a:pt x="2347485" y="2540357"/>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4" name="Freeform: Shape 23">
            <a:extLst>
              <a:ext uri="{FF2B5EF4-FFF2-40B4-BE49-F238E27FC236}">
                <a16:creationId xmlns:a16="http://schemas.microsoft.com/office/drawing/2014/main" id="{21154322-7D00-4603-927A-E5310265789B}"/>
              </a:ext>
              <a:ext uri="{C183D7F6-B498-43B3-948B-1728B52AA6E4}">
                <adec:decorative xmlns:adec="http://schemas.microsoft.com/office/drawing/2017/decorative" val="1"/>
              </a:ext>
            </a:extLst>
          </p:cNvPr>
          <p:cNvSpPr/>
          <p:nvPr/>
        </p:nvSpPr>
        <p:spPr>
          <a:xfrm rot="10800000" flipV="1">
            <a:off x="6530287" y="-13335"/>
            <a:ext cx="4629749" cy="2423160"/>
          </a:xfrm>
          <a:custGeom>
            <a:avLst/>
            <a:gdLst>
              <a:gd name="connsiteX0" fmla="*/ 2534081 w 5251863"/>
              <a:gd name="connsiteY0" fmla="*/ 2733640 h 2733640"/>
              <a:gd name="connsiteX1" fmla="*/ 611515 w 5251863"/>
              <a:gd name="connsiteY1" fmla="*/ 1637197 h 2733640"/>
              <a:gd name="connsiteX2" fmla="*/ 406625 w 5251863"/>
              <a:gd name="connsiteY2" fmla="*/ 1356697 h 2733640"/>
              <a:gd name="connsiteX3" fmla="*/ 0 w 5251863"/>
              <a:gd name="connsiteY3" fmla="*/ 472961 h 2733640"/>
              <a:gd name="connsiteX4" fmla="*/ 15472 w 5251863"/>
              <a:gd name="connsiteY4" fmla="*/ 230720 h 2733640"/>
              <a:gd name="connsiteX5" fmla="*/ 59957 w 5251863"/>
              <a:gd name="connsiteY5" fmla="*/ 0 h 2733640"/>
              <a:gd name="connsiteX6" fmla="*/ 5218026 w 5251863"/>
              <a:gd name="connsiteY6" fmla="*/ 0 h 2733640"/>
              <a:gd name="connsiteX7" fmla="*/ 5241745 w 5251863"/>
              <a:gd name="connsiteY7" fmla="*/ 205032 h 2733640"/>
              <a:gd name="connsiteX8" fmla="*/ 5251863 w 5251863"/>
              <a:gd name="connsiteY8" fmla="*/ 472961 h 2733640"/>
              <a:gd name="connsiteX9" fmla="*/ 4979014 w 5251863"/>
              <a:gd name="connsiteY9" fmla="*/ 1224949 h 2733640"/>
              <a:gd name="connsiteX10" fmla="*/ 4171175 w 5251863"/>
              <a:gd name="connsiteY10" fmla="*/ 1925157 h 2733640"/>
              <a:gd name="connsiteX11" fmla="*/ 3993558 w 5251863"/>
              <a:gd name="connsiteY11" fmla="*/ 2059101 h 2733640"/>
              <a:gd name="connsiteX12" fmla="*/ 2534081 w 5251863"/>
              <a:gd name="connsiteY12" fmla="*/ 2733640 h 2733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251863" h="2733640">
                <a:moveTo>
                  <a:pt x="2534081" y="2733640"/>
                </a:moveTo>
                <a:cubicBezTo>
                  <a:pt x="1722182" y="2733640"/>
                  <a:pt x="1147184" y="2405750"/>
                  <a:pt x="611515" y="1637197"/>
                </a:cubicBezTo>
                <a:cubicBezTo>
                  <a:pt x="541416" y="1536604"/>
                  <a:pt x="472894" y="1445115"/>
                  <a:pt x="406625" y="1356697"/>
                </a:cubicBezTo>
                <a:cubicBezTo>
                  <a:pt x="131973" y="990082"/>
                  <a:pt x="0" y="799426"/>
                  <a:pt x="0" y="472961"/>
                </a:cubicBezTo>
                <a:cubicBezTo>
                  <a:pt x="0" y="391921"/>
                  <a:pt x="5170" y="311128"/>
                  <a:pt x="15472" y="230720"/>
                </a:cubicBezTo>
                <a:lnTo>
                  <a:pt x="59957" y="0"/>
                </a:lnTo>
                <a:lnTo>
                  <a:pt x="5218026" y="0"/>
                </a:lnTo>
                <a:lnTo>
                  <a:pt x="5241745" y="205032"/>
                </a:lnTo>
                <a:cubicBezTo>
                  <a:pt x="5248464" y="293044"/>
                  <a:pt x="5251863" y="382432"/>
                  <a:pt x="5251863" y="472961"/>
                </a:cubicBezTo>
                <a:cubicBezTo>
                  <a:pt x="5251863" y="761910"/>
                  <a:pt x="5167674" y="993814"/>
                  <a:pt x="4979014" y="1224949"/>
                </a:cubicBezTo>
                <a:cubicBezTo>
                  <a:pt x="4781676" y="1466726"/>
                  <a:pt x="4485157" y="1689416"/>
                  <a:pt x="4171175" y="1925157"/>
                </a:cubicBezTo>
                <a:cubicBezTo>
                  <a:pt x="4113246" y="1968599"/>
                  <a:pt x="4053402" y="2013577"/>
                  <a:pt x="3993558" y="2059101"/>
                </a:cubicBezTo>
                <a:cubicBezTo>
                  <a:pt x="3457890" y="2466524"/>
                  <a:pt x="3066929" y="2733640"/>
                  <a:pt x="2534081" y="273364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8" name="Picture Placeholder 27">
            <a:extLst>
              <a:ext uri="{FF2B5EF4-FFF2-40B4-BE49-F238E27FC236}">
                <a16:creationId xmlns:a16="http://schemas.microsoft.com/office/drawing/2014/main" id="{757DE5C9-6A33-42C7-B3F9-EFA47A47A64E}"/>
              </a:ext>
            </a:extLst>
          </p:cNvPr>
          <p:cNvSpPr>
            <a:spLocks noGrp="1"/>
          </p:cNvSpPr>
          <p:nvPr>
            <p:ph type="pic" sz="quarter" idx="13"/>
          </p:nvPr>
        </p:nvSpPr>
        <p:spPr>
          <a:xfrm>
            <a:off x="6940456" y="0"/>
            <a:ext cx="3828033" cy="2051003"/>
          </a:xfrm>
          <a:custGeom>
            <a:avLst/>
            <a:gdLst>
              <a:gd name="connsiteX0" fmla="*/ 48561 w 3828033"/>
              <a:gd name="connsiteY0" fmla="*/ 0 h 2050999"/>
              <a:gd name="connsiteX1" fmla="*/ 3738569 w 3828033"/>
              <a:gd name="connsiteY1" fmla="*/ 0 h 2050999"/>
              <a:gd name="connsiteX2" fmla="*/ 3783037 w 3828033"/>
              <a:gd name="connsiteY2" fmla="*/ 131595 h 2050999"/>
              <a:gd name="connsiteX3" fmla="*/ 3828033 w 3828033"/>
              <a:gd name="connsiteY3" fmla="*/ 469009 h 2050999"/>
              <a:gd name="connsiteX4" fmla="*/ 3531647 w 3828033"/>
              <a:gd name="connsiteY4" fmla="*/ 1087433 h 2050999"/>
              <a:gd name="connsiteX5" fmla="*/ 3382306 w 3828033"/>
              <a:gd name="connsiteY5" fmla="*/ 1283724 h 2050999"/>
              <a:gd name="connsiteX6" fmla="*/ 1980966 w 3828033"/>
              <a:gd name="connsiteY6" fmla="*/ 2050999 h 2050999"/>
              <a:gd name="connsiteX7" fmla="*/ 917167 w 3828033"/>
              <a:gd name="connsiteY7" fmla="*/ 1578967 h 2050999"/>
              <a:gd name="connsiteX8" fmla="*/ 787704 w 3828033"/>
              <a:gd name="connsiteY8" fmla="*/ 1485234 h 2050999"/>
              <a:gd name="connsiteX9" fmla="*/ 198877 w 3828033"/>
              <a:gd name="connsiteY9" fmla="*/ 995238 h 2050999"/>
              <a:gd name="connsiteX10" fmla="*/ 0 w 3828033"/>
              <a:gd name="connsiteY10" fmla="*/ 469009 h 2050999"/>
              <a:gd name="connsiteX11" fmla="*/ 45559 w 3828033"/>
              <a:gd name="connsiteY11" fmla="*/ 11416 h 2050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828033" h="2050999">
                <a:moveTo>
                  <a:pt x="48561" y="0"/>
                </a:moveTo>
                <a:lnTo>
                  <a:pt x="3738569" y="0"/>
                </a:lnTo>
                <a:lnTo>
                  <a:pt x="3783037" y="131595"/>
                </a:lnTo>
                <a:cubicBezTo>
                  <a:pt x="3812959" y="242858"/>
                  <a:pt x="3828033" y="355589"/>
                  <a:pt x="3828033" y="469009"/>
                </a:cubicBezTo>
                <a:cubicBezTo>
                  <a:pt x="3828033" y="697464"/>
                  <a:pt x="3731840" y="830882"/>
                  <a:pt x="3531647" y="1087433"/>
                </a:cubicBezTo>
                <a:cubicBezTo>
                  <a:pt x="3483347" y="1149308"/>
                  <a:pt x="3433400" y="1213330"/>
                  <a:pt x="3382306" y="1283724"/>
                </a:cubicBezTo>
                <a:cubicBezTo>
                  <a:pt x="2991862" y="1821547"/>
                  <a:pt x="2572752" y="2050999"/>
                  <a:pt x="1980966" y="2050999"/>
                </a:cubicBezTo>
                <a:cubicBezTo>
                  <a:pt x="1592577" y="2050999"/>
                  <a:pt x="1307610" y="1864076"/>
                  <a:pt x="917167" y="1578967"/>
                </a:cubicBezTo>
                <a:cubicBezTo>
                  <a:pt x="873548" y="1547109"/>
                  <a:pt x="829927" y="1515634"/>
                  <a:pt x="787704" y="1485234"/>
                </a:cubicBezTo>
                <a:cubicBezTo>
                  <a:pt x="558844" y="1320266"/>
                  <a:pt x="342715" y="1164431"/>
                  <a:pt x="198877" y="995238"/>
                </a:cubicBezTo>
                <a:cubicBezTo>
                  <a:pt x="61365" y="833493"/>
                  <a:pt x="0" y="671212"/>
                  <a:pt x="0" y="469009"/>
                </a:cubicBezTo>
                <a:cubicBezTo>
                  <a:pt x="0" y="310632"/>
                  <a:pt x="15484" y="157247"/>
                  <a:pt x="45559" y="11416"/>
                </a:cubicBezTo>
                <a:close/>
              </a:path>
            </a:pathLst>
          </a:custGeom>
          <a:solidFill>
            <a:schemeClr val="accent4"/>
          </a:solidFill>
        </p:spPr>
        <p:txBody>
          <a:bodyPr wrap="square">
            <a:noAutofit/>
          </a:bodyPr>
          <a:lstStyle/>
          <a:p>
            <a:r>
              <a:rPr lang="en-US"/>
              <a:t>Click icon to add picture</a:t>
            </a:r>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a:xfrm>
            <a:off x="1124712" y="442220"/>
            <a:ext cx="8770571" cy="1345269"/>
          </a:xfrm>
        </p:spPr>
        <p:txBody>
          <a:bodyPr/>
          <a:lstStyle/>
          <a:p>
            <a:r>
              <a:rPr lang="en-US"/>
              <a:t>Click to edit Master title style</a:t>
            </a:r>
          </a:p>
        </p:txBody>
      </p:sp>
      <p:sp>
        <p:nvSpPr>
          <p:cNvPr id="3" name="Text Placeholder 2"/>
          <p:cNvSpPr>
            <a:spLocks noGrp="1"/>
          </p:cNvSpPr>
          <p:nvPr>
            <p:ph type="body" idx="1"/>
          </p:nvPr>
        </p:nvSpPr>
        <p:spPr>
          <a:xfrm>
            <a:off x="1124711" y="2052337"/>
            <a:ext cx="4536999"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2568"/>
            <a:ext cx="4536998" cy="2779361"/>
          </a:xfrm>
        </p:spPr>
        <p:txBody>
          <a:bodyPr/>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30290" y="2052337"/>
            <a:ext cx="4535424"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2912568"/>
            <a:ext cx="4535424" cy="2779361"/>
          </a:xfrm>
        </p:spPr>
        <p:txBody>
          <a:bodyPr/>
          <a:lstStyle>
            <a:lvl1pPr marL="283464" indent="-283464">
              <a:buFont typeface="Arial" panose="020B0604020202020204" pitchFamily="34" charset="0"/>
              <a:buChar char="•"/>
              <a:defRPr sz="1500"/>
            </a:lvl1pPr>
            <a:lvl2pPr marL="283464" indent="-283464">
              <a:buFont typeface="Arial" panose="020B0604020202020204" pitchFamily="34" charset="0"/>
              <a:buChar char="•"/>
              <a:defRPr sz="1500"/>
            </a:lvl2pPr>
            <a:lvl3pPr marL="283464" indent="-283464">
              <a:defRPr sz="1500"/>
            </a:lvl3pPr>
            <a:lvl4pPr marL="283464" indent="-283464">
              <a:defRPr sz="1500"/>
            </a:lvl4pPr>
            <a:lvl5pPr marL="283464" indent="-283464">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a:xfrm>
            <a:off x="1124712" y="6170490"/>
            <a:ext cx="5667375" cy="457200"/>
          </a:xfrm>
        </p:spPr>
        <p:txBody>
          <a:bodyPr/>
          <a:lstStyle/>
          <a:p>
            <a:r>
              <a:rPr lang="en-US"/>
              <a:t>Sample Footer Text</a:t>
            </a:r>
          </a:p>
        </p:txBody>
      </p:sp>
      <p:sp>
        <p:nvSpPr>
          <p:cNvPr id="29" name="Date Placeholder 3">
            <a:extLst>
              <a:ext uri="{FF2B5EF4-FFF2-40B4-BE49-F238E27FC236}">
                <a16:creationId xmlns:a16="http://schemas.microsoft.com/office/drawing/2014/main" id="{E1D433C7-BB27-460B-8840-C3BFDFF6D170}"/>
              </a:ext>
            </a:extLst>
          </p:cNvPr>
          <p:cNvSpPr>
            <a:spLocks noGrp="1"/>
          </p:cNvSpPr>
          <p:nvPr>
            <p:ph type="dt" sz="half" idx="14"/>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r>
              <a:rPr lang="en-US"/>
              <a:t>2/3/20XX</a:t>
            </a:r>
            <a:endParaRPr lang="en-US" spc="0"/>
          </a:p>
        </p:txBody>
      </p:sp>
      <p:sp>
        <p:nvSpPr>
          <p:cNvPr id="14" name="Slide Number Placeholder 31">
            <a:extLst>
              <a:ext uri="{FF2B5EF4-FFF2-40B4-BE49-F238E27FC236}">
                <a16:creationId xmlns:a16="http://schemas.microsoft.com/office/drawing/2014/main" id="{27D579A2-A798-44EA-94A8-70651A26BCFD}"/>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a:p>
        </p:txBody>
      </p:sp>
    </p:spTree>
    <p:extLst>
      <p:ext uri="{BB962C8B-B14F-4D97-AF65-F5344CB8AC3E}">
        <p14:creationId xmlns:p14="http://schemas.microsoft.com/office/powerpoint/2010/main" val="2206133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B51BBF27-008B-4335-B8AD-D33CCB9E45E3}"/>
              </a:ext>
              <a:ext uri="{C183D7F6-B498-43B3-948B-1728B52AA6E4}">
                <adec:decorative xmlns:adec="http://schemas.microsoft.com/office/drawing/2017/decorative" val="1"/>
              </a:ext>
            </a:extLst>
          </p:cNvPr>
          <p:cNvSpPr/>
          <p:nvPr userDrawn="1"/>
        </p:nvSpPr>
        <p:spPr>
          <a:xfrm>
            <a:off x="9470416" y="-17780"/>
            <a:ext cx="2738729" cy="2320505"/>
          </a:xfrm>
          <a:custGeom>
            <a:avLst/>
            <a:gdLst>
              <a:gd name="connsiteX0" fmla="*/ 19381 w 3580076"/>
              <a:gd name="connsiteY0" fmla="*/ 0 h 3029264"/>
              <a:gd name="connsiteX1" fmla="*/ 3580076 w 3580076"/>
              <a:gd name="connsiteY1" fmla="*/ 0 h 3029264"/>
              <a:gd name="connsiteX2" fmla="*/ 3580076 w 3580076"/>
              <a:gd name="connsiteY2" fmla="*/ 2559343 h 3029264"/>
              <a:gd name="connsiteX3" fmla="*/ 3556258 w 3580076"/>
              <a:gd name="connsiteY3" fmla="*/ 2578706 h 3029264"/>
              <a:gd name="connsiteX4" fmla="*/ 2887450 w 3580076"/>
              <a:gd name="connsiteY4" fmla="*/ 2826324 h 3029264"/>
              <a:gd name="connsiteX5" fmla="*/ 2575407 w 3580076"/>
              <a:gd name="connsiteY5" fmla="*/ 2906908 h 3029264"/>
              <a:gd name="connsiteX6" fmla="*/ 628491 w 3580076"/>
              <a:gd name="connsiteY6" fmla="*/ 2569492 h 3029264"/>
              <a:gd name="connsiteX7" fmla="*/ 113276 w 3580076"/>
              <a:gd name="connsiteY7" fmla="*/ 1240251 h 3029264"/>
              <a:gd name="connsiteX8" fmla="*/ 83702 w 3580076"/>
              <a:gd name="connsiteY8" fmla="*/ 1041556 h 3029264"/>
              <a:gd name="connsiteX9" fmla="*/ 7347 w 3580076"/>
              <a:gd name="connsiteY9" fmla="*/ 73049 h 3029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580076" h="3029264">
                <a:moveTo>
                  <a:pt x="19381" y="0"/>
                </a:moveTo>
                <a:lnTo>
                  <a:pt x="3580076" y="0"/>
                </a:lnTo>
                <a:lnTo>
                  <a:pt x="3580076" y="2559343"/>
                </a:lnTo>
                <a:lnTo>
                  <a:pt x="3556258" y="2578706"/>
                </a:lnTo>
                <a:cubicBezTo>
                  <a:pt x="3390615" y="2698133"/>
                  <a:pt x="3196665" y="2750327"/>
                  <a:pt x="2887450" y="2826324"/>
                </a:cubicBezTo>
                <a:cubicBezTo>
                  <a:pt x="2787996" y="2850747"/>
                  <a:pt x="2685123" y="2876042"/>
                  <a:pt x="2575407" y="2906908"/>
                </a:cubicBezTo>
                <a:cubicBezTo>
                  <a:pt x="1737105" y="3142655"/>
                  <a:pt x="1154843" y="3041718"/>
                  <a:pt x="628491" y="2569492"/>
                </a:cubicBezTo>
                <a:cubicBezTo>
                  <a:pt x="283045" y="2259569"/>
                  <a:pt x="200247" y="1841949"/>
                  <a:pt x="113276" y="1240251"/>
                </a:cubicBezTo>
                <a:cubicBezTo>
                  <a:pt x="103566" y="1173024"/>
                  <a:pt x="93505" y="1106186"/>
                  <a:pt x="83702" y="1041556"/>
                </a:cubicBezTo>
                <a:cubicBezTo>
                  <a:pt x="30763" y="691052"/>
                  <a:pt x="-19190" y="360006"/>
                  <a:pt x="7347" y="7304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9" name="Freeform: Shape 8">
            <a:extLst>
              <a:ext uri="{FF2B5EF4-FFF2-40B4-BE49-F238E27FC236}">
                <a16:creationId xmlns:a16="http://schemas.microsoft.com/office/drawing/2014/main" id="{97D21113-1479-46FB-ACE3-3469DC3D08D9}"/>
              </a:ext>
              <a:ext uri="{C183D7F6-B498-43B3-948B-1728B52AA6E4}">
                <adec:decorative xmlns:adec="http://schemas.microsoft.com/office/drawing/2017/decorative" val="1"/>
              </a:ext>
            </a:extLst>
          </p:cNvPr>
          <p:cNvSpPr/>
          <p:nvPr userDrawn="1"/>
        </p:nvSpPr>
        <p:spPr>
          <a:xfrm>
            <a:off x="9687973" y="0"/>
            <a:ext cx="2503874" cy="2085280"/>
          </a:xfrm>
          <a:custGeom>
            <a:avLst/>
            <a:gdLst>
              <a:gd name="connsiteX0" fmla="*/ 37772 w 3293877"/>
              <a:gd name="connsiteY0" fmla="*/ 0 h 2743212"/>
              <a:gd name="connsiteX1" fmla="*/ 3293877 w 3293877"/>
              <a:gd name="connsiteY1" fmla="*/ 0 h 2743212"/>
              <a:gd name="connsiteX2" fmla="*/ 3293877 w 3293877"/>
              <a:gd name="connsiteY2" fmla="*/ 2133887 h 2743212"/>
              <a:gd name="connsiteX3" fmla="*/ 3222757 w 3293877"/>
              <a:gd name="connsiteY3" fmla="*/ 2223039 h 2743212"/>
              <a:gd name="connsiteX4" fmla="*/ 2503136 w 3293877"/>
              <a:gd name="connsiteY4" fmla="*/ 2565392 h 2743212"/>
              <a:gd name="connsiteX5" fmla="*/ 2232111 w 3293877"/>
              <a:gd name="connsiteY5" fmla="*/ 2635826 h 2743212"/>
              <a:gd name="connsiteX6" fmla="*/ 542319 w 3293877"/>
              <a:gd name="connsiteY6" fmla="*/ 2345567 h 2743212"/>
              <a:gd name="connsiteX7" fmla="*/ 96920 w 3293877"/>
              <a:gd name="connsiteY7" fmla="*/ 1191868 h 2743212"/>
              <a:gd name="connsiteX8" fmla="*/ 71529 w 3293877"/>
              <a:gd name="connsiteY8" fmla="*/ 1019346 h 2743212"/>
              <a:gd name="connsiteX9" fmla="*/ 6623 w 3293877"/>
              <a:gd name="connsiteY9" fmla="*/ 178315 h 2743212"/>
              <a:gd name="connsiteX10" fmla="*/ 34833 w 3293877"/>
              <a:gd name="connsiteY10" fmla="*/ 8680 h 27432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293877" h="2743212">
                <a:moveTo>
                  <a:pt x="37772" y="0"/>
                </a:moveTo>
                <a:lnTo>
                  <a:pt x="3293877" y="0"/>
                </a:lnTo>
                <a:lnTo>
                  <a:pt x="3293877" y="2133887"/>
                </a:lnTo>
                <a:lnTo>
                  <a:pt x="3222757" y="2223039"/>
                </a:lnTo>
                <a:cubicBezTo>
                  <a:pt x="3041339" y="2425251"/>
                  <a:pt x="2861221" y="2476800"/>
                  <a:pt x="2503136" y="2565392"/>
                </a:cubicBezTo>
                <a:cubicBezTo>
                  <a:pt x="2416757" y="2586746"/>
                  <a:pt x="2327408" y="2608861"/>
                  <a:pt x="2232111" y="2635826"/>
                </a:cubicBezTo>
                <a:cubicBezTo>
                  <a:pt x="1503976" y="2841768"/>
                  <a:pt x="998612" y="2754939"/>
                  <a:pt x="542319" y="2345567"/>
                </a:cubicBezTo>
                <a:cubicBezTo>
                  <a:pt x="242852" y="2076894"/>
                  <a:pt x="171565" y="1714314"/>
                  <a:pt x="96920" y="1191868"/>
                </a:cubicBezTo>
                <a:cubicBezTo>
                  <a:pt x="88586" y="1133496"/>
                  <a:pt x="79946" y="1075462"/>
                  <a:pt x="71529" y="1019346"/>
                </a:cubicBezTo>
                <a:cubicBezTo>
                  <a:pt x="26070" y="715012"/>
                  <a:pt x="-16826" y="427572"/>
                  <a:pt x="6623" y="178315"/>
                </a:cubicBezTo>
                <a:cubicBezTo>
                  <a:pt x="12226" y="118742"/>
                  <a:pt x="21526" y="62431"/>
                  <a:pt x="34833" y="868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9" name="Picture Placeholder 18">
            <a:extLst>
              <a:ext uri="{FF2B5EF4-FFF2-40B4-BE49-F238E27FC236}">
                <a16:creationId xmlns:a16="http://schemas.microsoft.com/office/drawing/2014/main" id="{BC48007D-BDB5-4BBD-BC58-E8136E9471A5}"/>
              </a:ext>
            </a:extLst>
          </p:cNvPr>
          <p:cNvSpPr>
            <a:spLocks noGrp="1"/>
          </p:cNvSpPr>
          <p:nvPr>
            <p:ph type="pic" sz="quarter" idx="15"/>
          </p:nvPr>
        </p:nvSpPr>
        <p:spPr>
          <a:xfrm>
            <a:off x="9840912" y="1"/>
            <a:ext cx="2350935" cy="1923513"/>
          </a:xfrm>
          <a:custGeom>
            <a:avLst/>
            <a:gdLst>
              <a:gd name="connsiteX0" fmla="*/ 45607 w 2351088"/>
              <a:gd name="connsiteY0" fmla="*/ 0 h 1923513"/>
              <a:gd name="connsiteX1" fmla="*/ 2351088 w 2351088"/>
              <a:gd name="connsiteY1" fmla="*/ 0 h 1923513"/>
              <a:gd name="connsiteX2" fmla="*/ 2351088 w 2351088"/>
              <a:gd name="connsiteY2" fmla="*/ 1338595 h 1923513"/>
              <a:gd name="connsiteX3" fmla="*/ 2349634 w 2351088"/>
              <a:gd name="connsiteY3" fmla="*/ 1341633 h 1923513"/>
              <a:gd name="connsiteX4" fmla="*/ 2190343 w 2351088"/>
              <a:gd name="connsiteY4" fmla="*/ 1566591 h 1923513"/>
              <a:gd name="connsiteX5" fmla="*/ 1699968 w 2351088"/>
              <a:gd name="connsiteY5" fmla="*/ 1800889 h 1923513"/>
              <a:gd name="connsiteX6" fmla="*/ 1515376 w 2351088"/>
              <a:gd name="connsiteY6" fmla="*/ 1849289 h 1923513"/>
              <a:gd name="connsiteX7" fmla="*/ 365637 w 2351088"/>
              <a:gd name="connsiteY7" fmla="*/ 1654311 h 1923513"/>
              <a:gd name="connsiteX8" fmla="*/ 64305 w 2351088"/>
              <a:gd name="connsiteY8" fmla="*/ 869326 h 1923513"/>
              <a:gd name="connsiteX9" fmla="*/ 47297 w 2351088"/>
              <a:gd name="connsiteY9" fmla="*/ 751875 h 1923513"/>
              <a:gd name="connsiteX10" fmla="*/ 8322 w 2351088"/>
              <a:gd name="connsiteY10" fmla="*/ 451521 h 1923513"/>
              <a:gd name="connsiteX11" fmla="*/ 0 w 2351088"/>
              <a:gd name="connsiteY11" fmla="*/ 311727 h 1923513"/>
              <a:gd name="connsiteX12" fmla="*/ 0 w 2351088"/>
              <a:gd name="connsiteY12" fmla="*/ 310246 h 1923513"/>
              <a:gd name="connsiteX13" fmla="*/ 4459 w 2351088"/>
              <a:gd name="connsiteY13" fmla="*/ 179217 h 1923513"/>
              <a:gd name="connsiteX14" fmla="*/ 23931 w 2351088"/>
              <a:gd name="connsiteY14" fmla="*/ 63647 h 1923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351088" h="1923513">
                <a:moveTo>
                  <a:pt x="45607" y="0"/>
                </a:moveTo>
                <a:lnTo>
                  <a:pt x="2351088" y="0"/>
                </a:lnTo>
                <a:lnTo>
                  <a:pt x="2351088" y="1338595"/>
                </a:lnTo>
                <a:lnTo>
                  <a:pt x="2349634" y="1341633"/>
                </a:lnTo>
                <a:cubicBezTo>
                  <a:pt x="2305008" y="1422901"/>
                  <a:pt x="2251810" y="1498079"/>
                  <a:pt x="2190343" y="1566591"/>
                </a:cubicBezTo>
                <a:cubicBezTo>
                  <a:pt x="2066534" y="1704591"/>
                  <a:pt x="1943849" y="1739985"/>
                  <a:pt x="1699968" y="1800889"/>
                </a:cubicBezTo>
                <a:cubicBezTo>
                  <a:pt x="1641138" y="1815570"/>
                  <a:pt x="1580285" y="1830774"/>
                  <a:pt x="1515376" y="1849289"/>
                </a:cubicBezTo>
                <a:cubicBezTo>
                  <a:pt x="1019423" y="1990702"/>
                  <a:pt x="675572" y="1932375"/>
                  <a:pt x="365637" y="1654311"/>
                </a:cubicBezTo>
                <a:cubicBezTo>
                  <a:pt x="162226" y="1471817"/>
                  <a:pt x="114281" y="1225005"/>
                  <a:pt x="64305" y="869326"/>
                </a:cubicBezTo>
                <a:cubicBezTo>
                  <a:pt x="58725" y="829587"/>
                  <a:pt x="52937" y="790079"/>
                  <a:pt x="47297" y="751875"/>
                </a:cubicBezTo>
                <a:cubicBezTo>
                  <a:pt x="32069" y="648282"/>
                  <a:pt x="17269" y="547564"/>
                  <a:pt x="8322" y="451521"/>
                </a:cubicBezTo>
                <a:lnTo>
                  <a:pt x="0" y="311727"/>
                </a:lnTo>
                <a:lnTo>
                  <a:pt x="0" y="310246"/>
                </a:lnTo>
                <a:lnTo>
                  <a:pt x="4459" y="179217"/>
                </a:lnTo>
                <a:cubicBezTo>
                  <a:pt x="8369" y="138638"/>
                  <a:pt x="14788" y="100274"/>
                  <a:pt x="23931" y="63647"/>
                </a:cubicBezTo>
                <a:close/>
              </a:path>
            </a:pathLst>
          </a:custGeom>
          <a:solidFill>
            <a:schemeClr val="accent4"/>
          </a:solidFill>
        </p:spPr>
        <p:txBody>
          <a:bodyPr wrap="square">
            <a:noAutofit/>
          </a:bodyPr>
          <a:lstStyle/>
          <a:p>
            <a:r>
              <a:rPr lang="en-US"/>
              <a:t>Click icon to add picture</a:t>
            </a:r>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a:xfrm>
            <a:off x="1124712" y="442220"/>
            <a:ext cx="9566098" cy="1345269"/>
          </a:xfrm>
        </p:spPr>
        <p:txBody>
          <a:bodyPr/>
          <a:lstStyle/>
          <a:p>
            <a:r>
              <a:rPr lang="en-US"/>
              <a:t>Click to edit Master title style</a:t>
            </a:r>
          </a:p>
        </p:txBody>
      </p:sp>
      <p:sp>
        <p:nvSpPr>
          <p:cNvPr id="3" name="Text Placeholder 2"/>
          <p:cNvSpPr>
            <a:spLocks noGrp="1"/>
          </p:cNvSpPr>
          <p:nvPr>
            <p:ph type="body" idx="1"/>
          </p:nvPr>
        </p:nvSpPr>
        <p:spPr>
          <a:xfrm>
            <a:off x="1124712" y="2050056"/>
            <a:ext cx="310896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4712" y="2910287"/>
            <a:ext cx="3108960" cy="2779361"/>
          </a:xfrm>
        </p:spPr>
        <p:txBody>
          <a:bodyPr/>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536161" y="2050053"/>
            <a:ext cx="310896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4536161" y="2910284"/>
            <a:ext cx="3108960" cy="2779361"/>
          </a:xfrm>
        </p:spPr>
        <p:txBody>
          <a:bodyPr/>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ext Placeholder 4">
            <a:extLst>
              <a:ext uri="{FF2B5EF4-FFF2-40B4-BE49-F238E27FC236}">
                <a16:creationId xmlns:a16="http://schemas.microsoft.com/office/drawing/2014/main" id="{33C93592-79D8-498B-BE6E-E633E10DC06E}"/>
              </a:ext>
            </a:extLst>
          </p:cNvPr>
          <p:cNvSpPr>
            <a:spLocks noGrp="1"/>
          </p:cNvSpPr>
          <p:nvPr>
            <p:ph type="body" sz="quarter" idx="13"/>
          </p:nvPr>
        </p:nvSpPr>
        <p:spPr>
          <a:xfrm>
            <a:off x="7947610" y="2050056"/>
            <a:ext cx="310896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15" name="Content Placeholder 5">
            <a:extLst>
              <a:ext uri="{FF2B5EF4-FFF2-40B4-BE49-F238E27FC236}">
                <a16:creationId xmlns:a16="http://schemas.microsoft.com/office/drawing/2014/main" id="{26476F99-8CAD-44A7-AD10-42BCF998BA39}"/>
              </a:ext>
            </a:extLst>
          </p:cNvPr>
          <p:cNvSpPr>
            <a:spLocks noGrp="1"/>
          </p:cNvSpPr>
          <p:nvPr>
            <p:ph sz="quarter" idx="14"/>
          </p:nvPr>
        </p:nvSpPr>
        <p:spPr>
          <a:xfrm>
            <a:off x="7947610" y="2910287"/>
            <a:ext cx="3108960" cy="2779361"/>
          </a:xfrm>
        </p:spPr>
        <p:txBody>
          <a:bodyPr/>
          <a:lstStyle>
            <a:lvl1pPr marL="283464" indent="-283464">
              <a:lnSpc>
                <a:spcPct val="100000"/>
              </a:lnSpc>
              <a:buFont typeface="Arial" panose="020B0604020202020204" pitchFamily="34" charset="0"/>
              <a:buChar char="•"/>
              <a:defRPr sz="1400"/>
            </a:lvl1pPr>
            <a:lvl2pPr marL="283464" indent="-283464">
              <a:lnSpc>
                <a:spcPct val="100000"/>
              </a:lnSpc>
              <a:buFont typeface="Arial" panose="020B0604020202020204" pitchFamily="34" charset="0"/>
              <a:buChar char="•"/>
              <a:defRPr sz="1400"/>
            </a:lvl2pPr>
            <a:lvl3pPr marL="283464" indent="-283464">
              <a:lnSpc>
                <a:spcPct val="100000"/>
              </a:lnSpc>
              <a:defRPr sz="1400"/>
            </a:lvl3pPr>
            <a:lvl4pPr marL="283464" indent="-283464">
              <a:lnSpc>
                <a:spcPct val="100000"/>
              </a:lnSpc>
              <a:defRPr sz="1400"/>
            </a:lvl4pPr>
            <a:lvl5pPr marL="283464" indent="-283464">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r>
              <a:rPr lang="en-US"/>
              <a:t>Sample Footer Text</a:t>
            </a:r>
          </a:p>
        </p:txBody>
      </p:sp>
      <p:sp>
        <p:nvSpPr>
          <p:cNvPr id="20" name="Date Placeholder 3">
            <a:extLst>
              <a:ext uri="{FF2B5EF4-FFF2-40B4-BE49-F238E27FC236}">
                <a16:creationId xmlns:a16="http://schemas.microsoft.com/office/drawing/2014/main" id="{F63588D4-4E90-4E61-A3AD-D36326F8EA9E}"/>
              </a:ext>
            </a:extLst>
          </p:cNvPr>
          <p:cNvSpPr>
            <a:spLocks noGrp="1"/>
          </p:cNvSpPr>
          <p:nvPr>
            <p:ph type="dt" sz="half" idx="16"/>
          </p:nvPr>
        </p:nvSpPr>
        <p:spPr>
          <a:xfrm>
            <a:off x="7850727" y="6170491"/>
            <a:ext cx="2840083" cy="457200"/>
          </a:xfrm>
          <a:prstGeom prst="rect">
            <a:avLst/>
          </a:prstGeom>
        </p:spPr>
        <p:txBody>
          <a:bodyPr vert="horz" lIns="109728" tIns="109728" rIns="109728" bIns="91440" rtlCol="0" anchor="ctr"/>
          <a:lstStyle>
            <a:lvl1pPr algn="r">
              <a:defRPr sz="1100" spc="0" baseline="0">
                <a:solidFill>
                  <a:schemeClr val="tx1">
                    <a:lumMod val="75000"/>
                    <a:lumOff val="25000"/>
                  </a:schemeClr>
                </a:solidFill>
                <a:latin typeface="+mj-lt"/>
              </a:defRPr>
            </a:lvl1pPr>
          </a:lstStyle>
          <a:p>
            <a:r>
              <a:rPr lang="en-US"/>
              <a:t>2/3/20XX</a:t>
            </a:r>
            <a:endParaRPr lang="en-US" spc="0"/>
          </a:p>
        </p:txBody>
      </p:sp>
      <p:sp>
        <p:nvSpPr>
          <p:cNvPr id="16" name="Slide Number Placeholder 31">
            <a:extLst>
              <a:ext uri="{FF2B5EF4-FFF2-40B4-BE49-F238E27FC236}">
                <a16:creationId xmlns:a16="http://schemas.microsoft.com/office/drawing/2014/main" id="{2A681EDC-E961-4B27-BD0E-6A2698A2768F}"/>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a:p>
        </p:txBody>
      </p:sp>
    </p:spTree>
    <p:extLst>
      <p:ext uri="{BB962C8B-B14F-4D97-AF65-F5344CB8AC3E}">
        <p14:creationId xmlns:p14="http://schemas.microsoft.com/office/powerpoint/2010/main" val="337072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19" name="Title 1">
            <a:extLst>
              <a:ext uri="{FF2B5EF4-FFF2-40B4-BE49-F238E27FC236}">
                <a16:creationId xmlns:a16="http://schemas.microsoft.com/office/drawing/2014/main" id="{EB7D440C-EA2F-4FF9-B6F4-22EA9266979B}"/>
              </a:ext>
            </a:extLst>
          </p:cNvPr>
          <p:cNvSpPr>
            <a:spLocks noGrp="1"/>
          </p:cNvSpPr>
          <p:nvPr>
            <p:ph type="title"/>
          </p:nvPr>
        </p:nvSpPr>
        <p:spPr>
          <a:xfrm>
            <a:off x="6556248" y="787548"/>
            <a:ext cx="4871711" cy="1416441"/>
          </a:xfrm>
        </p:spPr>
        <p:txBody>
          <a:bodyPr anchor="b">
            <a:normAutofit/>
          </a:bodyPr>
          <a:lstStyle/>
          <a:p>
            <a:r>
              <a:rPr lang="en-US"/>
              <a:t>Click to edit Master title style</a:t>
            </a:r>
          </a:p>
        </p:txBody>
      </p:sp>
      <p:sp>
        <p:nvSpPr>
          <p:cNvPr id="21" name="Freeform: Shape 20">
            <a:extLst>
              <a:ext uri="{FF2B5EF4-FFF2-40B4-BE49-F238E27FC236}">
                <a16:creationId xmlns:a16="http://schemas.microsoft.com/office/drawing/2014/main" id="{66B68CCF-1146-4548-9EA2-0D6454607BEE}"/>
              </a:ext>
              <a:ext uri="{C183D7F6-B498-43B3-948B-1728B52AA6E4}">
                <adec:decorative xmlns:adec="http://schemas.microsoft.com/office/drawing/2017/decorative" val="1"/>
              </a:ext>
            </a:extLst>
          </p:cNvPr>
          <p:cNvSpPr/>
          <p:nvPr userDrawn="1"/>
        </p:nvSpPr>
        <p:spPr>
          <a:xfrm>
            <a:off x="3050275" y="4013624"/>
            <a:ext cx="3193475" cy="2857712"/>
          </a:xfrm>
          <a:custGeom>
            <a:avLst/>
            <a:gdLst>
              <a:gd name="connsiteX0" fmla="*/ 1827545 w 3193475"/>
              <a:gd name="connsiteY0" fmla="*/ 0 h 2872953"/>
              <a:gd name="connsiteX1" fmla="*/ 2402028 w 3193475"/>
              <a:gd name="connsiteY1" fmla="*/ 124796 h 2872953"/>
              <a:gd name="connsiteX2" fmla="*/ 2821017 w 3193475"/>
              <a:gd name="connsiteY2" fmla="*/ 461508 h 2872953"/>
              <a:gd name="connsiteX3" fmla="*/ 3193475 w 3193475"/>
              <a:gd name="connsiteY3" fmla="*/ 1654162 h 2872953"/>
              <a:gd name="connsiteX4" fmla="*/ 3027565 w 3193475"/>
              <a:gd name="connsiteY4" fmla="*/ 2143282 h 2872953"/>
              <a:gd name="connsiteX5" fmla="*/ 2536346 w 3193475"/>
              <a:gd name="connsiteY5" fmla="*/ 2598725 h 2872953"/>
              <a:gd name="connsiteX6" fmla="*/ 2428344 w 3193475"/>
              <a:gd name="connsiteY6" fmla="*/ 2685847 h 2872953"/>
              <a:gd name="connsiteX7" fmla="*/ 2197829 w 3193475"/>
              <a:gd name="connsiteY7" fmla="*/ 2866199 h 2872953"/>
              <a:gd name="connsiteX8" fmla="*/ 2188094 w 3193475"/>
              <a:gd name="connsiteY8" fmla="*/ 2872953 h 2872953"/>
              <a:gd name="connsiteX9" fmla="*/ 777457 w 3193475"/>
              <a:gd name="connsiteY9" fmla="*/ 2872953 h 2872953"/>
              <a:gd name="connsiteX10" fmla="*/ 754702 w 3193475"/>
              <a:gd name="connsiteY10" fmla="*/ 2856756 h 2872953"/>
              <a:gd name="connsiteX11" fmla="*/ 371841 w 3193475"/>
              <a:gd name="connsiteY11" fmla="*/ 2411425 h 2872953"/>
              <a:gd name="connsiteX12" fmla="*/ 247255 w 3193475"/>
              <a:gd name="connsiteY12" fmla="*/ 2228976 h 2872953"/>
              <a:gd name="connsiteX13" fmla="*/ 0 w 3193475"/>
              <a:gd name="connsiteY13" fmla="*/ 1654162 h 2872953"/>
              <a:gd name="connsiteX14" fmla="*/ 149395 w 3193475"/>
              <a:gd name="connsiteY14" fmla="*/ 1035110 h 2872953"/>
              <a:gd name="connsiteX15" fmla="*/ 561394 w 3193475"/>
              <a:gd name="connsiteY15" fmla="*/ 503177 h 2872953"/>
              <a:gd name="connsiteX16" fmla="*/ 1157053 w 3193475"/>
              <a:gd name="connsiteY16" fmla="*/ 134285 h 2872953"/>
              <a:gd name="connsiteX17" fmla="*/ 1827545 w 3193475"/>
              <a:gd name="connsiteY17" fmla="*/ 0 h 2872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193475" h="2872953">
                <a:moveTo>
                  <a:pt x="1827545" y="0"/>
                </a:moveTo>
                <a:cubicBezTo>
                  <a:pt x="2037520" y="0"/>
                  <a:pt x="2230773" y="42027"/>
                  <a:pt x="2402028" y="124796"/>
                </a:cubicBezTo>
                <a:cubicBezTo>
                  <a:pt x="2562524" y="202427"/>
                  <a:pt x="2703490" y="315735"/>
                  <a:pt x="2821017" y="461508"/>
                </a:cubicBezTo>
                <a:cubicBezTo>
                  <a:pt x="3061214" y="759545"/>
                  <a:pt x="3193475" y="1183094"/>
                  <a:pt x="3193475" y="1654162"/>
                </a:cubicBezTo>
                <a:cubicBezTo>
                  <a:pt x="3193475" y="1842105"/>
                  <a:pt x="3142283" y="1992944"/>
                  <a:pt x="3027565" y="2143282"/>
                </a:cubicBezTo>
                <a:cubicBezTo>
                  <a:pt x="2907570" y="2300544"/>
                  <a:pt x="2727269" y="2445389"/>
                  <a:pt x="2536346" y="2598725"/>
                </a:cubicBezTo>
                <a:cubicBezTo>
                  <a:pt x="2501122" y="2626981"/>
                  <a:pt x="2464732" y="2656236"/>
                  <a:pt x="2428344" y="2685847"/>
                </a:cubicBezTo>
                <a:cubicBezTo>
                  <a:pt x="2346914" y="2752098"/>
                  <a:pt x="2270983" y="2812645"/>
                  <a:pt x="2197829" y="2866199"/>
                </a:cubicBezTo>
                <a:lnTo>
                  <a:pt x="2188094" y="2872953"/>
                </a:lnTo>
                <a:lnTo>
                  <a:pt x="777457" y="2872953"/>
                </a:lnTo>
                <a:lnTo>
                  <a:pt x="754702" y="2856756"/>
                </a:lnTo>
                <a:cubicBezTo>
                  <a:pt x="619495" y="2746040"/>
                  <a:pt x="493987" y="2598886"/>
                  <a:pt x="371841" y="2411425"/>
                </a:cubicBezTo>
                <a:cubicBezTo>
                  <a:pt x="329216" y="2345995"/>
                  <a:pt x="287550" y="2286487"/>
                  <a:pt x="247255" y="2228976"/>
                </a:cubicBezTo>
                <a:cubicBezTo>
                  <a:pt x="80248" y="1990517"/>
                  <a:pt x="0" y="1866507"/>
                  <a:pt x="0" y="1654162"/>
                </a:cubicBezTo>
                <a:cubicBezTo>
                  <a:pt x="0" y="1443317"/>
                  <a:pt x="50301" y="1235038"/>
                  <a:pt x="149395" y="1035110"/>
                </a:cubicBezTo>
                <a:cubicBezTo>
                  <a:pt x="246364" y="839532"/>
                  <a:pt x="384999" y="660510"/>
                  <a:pt x="561394" y="503177"/>
                </a:cubicBezTo>
                <a:cubicBezTo>
                  <a:pt x="734774" y="348485"/>
                  <a:pt x="940705" y="220908"/>
                  <a:pt x="1157053" y="134285"/>
                </a:cubicBezTo>
                <a:cubicBezTo>
                  <a:pt x="1379225" y="45167"/>
                  <a:pt x="1604893" y="0"/>
                  <a:pt x="1827545"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D83BB758-A5BB-4B68-9C64-F48A2B02286B}"/>
              </a:ext>
              <a:ext uri="{C183D7F6-B498-43B3-948B-1728B52AA6E4}">
                <adec:decorative xmlns:adec="http://schemas.microsoft.com/office/drawing/2017/decorative" val="1"/>
              </a:ext>
            </a:extLst>
          </p:cNvPr>
          <p:cNvSpPr/>
          <p:nvPr userDrawn="1"/>
        </p:nvSpPr>
        <p:spPr>
          <a:xfrm>
            <a:off x="-17145" y="-15241"/>
            <a:ext cx="5092793" cy="4915765"/>
          </a:xfrm>
          <a:custGeom>
            <a:avLst/>
            <a:gdLst>
              <a:gd name="connsiteX0" fmla="*/ 1377974 w 5104070"/>
              <a:gd name="connsiteY0" fmla="*/ 0 h 4929100"/>
              <a:gd name="connsiteX1" fmla="*/ 3932034 w 5104070"/>
              <a:gd name="connsiteY1" fmla="*/ 0 h 4929100"/>
              <a:gd name="connsiteX2" fmla="*/ 3937299 w 5104070"/>
              <a:gd name="connsiteY2" fmla="*/ 2843 h 4929100"/>
              <a:gd name="connsiteX3" fmla="*/ 4460064 w 5104070"/>
              <a:gd name="connsiteY3" fmla="*/ 459139 h 4929100"/>
              <a:gd name="connsiteX4" fmla="*/ 5104070 w 5104070"/>
              <a:gd name="connsiteY4" fmla="*/ 2460998 h 4929100"/>
              <a:gd name="connsiteX5" fmla="*/ 4817201 w 5104070"/>
              <a:gd name="connsiteY5" fmla="*/ 3281981 h 4929100"/>
              <a:gd name="connsiteX6" fmla="*/ 3967850 w 5104070"/>
              <a:gd name="connsiteY6" fmla="*/ 4046437 h 4929100"/>
              <a:gd name="connsiteX7" fmla="*/ 3781107 w 5104070"/>
              <a:gd name="connsiteY7" fmla="*/ 4192670 h 4929100"/>
              <a:gd name="connsiteX8" fmla="*/ 2246633 w 5104070"/>
              <a:gd name="connsiteY8" fmla="*/ 4929100 h 4929100"/>
              <a:gd name="connsiteX9" fmla="*/ 225276 w 5104070"/>
              <a:gd name="connsiteY9" fmla="*/ 3732056 h 4929100"/>
              <a:gd name="connsiteX10" fmla="*/ 9858 w 5104070"/>
              <a:gd name="connsiteY10" fmla="*/ 3425818 h 4929100"/>
              <a:gd name="connsiteX11" fmla="*/ 0 w 5104070"/>
              <a:gd name="connsiteY11" fmla="*/ 3412020 h 4929100"/>
              <a:gd name="connsiteX12" fmla="*/ 0 w 5104070"/>
              <a:gd name="connsiteY12" fmla="*/ 1153046 h 4929100"/>
              <a:gd name="connsiteX13" fmla="*/ 145339 w 5104070"/>
              <a:gd name="connsiteY13" fmla="*/ 951430 h 4929100"/>
              <a:gd name="connsiteX14" fmla="*/ 553026 w 5104070"/>
              <a:gd name="connsiteY14" fmla="*/ 529081 h 4929100"/>
              <a:gd name="connsiteX15" fmla="*/ 1306374 w 5104070"/>
              <a:gd name="connsiteY15" fmla="*/ 31471 h 492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04070" h="4929100">
                <a:moveTo>
                  <a:pt x="1377974" y="0"/>
                </a:moveTo>
                <a:lnTo>
                  <a:pt x="3932034" y="0"/>
                </a:lnTo>
                <a:lnTo>
                  <a:pt x="3937299" y="2843"/>
                </a:lnTo>
                <a:cubicBezTo>
                  <a:pt x="4132450" y="122773"/>
                  <a:pt x="4307655" y="275630"/>
                  <a:pt x="4460064" y="459139"/>
                </a:cubicBezTo>
                <a:cubicBezTo>
                  <a:pt x="4875381" y="959392"/>
                  <a:pt x="5104070" y="1670314"/>
                  <a:pt x="5104070" y="2460998"/>
                </a:cubicBezTo>
                <a:cubicBezTo>
                  <a:pt x="5104070" y="2776458"/>
                  <a:pt x="5015557" y="3029640"/>
                  <a:pt x="4817201" y="3281981"/>
                </a:cubicBezTo>
                <a:cubicBezTo>
                  <a:pt x="4609722" y="3545944"/>
                  <a:pt x="4297968" y="3789065"/>
                  <a:pt x="3967850" y="4046437"/>
                </a:cubicBezTo>
                <a:cubicBezTo>
                  <a:pt x="3906945" y="4093864"/>
                  <a:pt x="3844025" y="4142969"/>
                  <a:pt x="3781107" y="4192670"/>
                </a:cubicBezTo>
                <a:cubicBezTo>
                  <a:pt x="3217912" y="4637475"/>
                  <a:pt x="2806863" y="4929100"/>
                  <a:pt x="2246633" y="4929100"/>
                </a:cubicBezTo>
                <a:cubicBezTo>
                  <a:pt x="1393015" y="4929100"/>
                  <a:pt x="788471" y="4571125"/>
                  <a:pt x="225276" y="3732056"/>
                </a:cubicBezTo>
                <a:cubicBezTo>
                  <a:pt x="151575" y="3622232"/>
                  <a:pt x="79531" y="3522350"/>
                  <a:pt x="9858" y="3425818"/>
                </a:cubicBezTo>
                <a:lnTo>
                  <a:pt x="0" y="3412020"/>
                </a:lnTo>
                <a:lnTo>
                  <a:pt x="0" y="1153046"/>
                </a:lnTo>
                <a:lnTo>
                  <a:pt x="145339" y="951430"/>
                </a:lnTo>
                <a:cubicBezTo>
                  <a:pt x="264349" y="802264"/>
                  <a:pt x="400526" y="661122"/>
                  <a:pt x="553026" y="529081"/>
                </a:cubicBezTo>
                <a:cubicBezTo>
                  <a:pt x="777865" y="334344"/>
                  <a:pt x="1034363" y="165207"/>
                  <a:pt x="1306374" y="3147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8BA96416-48F7-4C79-AEF8-10818B539F49}"/>
              </a:ext>
              <a:ext uri="{C183D7F6-B498-43B3-948B-1728B52AA6E4}">
                <adec:decorative xmlns:adec="http://schemas.microsoft.com/office/drawing/2017/decorative" val="1"/>
              </a:ext>
            </a:extLst>
          </p:cNvPr>
          <p:cNvSpPr/>
          <p:nvPr userDrawn="1"/>
        </p:nvSpPr>
        <p:spPr>
          <a:xfrm>
            <a:off x="3179928" y="4122903"/>
            <a:ext cx="2982935" cy="2748432"/>
          </a:xfrm>
          <a:custGeom>
            <a:avLst/>
            <a:gdLst>
              <a:gd name="connsiteX0" fmla="*/ 1707059 w 2982935"/>
              <a:gd name="connsiteY0" fmla="*/ 0 h 2763672"/>
              <a:gd name="connsiteX1" fmla="*/ 2243667 w 2982935"/>
              <a:gd name="connsiteY1" fmla="*/ 117307 h 2763672"/>
              <a:gd name="connsiteX2" fmla="*/ 2635032 w 2982935"/>
              <a:gd name="connsiteY2" fmla="*/ 433812 h 2763672"/>
              <a:gd name="connsiteX3" fmla="*/ 2982935 w 2982935"/>
              <a:gd name="connsiteY3" fmla="*/ 1554893 h 2763672"/>
              <a:gd name="connsiteX4" fmla="*/ 2827963 w 2982935"/>
              <a:gd name="connsiteY4" fmla="*/ 2014661 h 2763672"/>
              <a:gd name="connsiteX5" fmla="*/ 2369129 w 2982935"/>
              <a:gd name="connsiteY5" fmla="*/ 2442771 h 2763672"/>
              <a:gd name="connsiteX6" fmla="*/ 2268247 w 2982935"/>
              <a:gd name="connsiteY6" fmla="*/ 2524664 h 2763672"/>
              <a:gd name="connsiteX7" fmla="*/ 2052930 w 2982935"/>
              <a:gd name="connsiteY7" fmla="*/ 2694193 h 2763672"/>
              <a:gd name="connsiteX8" fmla="*/ 1953421 w 2982935"/>
              <a:gd name="connsiteY8" fmla="*/ 2763672 h 2763672"/>
              <a:gd name="connsiteX9" fmla="*/ 814328 w 2982935"/>
              <a:gd name="connsiteY9" fmla="*/ 2763672 h 2763672"/>
              <a:gd name="connsiteX10" fmla="*/ 704946 w 2982935"/>
              <a:gd name="connsiteY10" fmla="*/ 2685317 h 2763672"/>
              <a:gd name="connsiteX11" fmla="*/ 347327 w 2982935"/>
              <a:gd name="connsiteY11" fmla="*/ 2266711 h 2763672"/>
              <a:gd name="connsiteX12" fmla="*/ 230954 w 2982935"/>
              <a:gd name="connsiteY12" fmla="*/ 2095212 h 2763672"/>
              <a:gd name="connsiteX13" fmla="*/ 0 w 2982935"/>
              <a:gd name="connsiteY13" fmla="*/ 1554893 h 2763672"/>
              <a:gd name="connsiteX14" fmla="*/ 139546 w 2982935"/>
              <a:gd name="connsiteY14" fmla="*/ 972991 h 2763672"/>
              <a:gd name="connsiteX15" fmla="*/ 524383 w 2982935"/>
              <a:gd name="connsiteY15" fmla="*/ 472981 h 2763672"/>
              <a:gd name="connsiteX16" fmla="*/ 1080770 w 2982935"/>
              <a:gd name="connsiteY16" fmla="*/ 126226 h 2763672"/>
              <a:gd name="connsiteX17" fmla="*/ 1707059 w 2982935"/>
              <a:gd name="connsiteY17" fmla="*/ 0 h 2763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82935" h="2763672">
                <a:moveTo>
                  <a:pt x="1707059" y="0"/>
                </a:moveTo>
                <a:cubicBezTo>
                  <a:pt x="1903190" y="0"/>
                  <a:pt x="2083702" y="39504"/>
                  <a:pt x="2243667" y="117307"/>
                </a:cubicBezTo>
                <a:cubicBezTo>
                  <a:pt x="2393582" y="190279"/>
                  <a:pt x="2525254" y="296787"/>
                  <a:pt x="2635032" y="433812"/>
                </a:cubicBezTo>
                <a:cubicBezTo>
                  <a:pt x="2859393" y="713964"/>
                  <a:pt x="2982935" y="1112094"/>
                  <a:pt x="2982935" y="1554893"/>
                </a:cubicBezTo>
                <a:cubicBezTo>
                  <a:pt x="2982935" y="1731557"/>
                  <a:pt x="2935118" y="1873344"/>
                  <a:pt x="2827963" y="2014661"/>
                </a:cubicBezTo>
                <a:cubicBezTo>
                  <a:pt x="2715879" y="2162485"/>
                  <a:pt x="2547465" y="2298637"/>
                  <a:pt x="2369129" y="2442771"/>
                </a:cubicBezTo>
                <a:cubicBezTo>
                  <a:pt x="2336227" y="2469331"/>
                  <a:pt x="2302237" y="2496831"/>
                  <a:pt x="2268247" y="2524664"/>
                </a:cubicBezTo>
                <a:cubicBezTo>
                  <a:pt x="2192186" y="2586939"/>
                  <a:pt x="2121261" y="2643853"/>
                  <a:pt x="2052930" y="2694193"/>
                </a:cubicBezTo>
                <a:lnTo>
                  <a:pt x="1953421" y="2763672"/>
                </a:lnTo>
                <a:lnTo>
                  <a:pt x="814328" y="2763672"/>
                </a:lnTo>
                <a:lnTo>
                  <a:pt x="704946" y="2685317"/>
                </a:lnTo>
                <a:cubicBezTo>
                  <a:pt x="578653" y="2581245"/>
                  <a:pt x="461419" y="2442922"/>
                  <a:pt x="347327" y="2266711"/>
                </a:cubicBezTo>
                <a:cubicBezTo>
                  <a:pt x="307512" y="2205208"/>
                  <a:pt x="268593" y="2149271"/>
                  <a:pt x="230954" y="2095212"/>
                </a:cubicBezTo>
                <a:cubicBezTo>
                  <a:pt x="74958" y="1871063"/>
                  <a:pt x="0" y="1754495"/>
                  <a:pt x="0" y="1554893"/>
                </a:cubicBezTo>
                <a:cubicBezTo>
                  <a:pt x="0" y="1356701"/>
                  <a:pt x="46984" y="1160921"/>
                  <a:pt x="139546" y="972991"/>
                </a:cubicBezTo>
                <a:cubicBezTo>
                  <a:pt x="230122" y="789150"/>
                  <a:pt x="359617" y="620872"/>
                  <a:pt x="524383" y="472981"/>
                </a:cubicBezTo>
                <a:cubicBezTo>
                  <a:pt x="686332" y="327572"/>
                  <a:pt x="878686" y="207651"/>
                  <a:pt x="1080770" y="126226"/>
                </a:cubicBezTo>
                <a:cubicBezTo>
                  <a:pt x="1288295" y="42456"/>
                  <a:pt x="1499085" y="0"/>
                  <a:pt x="1707059" y="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Picture Placeholder 28">
            <a:extLst>
              <a:ext uri="{FF2B5EF4-FFF2-40B4-BE49-F238E27FC236}">
                <a16:creationId xmlns:a16="http://schemas.microsoft.com/office/drawing/2014/main" id="{DF260F44-5337-4D98-A196-BF28D943076F}"/>
              </a:ext>
            </a:extLst>
          </p:cNvPr>
          <p:cNvSpPr>
            <a:spLocks noGrp="1"/>
          </p:cNvSpPr>
          <p:nvPr>
            <p:ph type="pic" sz="quarter" idx="13"/>
          </p:nvPr>
        </p:nvSpPr>
        <p:spPr>
          <a:xfrm>
            <a:off x="0" y="0"/>
            <a:ext cx="4871651" cy="4716849"/>
          </a:xfrm>
          <a:custGeom>
            <a:avLst/>
            <a:gdLst>
              <a:gd name="connsiteX0" fmla="*/ 1855557 w 4888754"/>
              <a:gd name="connsiteY0" fmla="*/ 0 h 4745424"/>
              <a:gd name="connsiteX1" fmla="*/ 3464120 w 4888754"/>
              <a:gd name="connsiteY1" fmla="*/ 0 h 4745424"/>
              <a:gd name="connsiteX2" fmla="*/ 3621403 w 4888754"/>
              <a:gd name="connsiteY2" fmla="*/ 62975 h 4745424"/>
              <a:gd name="connsiteX3" fmla="*/ 4292333 w 4888754"/>
              <a:gd name="connsiteY3" fmla="*/ 588555 h 4745424"/>
              <a:gd name="connsiteX4" fmla="*/ 4888754 w 4888754"/>
              <a:gd name="connsiteY4" fmla="*/ 2450197 h 4745424"/>
              <a:gd name="connsiteX5" fmla="*/ 4623081 w 4888754"/>
              <a:gd name="connsiteY5" fmla="*/ 3213676 h 4745424"/>
              <a:gd name="connsiteX6" fmla="*/ 3836488 w 4888754"/>
              <a:gd name="connsiteY6" fmla="*/ 3924586 h 4745424"/>
              <a:gd name="connsiteX7" fmla="*/ 3663543 w 4888754"/>
              <a:gd name="connsiteY7" fmla="*/ 4060576 h 4745424"/>
              <a:gd name="connsiteX8" fmla="*/ 2242449 w 4888754"/>
              <a:gd name="connsiteY8" fmla="*/ 4745424 h 4745424"/>
              <a:gd name="connsiteX9" fmla="*/ 370446 w 4888754"/>
              <a:gd name="connsiteY9" fmla="*/ 3632225 h 4745424"/>
              <a:gd name="connsiteX10" fmla="*/ 170945 w 4888754"/>
              <a:gd name="connsiteY10" fmla="*/ 3347437 h 4745424"/>
              <a:gd name="connsiteX11" fmla="*/ 77151 w 4888754"/>
              <a:gd name="connsiteY11" fmla="*/ 3215612 h 4745424"/>
              <a:gd name="connsiteX12" fmla="*/ 0 w 4888754"/>
              <a:gd name="connsiteY12" fmla="*/ 3102319 h 4745424"/>
              <a:gd name="connsiteX13" fmla="*/ 0 w 4888754"/>
              <a:gd name="connsiteY13" fmla="*/ 1516168 h 4745424"/>
              <a:gd name="connsiteX14" fmla="*/ 14241 w 4888754"/>
              <a:gd name="connsiteY14" fmla="*/ 1483904 h 4745424"/>
              <a:gd name="connsiteX15" fmla="*/ 673980 w 4888754"/>
              <a:gd name="connsiteY15" fmla="*/ 653598 h 4745424"/>
              <a:gd name="connsiteX16" fmla="*/ 1627813 w 4888754"/>
              <a:gd name="connsiteY16" fmla="*/ 77786 h 4745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888754" h="4745424">
                <a:moveTo>
                  <a:pt x="1855557" y="0"/>
                </a:moveTo>
                <a:lnTo>
                  <a:pt x="3464120" y="0"/>
                </a:lnTo>
                <a:lnTo>
                  <a:pt x="3621403" y="62975"/>
                </a:lnTo>
                <a:cubicBezTo>
                  <a:pt x="3878407" y="184151"/>
                  <a:pt x="4104136" y="361015"/>
                  <a:pt x="4292333" y="588555"/>
                </a:cubicBezTo>
                <a:cubicBezTo>
                  <a:pt x="4676963" y="1053769"/>
                  <a:pt x="4888754" y="1714895"/>
                  <a:pt x="4888754" y="2450197"/>
                </a:cubicBezTo>
                <a:cubicBezTo>
                  <a:pt x="4888754" y="2743561"/>
                  <a:pt x="4806780" y="2979009"/>
                  <a:pt x="4623081" y="3213676"/>
                </a:cubicBezTo>
                <a:cubicBezTo>
                  <a:pt x="4430933" y="3459149"/>
                  <a:pt x="4142214" y="3685241"/>
                  <a:pt x="3836488" y="3924586"/>
                </a:cubicBezTo>
                <a:cubicBezTo>
                  <a:pt x="3780082" y="3968691"/>
                  <a:pt x="3721812" y="4014356"/>
                  <a:pt x="3663543" y="4060576"/>
                </a:cubicBezTo>
                <a:cubicBezTo>
                  <a:pt x="3141962" y="4474226"/>
                  <a:pt x="2761284" y="4745424"/>
                  <a:pt x="2242449" y="4745424"/>
                </a:cubicBezTo>
                <a:cubicBezTo>
                  <a:pt x="1451903" y="4745424"/>
                  <a:pt x="892027" y="4412522"/>
                  <a:pt x="370446" y="3632225"/>
                </a:cubicBezTo>
                <a:cubicBezTo>
                  <a:pt x="302191" y="3530094"/>
                  <a:pt x="235470" y="3437208"/>
                  <a:pt x="170945" y="3347437"/>
                </a:cubicBezTo>
                <a:cubicBezTo>
                  <a:pt x="137517" y="3300910"/>
                  <a:pt x="106259" y="3257175"/>
                  <a:pt x="77151" y="3215612"/>
                </a:cubicBezTo>
                <a:lnTo>
                  <a:pt x="0" y="3102319"/>
                </a:lnTo>
                <a:lnTo>
                  <a:pt x="0" y="1516168"/>
                </a:lnTo>
                <a:lnTo>
                  <a:pt x="14241" y="1483904"/>
                </a:lnTo>
                <a:cubicBezTo>
                  <a:pt x="169519" y="1178622"/>
                  <a:pt x="391516" y="899183"/>
                  <a:pt x="673980" y="653598"/>
                </a:cubicBezTo>
                <a:cubicBezTo>
                  <a:pt x="951614" y="412136"/>
                  <a:pt x="1281372" y="212997"/>
                  <a:pt x="1627813" y="77786"/>
                </a:cubicBezTo>
                <a:close/>
              </a:path>
            </a:pathLst>
          </a:custGeom>
          <a:solidFill>
            <a:schemeClr val="accent4"/>
          </a:solidFill>
        </p:spPr>
        <p:txBody>
          <a:bodyPr wrap="square">
            <a:noAutofit/>
          </a:bodyPr>
          <a:lstStyle/>
          <a:p>
            <a:r>
              <a:rPr lang="en-US"/>
              <a:t>Click icon to add picture</a:t>
            </a:r>
          </a:p>
        </p:txBody>
      </p:sp>
      <p:sp>
        <p:nvSpPr>
          <p:cNvPr id="32" name="Picture Placeholder 31">
            <a:extLst>
              <a:ext uri="{FF2B5EF4-FFF2-40B4-BE49-F238E27FC236}">
                <a16:creationId xmlns:a16="http://schemas.microsoft.com/office/drawing/2014/main" id="{0A9FFFC8-7E8C-41D1-8178-683D7B3039B8}"/>
              </a:ext>
            </a:extLst>
          </p:cNvPr>
          <p:cNvSpPr>
            <a:spLocks noGrp="1"/>
          </p:cNvSpPr>
          <p:nvPr>
            <p:ph type="pic" sz="quarter" idx="14"/>
          </p:nvPr>
        </p:nvSpPr>
        <p:spPr>
          <a:xfrm>
            <a:off x="3261367" y="4226721"/>
            <a:ext cx="2792336" cy="2631279"/>
          </a:xfrm>
          <a:custGeom>
            <a:avLst/>
            <a:gdLst>
              <a:gd name="connsiteX0" fmla="*/ 1597984 w 2792336"/>
              <a:gd name="connsiteY0" fmla="*/ 0 h 2659854"/>
              <a:gd name="connsiteX1" fmla="*/ 2100304 w 2792336"/>
              <a:gd name="connsiteY1" fmla="*/ 107774 h 2659854"/>
              <a:gd name="connsiteX2" fmla="*/ 2466663 w 2792336"/>
              <a:gd name="connsiteY2" fmla="*/ 398557 h 2659854"/>
              <a:gd name="connsiteX3" fmla="*/ 2792336 w 2792336"/>
              <a:gd name="connsiteY3" fmla="*/ 1428533 h 2659854"/>
              <a:gd name="connsiteX4" fmla="*/ 2647267 w 2792336"/>
              <a:gd name="connsiteY4" fmla="*/ 1850936 h 2659854"/>
              <a:gd name="connsiteX5" fmla="*/ 2217750 w 2792336"/>
              <a:gd name="connsiteY5" fmla="*/ 2244256 h 2659854"/>
              <a:gd name="connsiteX6" fmla="*/ 2123315 w 2792336"/>
              <a:gd name="connsiteY6" fmla="*/ 2319494 h 2659854"/>
              <a:gd name="connsiteX7" fmla="*/ 1642263 w 2792336"/>
              <a:gd name="connsiteY7" fmla="*/ 2638851 h 2659854"/>
              <a:gd name="connsiteX8" fmla="*/ 1581420 w 2792336"/>
              <a:gd name="connsiteY8" fmla="*/ 2659854 h 2659854"/>
              <a:gd name="connsiteX9" fmla="*/ 1036524 w 2792336"/>
              <a:gd name="connsiteY9" fmla="*/ 2659854 h 2659854"/>
              <a:gd name="connsiteX10" fmla="*/ 909297 w 2792336"/>
              <a:gd name="connsiteY10" fmla="*/ 2617352 h 2659854"/>
              <a:gd name="connsiteX11" fmla="*/ 325134 w 2792336"/>
              <a:gd name="connsiteY11" fmla="*/ 2082504 h 2659854"/>
              <a:gd name="connsiteX12" fmla="*/ 216197 w 2792336"/>
              <a:gd name="connsiteY12" fmla="*/ 1924942 h 2659854"/>
              <a:gd name="connsiteX13" fmla="*/ 0 w 2792336"/>
              <a:gd name="connsiteY13" fmla="*/ 1428533 h 2659854"/>
              <a:gd name="connsiteX14" fmla="*/ 130629 w 2792336"/>
              <a:gd name="connsiteY14" fmla="*/ 893920 h 2659854"/>
              <a:gd name="connsiteX15" fmla="*/ 490877 w 2792336"/>
              <a:gd name="connsiteY15" fmla="*/ 434543 h 2659854"/>
              <a:gd name="connsiteX16" fmla="*/ 1011713 w 2792336"/>
              <a:gd name="connsiteY16" fmla="*/ 115969 h 2659854"/>
              <a:gd name="connsiteX17" fmla="*/ 1597984 w 2792336"/>
              <a:gd name="connsiteY17" fmla="*/ 0 h 2659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792336" h="2659854">
                <a:moveTo>
                  <a:pt x="1597984" y="0"/>
                </a:moveTo>
                <a:cubicBezTo>
                  <a:pt x="1781583" y="0"/>
                  <a:pt x="1950561" y="36294"/>
                  <a:pt x="2100304" y="107774"/>
                </a:cubicBezTo>
                <a:cubicBezTo>
                  <a:pt x="2240641" y="174816"/>
                  <a:pt x="2363899" y="272668"/>
                  <a:pt x="2466663" y="398557"/>
                </a:cubicBezTo>
                <a:cubicBezTo>
                  <a:pt x="2676688" y="655943"/>
                  <a:pt x="2792336" y="1021718"/>
                  <a:pt x="2792336" y="1428533"/>
                </a:cubicBezTo>
                <a:cubicBezTo>
                  <a:pt x="2792336" y="1590840"/>
                  <a:pt x="2747575" y="1721104"/>
                  <a:pt x="2647267" y="1850936"/>
                </a:cubicBezTo>
                <a:cubicBezTo>
                  <a:pt x="2542344" y="1986747"/>
                  <a:pt x="2384692" y="2111835"/>
                  <a:pt x="2217750" y="2244256"/>
                </a:cubicBezTo>
                <a:cubicBezTo>
                  <a:pt x="2186951" y="2268658"/>
                  <a:pt x="2155132" y="2293922"/>
                  <a:pt x="2123315" y="2319494"/>
                </a:cubicBezTo>
                <a:cubicBezTo>
                  <a:pt x="1945311" y="2462529"/>
                  <a:pt x="1797361" y="2574778"/>
                  <a:pt x="1642263" y="2638851"/>
                </a:cubicBezTo>
                <a:lnTo>
                  <a:pt x="1581420" y="2659854"/>
                </a:lnTo>
                <a:lnTo>
                  <a:pt x="1036524" y="2659854"/>
                </a:lnTo>
                <a:lnTo>
                  <a:pt x="909297" y="2617352"/>
                </a:lnTo>
                <a:cubicBezTo>
                  <a:pt x="689311" y="2525449"/>
                  <a:pt x="503138" y="2352322"/>
                  <a:pt x="325134" y="2082504"/>
                </a:cubicBezTo>
                <a:cubicBezTo>
                  <a:pt x="287863" y="2025998"/>
                  <a:pt x="251430" y="1974608"/>
                  <a:pt x="216197" y="1924942"/>
                </a:cubicBezTo>
                <a:cubicBezTo>
                  <a:pt x="70168" y="1719008"/>
                  <a:pt x="0" y="1611913"/>
                  <a:pt x="0" y="1428533"/>
                </a:cubicBezTo>
                <a:cubicBezTo>
                  <a:pt x="0" y="1246447"/>
                  <a:pt x="43982" y="1066577"/>
                  <a:pt x="130629" y="893920"/>
                </a:cubicBezTo>
                <a:cubicBezTo>
                  <a:pt x="215418" y="725019"/>
                  <a:pt x="336638" y="570416"/>
                  <a:pt x="490877" y="434543"/>
                </a:cubicBezTo>
                <a:cubicBezTo>
                  <a:pt x="642478" y="300951"/>
                  <a:pt x="822541" y="190776"/>
                  <a:pt x="1011713" y="115969"/>
                </a:cubicBezTo>
                <a:cubicBezTo>
                  <a:pt x="1205978" y="39006"/>
                  <a:pt x="1403299" y="0"/>
                  <a:pt x="1597984" y="0"/>
                </a:cubicBezTo>
                <a:close/>
              </a:path>
            </a:pathLst>
          </a:custGeom>
          <a:solidFill>
            <a:schemeClr val="accent4"/>
          </a:solidFill>
        </p:spPr>
        <p:txBody>
          <a:bodyPr wrap="square">
            <a:noAutofit/>
          </a:bodyPr>
          <a:lstStyle/>
          <a:p>
            <a:r>
              <a:rPr lang="en-US"/>
              <a:t>Click icon to add picture</a:t>
            </a:r>
          </a:p>
        </p:txBody>
      </p:sp>
      <p:sp>
        <p:nvSpPr>
          <p:cNvPr id="26" name="Content Placeholder 2">
            <a:extLst>
              <a:ext uri="{FF2B5EF4-FFF2-40B4-BE49-F238E27FC236}">
                <a16:creationId xmlns:a16="http://schemas.microsoft.com/office/drawing/2014/main" id="{E1AF89E8-16D8-4AEA-A8C2-5E0D4C9E31A2}"/>
              </a:ext>
            </a:extLst>
          </p:cNvPr>
          <p:cNvSpPr>
            <a:spLocks noGrp="1"/>
          </p:cNvSpPr>
          <p:nvPr>
            <p:ph idx="1"/>
          </p:nvPr>
        </p:nvSpPr>
        <p:spPr>
          <a:xfrm>
            <a:off x="6556247" y="2425148"/>
            <a:ext cx="4744095" cy="3524306"/>
          </a:xfrm>
        </p:spPr>
        <p:txBody>
          <a:bodyPr anchor="t">
            <a:normAutofit/>
          </a:bodyPr>
          <a:lstStyle/>
          <a:p>
            <a:pPr lvl="0"/>
            <a:r>
              <a:rPr lang="en-US"/>
              <a:t>Click to edit Master text styles</a:t>
            </a:r>
          </a:p>
        </p:txBody>
      </p:sp>
      <p:sp>
        <p:nvSpPr>
          <p:cNvPr id="85" name="Footer Placeholder 4">
            <a:extLst>
              <a:ext uri="{FF2B5EF4-FFF2-40B4-BE49-F238E27FC236}">
                <a16:creationId xmlns:a16="http://schemas.microsoft.com/office/drawing/2014/main" id="{0175CA32-28D6-4BB4-A489-25BCF1FAF8C0}"/>
              </a:ext>
            </a:extLst>
          </p:cNvPr>
          <p:cNvSpPr>
            <a:spLocks noGrp="1"/>
          </p:cNvSpPr>
          <p:nvPr>
            <p:ph type="ftr" sz="quarter" idx="11"/>
          </p:nvPr>
        </p:nvSpPr>
        <p:spPr>
          <a:xfrm>
            <a:off x="6556248" y="6170613"/>
            <a:ext cx="2323057" cy="457077"/>
          </a:xfrm>
        </p:spPr>
        <p:txBody>
          <a:bodyPr/>
          <a:lstStyle/>
          <a:p>
            <a:r>
              <a:rPr lang="en-US"/>
              <a:t>Sample Footer Text</a:t>
            </a:r>
          </a:p>
        </p:txBody>
      </p:sp>
      <p:sp>
        <p:nvSpPr>
          <p:cNvPr id="33" name="Date Placeholder 9">
            <a:extLst>
              <a:ext uri="{FF2B5EF4-FFF2-40B4-BE49-F238E27FC236}">
                <a16:creationId xmlns:a16="http://schemas.microsoft.com/office/drawing/2014/main" id="{54B934F8-4435-4C62-828F-03DB78927FBF}"/>
              </a:ext>
            </a:extLst>
          </p:cNvPr>
          <p:cNvSpPr>
            <a:spLocks noGrp="1"/>
          </p:cNvSpPr>
          <p:nvPr>
            <p:ph type="dt" sz="half" idx="10"/>
          </p:nvPr>
        </p:nvSpPr>
        <p:spPr>
          <a:xfrm>
            <a:off x="9293872" y="6172200"/>
            <a:ext cx="1404608" cy="455490"/>
          </a:xfrm>
          <a:prstGeom prst="rect">
            <a:avLst/>
          </a:prstGeom>
        </p:spPr>
        <p:txBody>
          <a:bodyPr/>
          <a:lstStyle/>
          <a:p>
            <a:pPr algn="r"/>
            <a:r>
              <a:rPr lang="en-US"/>
              <a:t>2/3/20XX</a:t>
            </a:r>
          </a:p>
        </p:txBody>
      </p:sp>
      <p:sp>
        <p:nvSpPr>
          <p:cNvPr id="12" name="Slide Number Placeholder 31">
            <a:extLst>
              <a:ext uri="{FF2B5EF4-FFF2-40B4-BE49-F238E27FC236}">
                <a16:creationId xmlns:a16="http://schemas.microsoft.com/office/drawing/2014/main" id="{47BB9980-A5D8-4B6F-A2F5-5E4BE209F8AC}"/>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a:p>
        </p:txBody>
      </p:sp>
    </p:spTree>
    <p:extLst>
      <p:ext uri="{BB962C8B-B14F-4D97-AF65-F5344CB8AC3E}">
        <p14:creationId xmlns:p14="http://schemas.microsoft.com/office/powerpoint/2010/main" val="2931927298"/>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14B79B1E-6457-4C1A-89F2-EA414062EE72}"/>
              </a:ext>
              <a:ext uri="{C183D7F6-B498-43B3-948B-1728B52AA6E4}">
                <adec:decorative xmlns:adec="http://schemas.microsoft.com/office/drawing/2017/decorative" val="1"/>
              </a:ext>
            </a:extLst>
          </p:cNvPr>
          <p:cNvSpPr/>
          <p:nvPr userDrawn="1"/>
        </p:nvSpPr>
        <p:spPr>
          <a:xfrm>
            <a:off x="890978" y="2085219"/>
            <a:ext cx="2299137" cy="2531684"/>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1" name="Freeform: Shape 10">
            <a:extLst>
              <a:ext uri="{FF2B5EF4-FFF2-40B4-BE49-F238E27FC236}">
                <a16:creationId xmlns:a16="http://schemas.microsoft.com/office/drawing/2014/main" id="{0E36164D-F9AC-477E-9F21-EBF15A4E1190}"/>
              </a:ext>
              <a:ext uri="{C183D7F6-B498-43B3-948B-1728B52AA6E4}">
                <adec:decorative xmlns:adec="http://schemas.microsoft.com/office/drawing/2017/decorative" val="1"/>
              </a:ext>
            </a:extLst>
          </p:cNvPr>
          <p:cNvSpPr/>
          <p:nvPr userDrawn="1"/>
        </p:nvSpPr>
        <p:spPr>
          <a:xfrm>
            <a:off x="987583" y="2234914"/>
            <a:ext cx="2104785" cy="223115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3" name="Freeform: Shape 12">
            <a:extLst>
              <a:ext uri="{FF2B5EF4-FFF2-40B4-BE49-F238E27FC236}">
                <a16:creationId xmlns:a16="http://schemas.microsoft.com/office/drawing/2014/main" id="{A106CD9F-8D15-4E8B-8E32-423B527E792E}"/>
              </a:ext>
              <a:ext uri="{C183D7F6-B498-43B3-948B-1728B52AA6E4}">
                <adec:decorative xmlns:adec="http://schemas.microsoft.com/office/drawing/2017/decorative" val="1"/>
              </a:ext>
            </a:extLst>
          </p:cNvPr>
          <p:cNvSpPr/>
          <p:nvPr userDrawn="1"/>
        </p:nvSpPr>
        <p:spPr>
          <a:xfrm flipV="1">
            <a:off x="3525455" y="2246654"/>
            <a:ext cx="2203433" cy="2129303"/>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A1043A60-7623-431D-9540-C6F628A80C33}"/>
              </a:ext>
              <a:ext uri="{C183D7F6-B498-43B3-948B-1728B52AA6E4}">
                <adec:decorative xmlns:adec="http://schemas.microsoft.com/office/drawing/2017/decorative" val="1"/>
              </a:ext>
            </a:extLst>
          </p:cNvPr>
          <p:cNvSpPr/>
          <p:nvPr userDrawn="1"/>
        </p:nvSpPr>
        <p:spPr>
          <a:xfrm flipV="1">
            <a:off x="3375489" y="2078498"/>
            <a:ext cx="2503365" cy="24656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7395F4F1-E095-4BE3-BCD6-DEC8FE3B20D7}"/>
              </a:ext>
              <a:ext uri="{C183D7F6-B498-43B3-948B-1728B52AA6E4}">
                <adec:decorative xmlns:adec="http://schemas.microsoft.com/office/drawing/2017/decorative" val="1"/>
              </a:ext>
            </a:extLst>
          </p:cNvPr>
          <p:cNvSpPr/>
          <p:nvPr userDrawn="1"/>
        </p:nvSpPr>
        <p:spPr>
          <a:xfrm flipH="1">
            <a:off x="6096032" y="2093524"/>
            <a:ext cx="2372066" cy="2578683"/>
          </a:xfrm>
          <a:custGeom>
            <a:avLst/>
            <a:gdLst>
              <a:gd name="connsiteX0" fmla="*/ 1448892 w 2805016"/>
              <a:gd name="connsiteY0" fmla="*/ 1295 h 3049345"/>
              <a:gd name="connsiteX1" fmla="*/ 1762036 w 2805016"/>
              <a:gd name="connsiteY1" fmla="*/ 37054 h 3049345"/>
              <a:gd name="connsiteX2" fmla="*/ 2172496 w 2805016"/>
              <a:gd name="connsiteY2" fmla="*/ 276646 h 3049345"/>
              <a:gd name="connsiteX3" fmla="*/ 2494528 w 2805016"/>
              <a:gd name="connsiteY3" fmla="*/ 816190 h 3049345"/>
              <a:gd name="connsiteX4" fmla="*/ 2553622 w 2805016"/>
              <a:gd name="connsiteY4" fmla="*/ 932591 h 3049345"/>
              <a:gd name="connsiteX5" fmla="*/ 2789833 w 2805016"/>
              <a:gd name="connsiteY5" fmla="*/ 1841650 h 3049345"/>
              <a:gd name="connsiteX6" fmla="*/ 1939259 w 2805016"/>
              <a:gd name="connsiteY6" fmla="*/ 2818274 h 3049345"/>
              <a:gd name="connsiteX7" fmla="*/ 1752834 w 2805016"/>
              <a:gd name="connsiteY7" fmla="*/ 2904144 h 3049345"/>
              <a:gd name="connsiteX8" fmla="*/ 1191447 w 2805016"/>
              <a:gd name="connsiteY8" fmla="*/ 3038170 h 3049345"/>
              <a:gd name="connsiteX9" fmla="*/ 661126 w 2805016"/>
              <a:gd name="connsiteY9" fmla="*/ 2791872 h 3049345"/>
              <a:gd name="connsiteX10" fmla="*/ 256115 w 2805016"/>
              <a:gd name="connsiteY10" fmla="*/ 2313690 h 3049345"/>
              <a:gd name="connsiteX11" fmla="*/ 30620 w 2805016"/>
              <a:gd name="connsiteY11" fmla="*/ 1690804 h 3049345"/>
              <a:gd name="connsiteX12" fmla="*/ 29591 w 2805016"/>
              <a:gd name="connsiteY12" fmla="*/ 1037726 h 3049345"/>
              <a:gd name="connsiteX13" fmla="*/ 244525 w 2805016"/>
              <a:gd name="connsiteY13" fmla="*/ 519197 h 3049345"/>
              <a:gd name="connsiteX14" fmla="*/ 622356 w 2805016"/>
              <a:gd name="connsiteY14" fmla="*/ 183048 h 3049345"/>
              <a:gd name="connsiteX15" fmla="*/ 1448892 w 2805016"/>
              <a:gd name="connsiteY15" fmla="*/ 1295 h 30493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805016" h="3049345">
                <a:moveTo>
                  <a:pt x="1448892" y="1295"/>
                </a:moveTo>
                <a:cubicBezTo>
                  <a:pt x="1551302" y="5038"/>
                  <a:pt x="1656071" y="16908"/>
                  <a:pt x="1762036" y="37054"/>
                </a:cubicBezTo>
                <a:cubicBezTo>
                  <a:pt x="1931145" y="69206"/>
                  <a:pt x="2057720" y="143119"/>
                  <a:pt x="2172496" y="276646"/>
                </a:cubicBezTo>
                <a:cubicBezTo>
                  <a:pt x="2292557" y="416316"/>
                  <a:pt x="2390672" y="610536"/>
                  <a:pt x="2494528" y="816190"/>
                </a:cubicBezTo>
                <a:cubicBezTo>
                  <a:pt x="2513659" y="854126"/>
                  <a:pt x="2533480" y="893328"/>
                  <a:pt x="2553622" y="932591"/>
                </a:cubicBezTo>
                <a:cubicBezTo>
                  <a:pt x="2733870" y="1284027"/>
                  <a:pt x="2847724" y="1537159"/>
                  <a:pt x="2789833" y="1841650"/>
                </a:cubicBezTo>
                <a:cubicBezTo>
                  <a:pt x="2701624" y="2305599"/>
                  <a:pt x="2447254" y="2597690"/>
                  <a:pt x="1939259" y="2818274"/>
                </a:cubicBezTo>
                <a:cubicBezTo>
                  <a:pt x="1872770" y="2847138"/>
                  <a:pt x="1811781" y="2876114"/>
                  <a:pt x="1752834" y="2904144"/>
                </a:cubicBezTo>
                <a:cubicBezTo>
                  <a:pt x="1508432" y="3020297"/>
                  <a:pt x="1382512" y="3074496"/>
                  <a:pt x="1191447" y="3038170"/>
                </a:cubicBezTo>
                <a:cubicBezTo>
                  <a:pt x="1001732" y="3002100"/>
                  <a:pt x="823313" y="2919199"/>
                  <a:pt x="661126" y="2791872"/>
                </a:cubicBezTo>
                <a:cubicBezTo>
                  <a:pt x="502474" y="2667286"/>
                  <a:pt x="366163" y="2506376"/>
                  <a:pt x="256115" y="2313690"/>
                </a:cubicBezTo>
                <a:cubicBezTo>
                  <a:pt x="147904" y="2124290"/>
                  <a:pt x="69906" y="1908939"/>
                  <a:pt x="30620" y="1690804"/>
                </a:cubicBezTo>
                <a:cubicBezTo>
                  <a:pt x="-9871" y="1466769"/>
                  <a:pt x="-10191" y="1246967"/>
                  <a:pt x="29591" y="1037726"/>
                </a:cubicBezTo>
                <a:cubicBezTo>
                  <a:pt x="67109" y="840400"/>
                  <a:pt x="139452" y="665977"/>
                  <a:pt x="244525" y="519197"/>
                </a:cubicBezTo>
                <a:cubicBezTo>
                  <a:pt x="343054" y="381648"/>
                  <a:pt x="470192" y="268558"/>
                  <a:pt x="622356" y="183048"/>
                </a:cubicBezTo>
                <a:cubicBezTo>
                  <a:pt x="855671" y="51991"/>
                  <a:pt x="1141662" y="-9932"/>
                  <a:pt x="1448892" y="1295"/>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7" name="Freeform: Shape 16">
            <a:extLst>
              <a:ext uri="{FF2B5EF4-FFF2-40B4-BE49-F238E27FC236}">
                <a16:creationId xmlns:a16="http://schemas.microsoft.com/office/drawing/2014/main" id="{010EC54D-D3B9-4AE7-B9F7-670EA01A98D6}"/>
              </a:ext>
              <a:ext uri="{C183D7F6-B498-43B3-948B-1728B52AA6E4}">
                <adec:decorative xmlns:adec="http://schemas.microsoft.com/office/drawing/2017/decorative" val="1"/>
              </a:ext>
            </a:extLst>
          </p:cNvPr>
          <p:cNvSpPr/>
          <p:nvPr userDrawn="1"/>
        </p:nvSpPr>
        <p:spPr>
          <a:xfrm flipH="1">
            <a:off x="6196878" y="2245998"/>
            <a:ext cx="2171549" cy="2272576"/>
          </a:xfrm>
          <a:custGeom>
            <a:avLst/>
            <a:gdLst>
              <a:gd name="connsiteX0" fmla="*/ 1177679 w 2567901"/>
              <a:gd name="connsiteY0" fmla="*/ 1063 h 2687367"/>
              <a:gd name="connsiteX1" fmla="*/ 1603094 w 2567901"/>
              <a:gd name="connsiteY1" fmla="*/ 35223 h 2687367"/>
              <a:gd name="connsiteX2" fmla="*/ 1980105 w 2567901"/>
              <a:gd name="connsiteY2" fmla="*/ 249099 h 2687367"/>
              <a:gd name="connsiteX3" fmla="*/ 2278200 w 2567901"/>
              <a:gd name="connsiteY3" fmla="*/ 726784 h 2687367"/>
              <a:gd name="connsiteX4" fmla="*/ 2333016 w 2567901"/>
              <a:gd name="connsiteY4" fmla="*/ 829771 h 2687367"/>
              <a:gd name="connsiteX5" fmla="*/ 2555036 w 2567901"/>
              <a:gd name="connsiteY5" fmla="*/ 1632596 h 2687367"/>
              <a:gd name="connsiteX6" fmla="*/ 1783436 w 2567901"/>
              <a:gd name="connsiteY6" fmla="*/ 2487849 h 2687367"/>
              <a:gd name="connsiteX7" fmla="*/ 1613480 w 2567901"/>
              <a:gd name="connsiteY7" fmla="*/ 2562316 h 2687367"/>
              <a:gd name="connsiteX8" fmla="*/ 1100869 w 2567901"/>
              <a:gd name="connsiteY8" fmla="*/ 2676769 h 2687367"/>
              <a:gd name="connsiteX9" fmla="*/ 614178 w 2567901"/>
              <a:gd name="connsiteY9" fmla="*/ 2456196 h 2687367"/>
              <a:gd name="connsiteX10" fmla="*/ 240586 w 2567901"/>
              <a:gd name="connsiteY10" fmla="*/ 2032054 h 2687367"/>
              <a:gd name="connsiteX11" fmla="*/ 30245 w 2567901"/>
              <a:gd name="connsiteY11" fmla="*/ 1481541 h 2687367"/>
              <a:gd name="connsiteX12" fmla="*/ 25021 w 2567901"/>
              <a:gd name="connsiteY12" fmla="*/ 905889 h 2687367"/>
              <a:gd name="connsiteX13" fmla="*/ 218217 w 2567901"/>
              <a:gd name="connsiteY13" fmla="*/ 450248 h 2687367"/>
              <a:gd name="connsiteX14" fmla="*/ 561607 w 2567901"/>
              <a:gd name="connsiteY14" fmla="*/ 156432 h 2687367"/>
              <a:gd name="connsiteX15" fmla="*/ 1177679 w 2567901"/>
              <a:gd name="connsiteY15" fmla="*/ 1063 h 2687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567901" h="2687367">
                <a:moveTo>
                  <a:pt x="1177679" y="1063"/>
                </a:moveTo>
                <a:cubicBezTo>
                  <a:pt x="1314507" y="-3704"/>
                  <a:pt x="1457510" y="7543"/>
                  <a:pt x="1603094" y="35223"/>
                </a:cubicBezTo>
                <a:cubicBezTo>
                  <a:pt x="1757985" y="64671"/>
                  <a:pt x="1874247" y="130651"/>
                  <a:pt x="1980105" y="249099"/>
                </a:cubicBezTo>
                <a:cubicBezTo>
                  <a:pt x="2090840" y="372996"/>
                  <a:pt x="2181857" y="544832"/>
                  <a:pt x="2278200" y="726784"/>
                </a:cubicBezTo>
                <a:cubicBezTo>
                  <a:pt x="2295948" y="760348"/>
                  <a:pt x="2314335" y="795032"/>
                  <a:pt x="2333016" y="829771"/>
                </a:cubicBezTo>
                <a:cubicBezTo>
                  <a:pt x="2500190" y="1140721"/>
                  <a:pt x="2605991" y="1364587"/>
                  <a:pt x="2555036" y="1632596"/>
                </a:cubicBezTo>
                <a:cubicBezTo>
                  <a:pt x="2477395" y="2040959"/>
                  <a:pt x="2246644" y="2296751"/>
                  <a:pt x="1783436" y="2487849"/>
                </a:cubicBezTo>
                <a:cubicBezTo>
                  <a:pt x="1722809" y="2512855"/>
                  <a:pt x="1667214" y="2537996"/>
                  <a:pt x="1613480" y="2562316"/>
                </a:cubicBezTo>
                <a:cubicBezTo>
                  <a:pt x="1390692" y="2663095"/>
                  <a:pt x="1275870" y="2710042"/>
                  <a:pt x="1100869" y="2676769"/>
                </a:cubicBezTo>
                <a:cubicBezTo>
                  <a:pt x="927103" y="2643732"/>
                  <a:pt x="763363" y="2569490"/>
                  <a:pt x="614178" y="2456196"/>
                </a:cubicBezTo>
                <a:cubicBezTo>
                  <a:pt x="468245" y="2345340"/>
                  <a:pt x="342509" y="2202615"/>
                  <a:pt x="240586" y="2032054"/>
                </a:cubicBezTo>
                <a:cubicBezTo>
                  <a:pt x="140365" y="1864400"/>
                  <a:pt x="67610" y="1674071"/>
                  <a:pt x="30245" y="1481541"/>
                </a:cubicBezTo>
                <a:cubicBezTo>
                  <a:pt x="-8261" y="1283803"/>
                  <a:pt x="-9994" y="1090060"/>
                  <a:pt x="25021" y="905889"/>
                </a:cubicBezTo>
                <a:cubicBezTo>
                  <a:pt x="58043" y="732204"/>
                  <a:pt x="123071" y="578936"/>
                  <a:pt x="218217" y="450248"/>
                </a:cubicBezTo>
                <a:cubicBezTo>
                  <a:pt x="307436" y="329654"/>
                  <a:pt x="422987" y="230806"/>
                  <a:pt x="561607" y="156432"/>
                </a:cubicBezTo>
                <a:cubicBezTo>
                  <a:pt x="738731" y="61442"/>
                  <a:pt x="949631" y="9010"/>
                  <a:pt x="1177679" y="1063"/>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9" name="Freeform: Shape 18">
            <a:extLst>
              <a:ext uri="{FF2B5EF4-FFF2-40B4-BE49-F238E27FC236}">
                <a16:creationId xmlns:a16="http://schemas.microsoft.com/office/drawing/2014/main" id="{3EC6FACB-A48F-4A55-90AE-84C912FA26AE}"/>
              </a:ext>
              <a:ext uri="{C183D7F6-B498-43B3-948B-1728B52AA6E4}">
                <adec:decorative xmlns:adec="http://schemas.microsoft.com/office/drawing/2017/decorative" val="1"/>
              </a:ext>
            </a:extLst>
          </p:cNvPr>
          <p:cNvSpPr/>
          <p:nvPr userDrawn="1"/>
        </p:nvSpPr>
        <p:spPr>
          <a:xfrm flipH="1">
            <a:off x="8821239" y="2234766"/>
            <a:ext cx="2231314" cy="2232590"/>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solidFill>
            <a:schemeClr val="bg1">
              <a:alpha val="60000"/>
            </a:schemeClr>
          </a:solidFill>
          <a:ln w="15875">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29E91105-2BC9-42C7-A758-798D095DABED}"/>
              </a:ext>
              <a:ext uri="{C183D7F6-B498-43B3-948B-1728B52AA6E4}">
                <adec:decorative xmlns:adec="http://schemas.microsoft.com/office/drawing/2017/decorative" val="1"/>
              </a:ext>
            </a:extLst>
          </p:cNvPr>
          <p:cNvSpPr/>
          <p:nvPr userDrawn="1"/>
        </p:nvSpPr>
        <p:spPr>
          <a:xfrm flipH="1">
            <a:off x="8669375" y="2058453"/>
            <a:ext cx="2535041" cy="2585216"/>
          </a:xfrm>
          <a:custGeom>
            <a:avLst/>
            <a:gdLst>
              <a:gd name="connsiteX0" fmla="*/ 2180840 w 3810827"/>
              <a:gd name="connsiteY0" fmla="*/ 0 h 3634591"/>
              <a:gd name="connsiteX1" fmla="*/ 2866380 w 3810827"/>
              <a:gd name="connsiteY1" fmla="*/ 145165 h 3634591"/>
              <a:gd name="connsiteX2" fmla="*/ 3366366 w 3810827"/>
              <a:gd name="connsiteY2" fmla="*/ 536835 h 3634591"/>
              <a:gd name="connsiteX3" fmla="*/ 3810827 w 3810827"/>
              <a:gd name="connsiteY3" fmla="*/ 1924156 h 3634591"/>
              <a:gd name="connsiteX4" fmla="*/ 3612844 w 3810827"/>
              <a:gd name="connsiteY4" fmla="*/ 2493111 h 3634591"/>
              <a:gd name="connsiteX5" fmla="*/ 3026664 w 3810827"/>
              <a:gd name="connsiteY5" fmla="*/ 3022891 h 3634591"/>
              <a:gd name="connsiteX6" fmla="*/ 2897783 w 3810827"/>
              <a:gd name="connsiteY6" fmla="*/ 3124233 h 3634591"/>
              <a:gd name="connsiteX7" fmla="*/ 1838765 w 3810827"/>
              <a:gd name="connsiteY7" fmla="*/ 3634591 h 3634591"/>
              <a:gd name="connsiteX8" fmla="*/ 443724 w 3810827"/>
              <a:gd name="connsiteY8" fmla="*/ 2805020 h 3634591"/>
              <a:gd name="connsiteX9" fmla="*/ 295053 w 3810827"/>
              <a:gd name="connsiteY9" fmla="*/ 2592792 h 3634591"/>
              <a:gd name="connsiteX10" fmla="*/ 0 w 3810827"/>
              <a:gd name="connsiteY10" fmla="*/ 1924156 h 3634591"/>
              <a:gd name="connsiteX11" fmla="*/ 178275 w 3810827"/>
              <a:gd name="connsiteY11" fmla="*/ 1204061 h 3634591"/>
              <a:gd name="connsiteX12" fmla="*/ 669921 w 3810827"/>
              <a:gd name="connsiteY12" fmla="*/ 585306 h 3634591"/>
              <a:gd name="connsiteX13" fmla="*/ 1380730 w 3810827"/>
              <a:gd name="connsiteY13" fmla="*/ 156203 h 3634591"/>
              <a:gd name="connsiteX14" fmla="*/ 2180840 w 3810827"/>
              <a:gd name="connsiteY14" fmla="*/ 0 h 36345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10827" h="3634591">
                <a:moveTo>
                  <a:pt x="2180840" y="0"/>
                </a:moveTo>
                <a:cubicBezTo>
                  <a:pt x="2431406" y="0"/>
                  <a:pt x="2662018" y="48886"/>
                  <a:pt x="2866380" y="145165"/>
                </a:cubicBezTo>
                <a:cubicBezTo>
                  <a:pt x="3057903" y="235467"/>
                  <a:pt x="3226119" y="367269"/>
                  <a:pt x="3366366" y="536835"/>
                </a:cubicBezTo>
                <a:cubicBezTo>
                  <a:pt x="3652997" y="883519"/>
                  <a:pt x="3810827" y="1376199"/>
                  <a:pt x="3810827" y="1924156"/>
                </a:cubicBezTo>
                <a:cubicBezTo>
                  <a:pt x="3810827" y="2142775"/>
                  <a:pt x="3749739" y="2318234"/>
                  <a:pt x="3612844" y="2493111"/>
                </a:cubicBezTo>
                <a:cubicBezTo>
                  <a:pt x="3469652" y="2676041"/>
                  <a:pt x="3254495" y="2844528"/>
                  <a:pt x="3026664" y="3022891"/>
                </a:cubicBezTo>
                <a:cubicBezTo>
                  <a:pt x="2984630" y="3055759"/>
                  <a:pt x="2941206" y="3089789"/>
                  <a:pt x="2897783" y="3124233"/>
                </a:cubicBezTo>
                <a:cubicBezTo>
                  <a:pt x="2509094" y="3432490"/>
                  <a:pt x="2225408" y="3634591"/>
                  <a:pt x="1838765" y="3634591"/>
                </a:cubicBezTo>
                <a:cubicBezTo>
                  <a:pt x="1249640" y="3634591"/>
                  <a:pt x="832413" y="3386508"/>
                  <a:pt x="443724" y="2805020"/>
                </a:cubicBezTo>
                <a:cubicBezTo>
                  <a:pt x="392859" y="2728910"/>
                  <a:pt x="343138" y="2659690"/>
                  <a:pt x="295053" y="2592792"/>
                </a:cubicBezTo>
                <a:cubicBezTo>
                  <a:pt x="95761" y="2315411"/>
                  <a:pt x="0" y="2171160"/>
                  <a:pt x="0" y="1924156"/>
                </a:cubicBezTo>
                <a:cubicBezTo>
                  <a:pt x="0" y="1678896"/>
                  <a:pt x="60024" y="1436622"/>
                  <a:pt x="178275" y="1204061"/>
                </a:cubicBezTo>
                <a:cubicBezTo>
                  <a:pt x="293990" y="976561"/>
                  <a:pt x="459425" y="768319"/>
                  <a:pt x="669921" y="585306"/>
                </a:cubicBezTo>
                <a:cubicBezTo>
                  <a:pt x="876818" y="405365"/>
                  <a:pt x="1122558" y="256964"/>
                  <a:pt x="1380730" y="156203"/>
                </a:cubicBezTo>
                <a:cubicBezTo>
                  <a:pt x="1645852" y="52539"/>
                  <a:pt x="1915145" y="0"/>
                  <a:pt x="2180840" y="0"/>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Title 1">
            <a:extLst>
              <a:ext uri="{FF2B5EF4-FFF2-40B4-BE49-F238E27FC236}">
                <a16:creationId xmlns:a16="http://schemas.microsoft.com/office/drawing/2014/main" id="{6A923D92-76D5-4997-A5E0-A5D1364BF663}"/>
              </a:ext>
            </a:extLst>
          </p:cNvPr>
          <p:cNvSpPr>
            <a:spLocks noGrp="1"/>
          </p:cNvSpPr>
          <p:nvPr>
            <p:ph type="title"/>
          </p:nvPr>
        </p:nvSpPr>
        <p:spPr>
          <a:xfrm>
            <a:off x="1124712" y="442220"/>
            <a:ext cx="9571507" cy="1345269"/>
          </a:xfrm>
        </p:spPr>
        <p:txBody>
          <a:bodyPr/>
          <a:lstStyle/>
          <a:p>
            <a:r>
              <a:rPr lang="en-US"/>
              <a:t>Click to edit Master title style</a:t>
            </a:r>
          </a:p>
        </p:txBody>
      </p:sp>
      <p:sp>
        <p:nvSpPr>
          <p:cNvPr id="25" name="Picture Placeholder 24">
            <a:extLst>
              <a:ext uri="{FF2B5EF4-FFF2-40B4-BE49-F238E27FC236}">
                <a16:creationId xmlns:a16="http://schemas.microsoft.com/office/drawing/2014/main" id="{8FE53E61-C298-4BED-8B66-0A07A6B9B042}"/>
              </a:ext>
            </a:extLst>
          </p:cNvPr>
          <p:cNvSpPr>
            <a:spLocks noGrp="1"/>
          </p:cNvSpPr>
          <p:nvPr>
            <p:ph type="pic" sz="quarter" idx="13"/>
          </p:nvPr>
        </p:nvSpPr>
        <p:spPr>
          <a:xfrm>
            <a:off x="1119304" y="2388000"/>
            <a:ext cx="1841341" cy="1951895"/>
          </a:xfrm>
          <a:custGeom>
            <a:avLst/>
            <a:gdLst>
              <a:gd name="connsiteX0" fmla="*/ 943962 w 1841341"/>
              <a:gd name="connsiteY0" fmla="*/ 1198 h 1951895"/>
              <a:gd name="connsiteX1" fmla="*/ 1149516 w 1841341"/>
              <a:gd name="connsiteY1" fmla="*/ 25582 h 1951895"/>
              <a:gd name="connsiteX2" fmla="*/ 1419855 w 1841341"/>
              <a:gd name="connsiteY2" fmla="*/ 180925 h 1951895"/>
              <a:gd name="connsiteX3" fmla="*/ 1633609 w 1841341"/>
              <a:gd name="connsiteY3" fmla="*/ 527878 h 1951895"/>
              <a:gd name="connsiteX4" fmla="*/ 1672914 w 1841341"/>
              <a:gd name="connsiteY4" fmla="*/ 602680 h 1951895"/>
              <a:gd name="connsiteX5" fmla="*/ 1832115 w 1841341"/>
              <a:gd name="connsiteY5" fmla="*/ 1185791 h 1951895"/>
              <a:gd name="connsiteX6" fmla="*/ 1278832 w 1841341"/>
              <a:gd name="connsiteY6" fmla="*/ 1806981 h 1951895"/>
              <a:gd name="connsiteX7" fmla="*/ 1156963 w 1841341"/>
              <a:gd name="connsiteY7" fmla="*/ 1861067 h 1951895"/>
              <a:gd name="connsiteX8" fmla="*/ 789390 w 1841341"/>
              <a:gd name="connsiteY8" fmla="*/ 1944198 h 1951895"/>
              <a:gd name="connsiteX9" fmla="*/ 440403 w 1841341"/>
              <a:gd name="connsiteY9" fmla="*/ 1783988 h 1951895"/>
              <a:gd name="connsiteX10" fmla="*/ 172515 w 1841341"/>
              <a:gd name="connsiteY10" fmla="*/ 1475925 h 1951895"/>
              <a:gd name="connsiteX11" fmla="*/ 21688 w 1841341"/>
              <a:gd name="connsiteY11" fmla="*/ 1076077 h 1951895"/>
              <a:gd name="connsiteX12" fmla="*/ 17942 w 1841341"/>
              <a:gd name="connsiteY12" fmla="*/ 657967 h 1951895"/>
              <a:gd name="connsiteX13" fmla="*/ 156475 w 1841341"/>
              <a:gd name="connsiteY13" fmla="*/ 327024 h 1951895"/>
              <a:gd name="connsiteX14" fmla="*/ 402707 w 1841341"/>
              <a:gd name="connsiteY14" fmla="*/ 113619 h 1951895"/>
              <a:gd name="connsiteX15" fmla="*/ 943962 w 1841341"/>
              <a:gd name="connsiteY15" fmla="*/ 1198 h 1951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41341" h="1951895">
                <a:moveTo>
                  <a:pt x="943962" y="1198"/>
                </a:moveTo>
                <a:cubicBezTo>
                  <a:pt x="1011149" y="4081"/>
                  <a:pt x="1079921" y="12180"/>
                  <a:pt x="1149516" y="25582"/>
                </a:cubicBezTo>
                <a:cubicBezTo>
                  <a:pt x="1260583" y="46971"/>
                  <a:pt x="1343948" y="94895"/>
                  <a:pt x="1419855" y="180925"/>
                </a:cubicBezTo>
                <a:cubicBezTo>
                  <a:pt x="1499259" y="270915"/>
                  <a:pt x="1564524" y="395723"/>
                  <a:pt x="1633609" y="527878"/>
                </a:cubicBezTo>
                <a:cubicBezTo>
                  <a:pt x="1646334" y="552257"/>
                  <a:pt x="1659519" y="577450"/>
                  <a:pt x="1672914" y="602680"/>
                </a:cubicBezTo>
                <a:cubicBezTo>
                  <a:pt x="1792788" y="828529"/>
                  <a:pt x="1868654" y="991130"/>
                  <a:pt x="1832115" y="1185791"/>
                </a:cubicBezTo>
                <a:cubicBezTo>
                  <a:pt x="1776443" y="1482394"/>
                  <a:pt x="1610980" y="1668181"/>
                  <a:pt x="1278832" y="1806981"/>
                </a:cubicBezTo>
                <a:cubicBezTo>
                  <a:pt x="1235359" y="1825142"/>
                  <a:pt x="1195494" y="1843403"/>
                  <a:pt x="1156963" y="1861067"/>
                </a:cubicBezTo>
                <a:cubicBezTo>
                  <a:pt x="997211" y="1934265"/>
                  <a:pt x="914877" y="1968364"/>
                  <a:pt x="789390" y="1944198"/>
                </a:cubicBezTo>
                <a:cubicBezTo>
                  <a:pt x="664790" y="1920202"/>
                  <a:pt x="547378" y="1866278"/>
                  <a:pt x="440403" y="1783988"/>
                </a:cubicBezTo>
                <a:cubicBezTo>
                  <a:pt x="335760" y="1703473"/>
                  <a:pt x="245599" y="1599808"/>
                  <a:pt x="172515" y="1475925"/>
                </a:cubicBezTo>
                <a:cubicBezTo>
                  <a:pt x="100651" y="1354155"/>
                  <a:pt x="48481" y="1215915"/>
                  <a:pt x="21688" y="1076077"/>
                </a:cubicBezTo>
                <a:cubicBezTo>
                  <a:pt x="-5923" y="932454"/>
                  <a:pt x="-7167" y="791734"/>
                  <a:pt x="17942" y="657967"/>
                </a:cubicBezTo>
                <a:cubicBezTo>
                  <a:pt x="41621" y="531815"/>
                  <a:pt x="88250" y="420494"/>
                  <a:pt x="156475" y="327024"/>
                </a:cubicBezTo>
                <a:cubicBezTo>
                  <a:pt x="220451" y="239434"/>
                  <a:pt x="303307" y="167639"/>
                  <a:pt x="402707" y="113619"/>
                </a:cubicBezTo>
                <a:cubicBezTo>
                  <a:pt x="555118" y="30826"/>
                  <a:pt x="742403" y="-7453"/>
                  <a:pt x="943962" y="1198"/>
                </a:cubicBezTo>
                <a:close/>
              </a:path>
            </a:pathLst>
          </a:custGeom>
          <a:solidFill>
            <a:schemeClr val="accent4"/>
          </a:solidFill>
        </p:spPr>
        <p:txBody>
          <a:bodyPr wrap="square">
            <a:noAutofit/>
          </a:bodyPr>
          <a:lstStyle/>
          <a:p>
            <a:r>
              <a:rPr lang="en-US"/>
              <a:t>Click icon to add picture</a:t>
            </a:r>
          </a:p>
        </p:txBody>
      </p:sp>
      <p:sp>
        <p:nvSpPr>
          <p:cNvPr id="36" name="Text Placeholder 14">
            <a:extLst>
              <a:ext uri="{FF2B5EF4-FFF2-40B4-BE49-F238E27FC236}">
                <a16:creationId xmlns:a16="http://schemas.microsoft.com/office/drawing/2014/main" id="{076AFBCF-9AAE-4A07-9BC3-421976742FFB}"/>
              </a:ext>
            </a:extLst>
          </p:cNvPr>
          <p:cNvSpPr>
            <a:spLocks noGrp="1"/>
          </p:cNvSpPr>
          <p:nvPr>
            <p:ph type="body" sz="quarter" idx="17" hasCustomPrompt="1"/>
          </p:nvPr>
        </p:nvSpPr>
        <p:spPr>
          <a:xfrm>
            <a:off x="1333320" y="4906758"/>
            <a:ext cx="1371600" cy="365760"/>
          </a:xfrm>
        </p:spPr>
        <p:txBody>
          <a:bodyPr/>
          <a:lstStyle>
            <a:lvl1pPr algn="ctr">
              <a:lnSpc>
                <a:spcPct val="100000"/>
              </a:lnSpc>
              <a:defRPr sz="1200" b="1"/>
            </a:lvl1pPr>
          </a:lstStyle>
          <a:p>
            <a:pPr lvl="0"/>
            <a:r>
              <a:rPr lang="en-US"/>
              <a:t>Name</a:t>
            </a:r>
          </a:p>
        </p:txBody>
      </p:sp>
      <p:sp>
        <p:nvSpPr>
          <p:cNvPr id="40" name="Text Placeholder 14">
            <a:extLst>
              <a:ext uri="{FF2B5EF4-FFF2-40B4-BE49-F238E27FC236}">
                <a16:creationId xmlns:a16="http://schemas.microsoft.com/office/drawing/2014/main" id="{974AD54E-9176-41F1-A62B-4196EB01E83F}"/>
              </a:ext>
            </a:extLst>
          </p:cNvPr>
          <p:cNvSpPr>
            <a:spLocks noGrp="1"/>
          </p:cNvSpPr>
          <p:nvPr>
            <p:ph type="body" sz="quarter" idx="21" hasCustomPrompt="1"/>
          </p:nvPr>
        </p:nvSpPr>
        <p:spPr>
          <a:xfrm>
            <a:off x="1333320" y="5197840"/>
            <a:ext cx="1371600" cy="697664"/>
          </a:xfrm>
        </p:spPr>
        <p:txBody>
          <a:bodyPr/>
          <a:lstStyle>
            <a:lvl1pPr algn="ctr">
              <a:lnSpc>
                <a:spcPct val="100000"/>
              </a:lnSpc>
              <a:defRPr sz="1000"/>
            </a:lvl1pPr>
          </a:lstStyle>
          <a:p>
            <a:pPr lvl="0"/>
            <a:r>
              <a:rPr lang="en-US"/>
              <a:t>Title</a:t>
            </a:r>
          </a:p>
        </p:txBody>
      </p:sp>
      <p:sp>
        <p:nvSpPr>
          <p:cNvPr id="29" name="Picture Placeholder 28">
            <a:extLst>
              <a:ext uri="{FF2B5EF4-FFF2-40B4-BE49-F238E27FC236}">
                <a16:creationId xmlns:a16="http://schemas.microsoft.com/office/drawing/2014/main" id="{3B6D0A3F-7049-4D75-83D4-CC7FFEC1792E}"/>
              </a:ext>
            </a:extLst>
          </p:cNvPr>
          <p:cNvSpPr>
            <a:spLocks noGrp="1"/>
          </p:cNvSpPr>
          <p:nvPr>
            <p:ph type="pic" sz="quarter" idx="14"/>
          </p:nvPr>
        </p:nvSpPr>
        <p:spPr>
          <a:xfrm>
            <a:off x="3673803" y="2374487"/>
            <a:ext cx="1927641" cy="1862790"/>
          </a:xfrm>
          <a:custGeom>
            <a:avLst/>
            <a:gdLst>
              <a:gd name="connsiteX0" fmla="*/ 930108 w 1927641"/>
              <a:gd name="connsiteY0" fmla="*/ 0 h 1862790"/>
              <a:gd name="connsiteX1" fmla="*/ 1465794 w 1927641"/>
              <a:gd name="connsiteY1" fmla="*/ 261567 h 1862790"/>
              <a:gd name="connsiteX2" fmla="*/ 1530987 w 1927641"/>
              <a:gd name="connsiteY2" fmla="*/ 313506 h 1862790"/>
              <a:gd name="connsiteX3" fmla="*/ 1827495 w 1927641"/>
              <a:gd name="connsiteY3" fmla="*/ 585028 h 1862790"/>
              <a:gd name="connsiteX4" fmla="*/ 1927641 w 1927641"/>
              <a:gd name="connsiteY4" fmla="*/ 876627 h 1862790"/>
              <a:gd name="connsiteX5" fmla="*/ 1702819 w 1927641"/>
              <a:gd name="connsiteY5" fmla="*/ 1587653 h 1862790"/>
              <a:gd name="connsiteX6" fmla="*/ 1449910 w 1927641"/>
              <a:gd name="connsiteY6" fmla="*/ 1788391 h 1862790"/>
              <a:gd name="connsiteX7" fmla="*/ 1103141 w 1927641"/>
              <a:gd name="connsiteY7" fmla="*/ 1862790 h 1862790"/>
              <a:gd name="connsiteX8" fmla="*/ 698418 w 1927641"/>
              <a:gd name="connsiteY8" fmla="*/ 1782734 h 1862790"/>
              <a:gd name="connsiteX9" fmla="*/ 338868 w 1927641"/>
              <a:gd name="connsiteY9" fmla="*/ 1562811 h 1862790"/>
              <a:gd name="connsiteX10" fmla="*/ 90178 w 1927641"/>
              <a:gd name="connsiteY10" fmla="*/ 1245689 h 1862790"/>
              <a:gd name="connsiteX11" fmla="*/ 0 w 1927641"/>
              <a:gd name="connsiteY11" fmla="*/ 876627 h 1862790"/>
              <a:gd name="connsiteX12" fmla="*/ 149248 w 1927641"/>
              <a:gd name="connsiteY12" fmla="*/ 533940 h 1862790"/>
              <a:gd name="connsiteX13" fmla="*/ 224450 w 1927641"/>
              <a:gd name="connsiteY13" fmla="*/ 425169 h 1862790"/>
              <a:gd name="connsiteX14" fmla="*/ 930108 w 1927641"/>
              <a:gd name="connsiteY14" fmla="*/ 0 h 1862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27641" h="1862790">
                <a:moveTo>
                  <a:pt x="930108" y="0"/>
                </a:moveTo>
                <a:cubicBezTo>
                  <a:pt x="1125684" y="0"/>
                  <a:pt x="1269183" y="103581"/>
                  <a:pt x="1465794" y="261567"/>
                </a:cubicBezTo>
                <a:cubicBezTo>
                  <a:pt x="1487758" y="279220"/>
                  <a:pt x="1509724" y="296661"/>
                  <a:pt x="1530987" y="313506"/>
                </a:cubicBezTo>
                <a:cubicBezTo>
                  <a:pt x="1646231" y="404920"/>
                  <a:pt x="1755063" y="491273"/>
                  <a:pt x="1827495" y="585028"/>
                </a:cubicBezTo>
                <a:cubicBezTo>
                  <a:pt x="1896741" y="674655"/>
                  <a:pt x="1927641" y="764581"/>
                  <a:pt x="1927641" y="876627"/>
                </a:cubicBezTo>
                <a:cubicBezTo>
                  <a:pt x="1927641" y="1157465"/>
                  <a:pt x="1847806" y="1409971"/>
                  <a:pt x="1702819" y="1587653"/>
                </a:cubicBezTo>
                <a:cubicBezTo>
                  <a:pt x="1631877" y="1674559"/>
                  <a:pt x="1546788" y="1742110"/>
                  <a:pt x="1449910" y="1788391"/>
                </a:cubicBezTo>
                <a:cubicBezTo>
                  <a:pt x="1346536" y="1837735"/>
                  <a:pt x="1229885" y="1862790"/>
                  <a:pt x="1103141" y="1862790"/>
                </a:cubicBezTo>
                <a:cubicBezTo>
                  <a:pt x="968744" y="1862790"/>
                  <a:pt x="832527" y="1835863"/>
                  <a:pt x="698418" y="1782734"/>
                </a:cubicBezTo>
                <a:cubicBezTo>
                  <a:pt x="567827" y="1731092"/>
                  <a:pt x="443523" y="1655034"/>
                  <a:pt x="338868" y="1562811"/>
                </a:cubicBezTo>
                <a:cubicBezTo>
                  <a:pt x="232393" y="1469013"/>
                  <a:pt x="148710" y="1362286"/>
                  <a:pt x="90178" y="1245689"/>
                </a:cubicBezTo>
                <a:cubicBezTo>
                  <a:pt x="30362" y="1126497"/>
                  <a:pt x="0" y="1002327"/>
                  <a:pt x="0" y="876627"/>
                </a:cubicBezTo>
                <a:cubicBezTo>
                  <a:pt x="0" y="750033"/>
                  <a:pt x="48440" y="676102"/>
                  <a:pt x="149248" y="533940"/>
                </a:cubicBezTo>
                <a:cubicBezTo>
                  <a:pt x="173571" y="499653"/>
                  <a:pt x="198722" y="464177"/>
                  <a:pt x="224450" y="425169"/>
                </a:cubicBezTo>
                <a:cubicBezTo>
                  <a:pt x="421062" y="127147"/>
                  <a:pt x="632109" y="0"/>
                  <a:pt x="930108" y="0"/>
                </a:cubicBezTo>
                <a:close/>
              </a:path>
            </a:pathLst>
          </a:custGeom>
          <a:solidFill>
            <a:schemeClr val="accent4"/>
          </a:solidFill>
        </p:spPr>
        <p:txBody>
          <a:bodyPr wrap="square">
            <a:noAutofit/>
          </a:bodyPr>
          <a:lstStyle/>
          <a:p>
            <a:r>
              <a:rPr lang="en-US"/>
              <a:t>Click icon to add picture</a:t>
            </a:r>
          </a:p>
        </p:txBody>
      </p:sp>
      <p:sp>
        <p:nvSpPr>
          <p:cNvPr id="37" name="Text Placeholder 14">
            <a:extLst>
              <a:ext uri="{FF2B5EF4-FFF2-40B4-BE49-F238E27FC236}">
                <a16:creationId xmlns:a16="http://schemas.microsoft.com/office/drawing/2014/main" id="{63C347DF-C40B-4DFE-8F25-D6E2243F364D}"/>
              </a:ext>
            </a:extLst>
          </p:cNvPr>
          <p:cNvSpPr>
            <a:spLocks noGrp="1"/>
          </p:cNvSpPr>
          <p:nvPr>
            <p:ph type="body" sz="quarter" idx="18" hasCustomPrompt="1"/>
          </p:nvPr>
        </p:nvSpPr>
        <p:spPr>
          <a:xfrm>
            <a:off x="3960535" y="4906758"/>
            <a:ext cx="1371600" cy="365760"/>
          </a:xfrm>
        </p:spPr>
        <p:txBody>
          <a:bodyPr/>
          <a:lstStyle>
            <a:lvl1pPr algn="ctr">
              <a:lnSpc>
                <a:spcPct val="100000"/>
              </a:lnSpc>
              <a:defRPr sz="1200" b="1"/>
            </a:lvl1pPr>
          </a:lstStyle>
          <a:p>
            <a:pPr lvl="0"/>
            <a:r>
              <a:rPr lang="en-US"/>
              <a:t>Name</a:t>
            </a:r>
          </a:p>
        </p:txBody>
      </p:sp>
      <p:sp>
        <p:nvSpPr>
          <p:cNvPr id="41" name="Text Placeholder 14">
            <a:extLst>
              <a:ext uri="{FF2B5EF4-FFF2-40B4-BE49-F238E27FC236}">
                <a16:creationId xmlns:a16="http://schemas.microsoft.com/office/drawing/2014/main" id="{2283ACB1-B0B4-4D7B-9D01-8DCF81D9C047}"/>
              </a:ext>
            </a:extLst>
          </p:cNvPr>
          <p:cNvSpPr>
            <a:spLocks noGrp="1"/>
          </p:cNvSpPr>
          <p:nvPr>
            <p:ph type="body" sz="quarter" idx="22" hasCustomPrompt="1"/>
          </p:nvPr>
        </p:nvSpPr>
        <p:spPr>
          <a:xfrm>
            <a:off x="3960535" y="5197840"/>
            <a:ext cx="1371600" cy="697664"/>
          </a:xfrm>
        </p:spPr>
        <p:txBody>
          <a:bodyPr/>
          <a:lstStyle>
            <a:lvl1pPr algn="ctr">
              <a:lnSpc>
                <a:spcPct val="100000"/>
              </a:lnSpc>
              <a:defRPr sz="1000"/>
            </a:lvl1pPr>
          </a:lstStyle>
          <a:p>
            <a:pPr lvl="0"/>
            <a:r>
              <a:rPr lang="en-US"/>
              <a:t>Title</a:t>
            </a:r>
          </a:p>
        </p:txBody>
      </p:sp>
      <p:sp>
        <p:nvSpPr>
          <p:cNvPr id="32" name="Picture Placeholder 31">
            <a:extLst>
              <a:ext uri="{FF2B5EF4-FFF2-40B4-BE49-F238E27FC236}">
                <a16:creationId xmlns:a16="http://schemas.microsoft.com/office/drawing/2014/main" id="{5B78EE57-147F-4493-A816-173D6D6A9F62}"/>
              </a:ext>
            </a:extLst>
          </p:cNvPr>
          <p:cNvSpPr>
            <a:spLocks noGrp="1"/>
          </p:cNvSpPr>
          <p:nvPr>
            <p:ph type="pic" sz="quarter" idx="15"/>
          </p:nvPr>
        </p:nvSpPr>
        <p:spPr>
          <a:xfrm>
            <a:off x="6332191" y="2374487"/>
            <a:ext cx="1899747" cy="1988131"/>
          </a:xfrm>
          <a:custGeom>
            <a:avLst/>
            <a:gdLst>
              <a:gd name="connsiteX0" fmla="*/ 925844 w 1899747"/>
              <a:gd name="connsiteY0" fmla="*/ 1220 h 1988131"/>
              <a:gd name="connsiteX1" fmla="*/ 1484268 w 1899747"/>
              <a:gd name="connsiteY1" fmla="*/ 115729 h 1988131"/>
              <a:gd name="connsiteX2" fmla="*/ 1738310 w 1899747"/>
              <a:gd name="connsiteY2" fmla="*/ 333096 h 1988131"/>
              <a:gd name="connsiteX3" fmla="*/ 1881237 w 1899747"/>
              <a:gd name="connsiteY3" fmla="*/ 670182 h 1988131"/>
              <a:gd name="connsiteX4" fmla="*/ 1877373 w 1899747"/>
              <a:gd name="connsiteY4" fmla="*/ 1096054 h 1988131"/>
              <a:gd name="connsiteX5" fmla="*/ 1721762 w 1899747"/>
              <a:gd name="connsiteY5" fmla="*/ 1503326 h 1988131"/>
              <a:gd name="connsiteX6" fmla="*/ 1445376 w 1899747"/>
              <a:gd name="connsiteY6" fmla="*/ 1817108 h 1988131"/>
              <a:gd name="connsiteX7" fmla="*/ 1085319 w 1899747"/>
              <a:gd name="connsiteY7" fmla="*/ 1980291 h 1988131"/>
              <a:gd name="connsiteX8" fmla="*/ 706086 w 1899747"/>
              <a:gd name="connsiteY8" fmla="*/ 1895617 h 1988131"/>
              <a:gd name="connsiteX9" fmla="*/ 580352 w 1899747"/>
              <a:gd name="connsiteY9" fmla="*/ 1840527 h 1988131"/>
              <a:gd name="connsiteX10" fmla="*/ 9519 w 1899747"/>
              <a:gd name="connsiteY10" fmla="*/ 1207805 h 1988131"/>
              <a:gd name="connsiteX11" fmla="*/ 173770 w 1899747"/>
              <a:gd name="connsiteY11" fmla="*/ 613870 h 1988131"/>
              <a:gd name="connsiteX12" fmla="*/ 214321 w 1899747"/>
              <a:gd name="connsiteY12" fmla="*/ 537679 h 1988131"/>
              <a:gd name="connsiteX13" fmla="*/ 434855 w 1899747"/>
              <a:gd name="connsiteY13" fmla="*/ 184284 h 1988131"/>
              <a:gd name="connsiteX14" fmla="*/ 713770 w 1899747"/>
              <a:gd name="connsiteY14" fmla="*/ 26058 h 1988131"/>
              <a:gd name="connsiteX15" fmla="*/ 925844 w 1899747"/>
              <a:gd name="connsiteY15" fmla="*/ 1220 h 1988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99747" h="1988131">
                <a:moveTo>
                  <a:pt x="925844" y="1220"/>
                </a:moveTo>
                <a:cubicBezTo>
                  <a:pt x="1133796" y="-7591"/>
                  <a:pt x="1327023" y="31400"/>
                  <a:pt x="1484268" y="115729"/>
                </a:cubicBezTo>
                <a:cubicBezTo>
                  <a:pt x="1586821" y="170751"/>
                  <a:pt x="1672305" y="243880"/>
                  <a:pt x="1738310" y="333096"/>
                </a:cubicBezTo>
                <a:cubicBezTo>
                  <a:pt x="1808699" y="428301"/>
                  <a:pt x="1856807" y="541689"/>
                  <a:pt x="1881237" y="670182"/>
                </a:cubicBezTo>
                <a:cubicBezTo>
                  <a:pt x="1907142" y="806433"/>
                  <a:pt x="1905859" y="949765"/>
                  <a:pt x="1877373" y="1096054"/>
                </a:cubicBezTo>
                <a:cubicBezTo>
                  <a:pt x="1849730" y="1238488"/>
                  <a:pt x="1795905" y="1379295"/>
                  <a:pt x="1721762" y="1503326"/>
                </a:cubicBezTo>
                <a:cubicBezTo>
                  <a:pt x="1646358" y="1629508"/>
                  <a:pt x="1553338" y="1735098"/>
                  <a:pt x="1445376" y="1817108"/>
                </a:cubicBezTo>
                <a:cubicBezTo>
                  <a:pt x="1335008" y="1900925"/>
                  <a:pt x="1213872" y="1955850"/>
                  <a:pt x="1085319" y="1980291"/>
                </a:cubicBezTo>
                <a:cubicBezTo>
                  <a:pt x="955852" y="2004906"/>
                  <a:pt x="870906" y="1970174"/>
                  <a:pt x="706086" y="1895617"/>
                </a:cubicBezTo>
                <a:cubicBezTo>
                  <a:pt x="666333" y="1877626"/>
                  <a:pt x="625204" y="1859026"/>
                  <a:pt x="580352" y="1840527"/>
                </a:cubicBezTo>
                <a:cubicBezTo>
                  <a:pt x="237669" y="1699150"/>
                  <a:pt x="66957" y="1509914"/>
                  <a:pt x="9519" y="1207805"/>
                </a:cubicBezTo>
                <a:cubicBezTo>
                  <a:pt x="-28179" y="1009531"/>
                  <a:pt x="50093" y="843911"/>
                  <a:pt x="173770" y="613870"/>
                </a:cubicBezTo>
                <a:cubicBezTo>
                  <a:pt x="187589" y="588170"/>
                  <a:pt x="201192" y="562511"/>
                  <a:pt x="214321" y="537679"/>
                </a:cubicBezTo>
                <a:cubicBezTo>
                  <a:pt x="285598" y="403070"/>
                  <a:pt x="352934" y="275945"/>
                  <a:pt x="434855" y="184284"/>
                </a:cubicBezTo>
                <a:cubicBezTo>
                  <a:pt x="513170" y="96656"/>
                  <a:pt x="599180" y="47844"/>
                  <a:pt x="713770" y="26058"/>
                </a:cubicBezTo>
                <a:cubicBezTo>
                  <a:pt x="785572" y="12407"/>
                  <a:pt x="856526" y="4158"/>
                  <a:pt x="925844" y="1220"/>
                </a:cubicBezTo>
                <a:close/>
              </a:path>
            </a:pathLst>
          </a:custGeom>
          <a:solidFill>
            <a:schemeClr val="accent4"/>
          </a:solidFill>
        </p:spPr>
        <p:txBody>
          <a:bodyPr wrap="square">
            <a:noAutofit/>
          </a:bodyPr>
          <a:lstStyle/>
          <a:p>
            <a:r>
              <a:rPr lang="en-US"/>
              <a:t>Click icon to add picture</a:t>
            </a:r>
          </a:p>
        </p:txBody>
      </p:sp>
      <p:sp>
        <p:nvSpPr>
          <p:cNvPr id="38" name="Text Placeholder 14">
            <a:extLst>
              <a:ext uri="{FF2B5EF4-FFF2-40B4-BE49-F238E27FC236}">
                <a16:creationId xmlns:a16="http://schemas.microsoft.com/office/drawing/2014/main" id="{15576746-90F9-4965-B8B6-4FF3DCC5F91B}"/>
              </a:ext>
            </a:extLst>
          </p:cNvPr>
          <p:cNvSpPr>
            <a:spLocks noGrp="1"/>
          </p:cNvSpPr>
          <p:nvPr>
            <p:ph type="body" sz="quarter" idx="19" hasCustomPrompt="1"/>
          </p:nvPr>
        </p:nvSpPr>
        <p:spPr>
          <a:xfrm>
            <a:off x="6604900" y="4906758"/>
            <a:ext cx="1371600" cy="365760"/>
          </a:xfrm>
        </p:spPr>
        <p:txBody>
          <a:bodyPr/>
          <a:lstStyle>
            <a:lvl1pPr algn="ctr">
              <a:lnSpc>
                <a:spcPct val="100000"/>
              </a:lnSpc>
              <a:defRPr sz="1200" b="1"/>
            </a:lvl1pPr>
          </a:lstStyle>
          <a:p>
            <a:pPr lvl="0"/>
            <a:r>
              <a:rPr lang="en-US"/>
              <a:t>Name</a:t>
            </a:r>
          </a:p>
        </p:txBody>
      </p:sp>
      <p:sp>
        <p:nvSpPr>
          <p:cNvPr id="42" name="Text Placeholder 14">
            <a:extLst>
              <a:ext uri="{FF2B5EF4-FFF2-40B4-BE49-F238E27FC236}">
                <a16:creationId xmlns:a16="http://schemas.microsoft.com/office/drawing/2014/main" id="{E55A06C3-F76A-4B9C-AE9C-9F000ECB9CE2}"/>
              </a:ext>
            </a:extLst>
          </p:cNvPr>
          <p:cNvSpPr>
            <a:spLocks noGrp="1"/>
          </p:cNvSpPr>
          <p:nvPr>
            <p:ph type="body" sz="quarter" idx="23" hasCustomPrompt="1"/>
          </p:nvPr>
        </p:nvSpPr>
        <p:spPr>
          <a:xfrm>
            <a:off x="6604900" y="5197840"/>
            <a:ext cx="1371600" cy="697664"/>
          </a:xfrm>
        </p:spPr>
        <p:txBody>
          <a:bodyPr/>
          <a:lstStyle>
            <a:lvl1pPr algn="ctr">
              <a:lnSpc>
                <a:spcPct val="100000"/>
              </a:lnSpc>
              <a:defRPr sz="1000"/>
            </a:lvl1pPr>
          </a:lstStyle>
          <a:p>
            <a:pPr lvl="0"/>
            <a:r>
              <a:rPr lang="en-US"/>
              <a:t>Title</a:t>
            </a:r>
          </a:p>
        </p:txBody>
      </p:sp>
      <p:sp>
        <p:nvSpPr>
          <p:cNvPr id="35" name="Picture Placeholder 34">
            <a:extLst>
              <a:ext uri="{FF2B5EF4-FFF2-40B4-BE49-F238E27FC236}">
                <a16:creationId xmlns:a16="http://schemas.microsoft.com/office/drawing/2014/main" id="{6D98840D-0D60-4A2C-8A1A-707061817FA5}"/>
              </a:ext>
            </a:extLst>
          </p:cNvPr>
          <p:cNvSpPr>
            <a:spLocks noGrp="1"/>
          </p:cNvSpPr>
          <p:nvPr>
            <p:ph type="pic" sz="quarter" idx="16"/>
          </p:nvPr>
        </p:nvSpPr>
        <p:spPr>
          <a:xfrm>
            <a:off x="8960878" y="2373917"/>
            <a:ext cx="1952033" cy="1953149"/>
          </a:xfrm>
          <a:custGeom>
            <a:avLst/>
            <a:gdLst>
              <a:gd name="connsiteX0" fmla="*/ 834934 w 1952033"/>
              <a:gd name="connsiteY0" fmla="*/ 0 h 1953149"/>
              <a:gd name="connsiteX1" fmla="*/ 1244777 w 1952033"/>
              <a:gd name="connsiteY1" fmla="*/ 83940 h 1953149"/>
              <a:gd name="connsiteX2" fmla="*/ 1608877 w 1952033"/>
              <a:gd name="connsiteY2" fmla="*/ 314531 h 1953149"/>
              <a:gd name="connsiteX3" fmla="*/ 1860714 w 1952033"/>
              <a:gd name="connsiteY3" fmla="*/ 647036 h 1953149"/>
              <a:gd name="connsiteX4" fmla="*/ 1952033 w 1952033"/>
              <a:gd name="connsiteY4" fmla="*/ 1033999 h 1953149"/>
              <a:gd name="connsiteX5" fmla="*/ 1800896 w 1952033"/>
              <a:gd name="connsiteY5" fmla="*/ 1393310 h 1953149"/>
              <a:gd name="connsiteX6" fmla="*/ 1724743 w 1952033"/>
              <a:gd name="connsiteY6" fmla="*/ 1507357 h 1953149"/>
              <a:gd name="connsiteX7" fmla="*/ 1010156 w 1952033"/>
              <a:gd name="connsiteY7" fmla="*/ 1953149 h 1953149"/>
              <a:gd name="connsiteX8" fmla="*/ 467692 w 1952033"/>
              <a:gd name="connsiteY8" fmla="*/ 1678894 h 1953149"/>
              <a:gd name="connsiteX9" fmla="*/ 401674 w 1952033"/>
              <a:gd name="connsiteY9" fmla="*/ 1624436 h 1953149"/>
              <a:gd name="connsiteX10" fmla="*/ 101413 w 1952033"/>
              <a:gd name="connsiteY10" fmla="*/ 1339743 h 1953149"/>
              <a:gd name="connsiteX11" fmla="*/ 0 w 1952033"/>
              <a:gd name="connsiteY11" fmla="*/ 1033999 h 1953149"/>
              <a:gd name="connsiteX12" fmla="*/ 227668 w 1952033"/>
              <a:gd name="connsiteY12" fmla="*/ 288483 h 1953149"/>
              <a:gd name="connsiteX13" fmla="*/ 483777 w 1952033"/>
              <a:gd name="connsiteY13" fmla="*/ 78009 h 1953149"/>
              <a:gd name="connsiteX14" fmla="*/ 834934 w 1952033"/>
              <a:gd name="connsiteY14" fmla="*/ 0 h 1953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952033" h="1953149">
                <a:moveTo>
                  <a:pt x="834934" y="0"/>
                </a:moveTo>
                <a:cubicBezTo>
                  <a:pt x="971031" y="0"/>
                  <a:pt x="1108972" y="28233"/>
                  <a:pt x="1244777" y="83940"/>
                </a:cubicBezTo>
                <a:cubicBezTo>
                  <a:pt x="1377021" y="138088"/>
                  <a:pt x="1502898" y="217834"/>
                  <a:pt x="1608877" y="314531"/>
                </a:cubicBezTo>
                <a:cubicBezTo>
                  <a:pt x="1716700" y="412878"/>
                  <a:pt x="1801441" y="524782"/>
                  <a:pt x="1860714" y="647036"/>
                </a:cubicBezTo>
                <a:cubicBezTo>
                  <a:pt x="1921287" y="772009"/>
                  <a:pt x="1952033" y="902202"/>
                  <a:pt x="1952033" y="1033999"/>
                </a:cubicBezTo>
                <a:cubicBezTo>
                  <a:pt x="1952033" y="1166735"/>
                  <a:pt x="1902980" y="1244252"/>
                  <a:pt x="1800896" y="1393310"/>
                </a:cubicBezTo>
                <a:cubicBezTo>
                  <a:pt x="1776266" y="1429260"/>
                  <a:pt x="1750797" y="1466457"/>
                  <a:pt x="1724743" y="1507357"/>
                </a:cubicBezTo>
                <a:cubicBezTo>
                  <a:pt x="1525643" y="1819835"/>
                  <a:pt x="1311925" y="1953149"/>
                  <a:pt x="1010156" y="1953149"/>
                </a:cubicBezTo>
                <a:cubicBezTo>
                  <a:pt x="812105" y="1953149"/>
                  <a:pt x="666791" y="1844544"/>
                  <a:pt x="467692" y="1678894"/>
                </a:cubicBezTo>
                <a:cubicBezTo>
                  <a:pt x="445449" y="1660385"/>
                  <a:pt x="423206" y="1642098"/>
                  <a:pt x="401674" y="1624436"/>
                </a:cubicBezTo>
                <a:cubicBezTo>
                  <a:pt x="284972" y="1528587"/>
                  <a:pt x="174762" y="1438046"/>
                  <a:pt x="101413" y="1339743"/>
                </a:cubicBezTo>
                <a:cubicBezTo>
                  <a:pt x="31291" y="1245768"/>
                  <a:pt x="0" y="1151481"/>
                  <a:pt x="0" y="1033999"/>
                </a:cubicBezTo>
                <a:cubicBezTo>
                  <a:pt x="0" y="739540"/>
                  <a:pt x="80846" y="474784"/>
                  <a:pt x="227668" y="288483"/>
                </a:cubicBezTo>
                <a:cubicBezTo>
                  <a:pt x="299507" y="197362"/>
                  <a:pt x="385673" y="126535"/>
                  <a:pt x="483777" y="78009"/>
                </a:cubicBezTo>
                <a:cubicBezTo>
                  <a:pt x="588458" y="26271"/>
                  <a:pt x="706585" y="0"/>
                  <a:pt x="834934" y="0"/>
                </a:cubicBezTo>
                <a:close/>
              </a:path>
            </a:pathLst>
          </a:custGeom>
          <a:solidFill>
            <a:schemeClr val="accent4"/>
          </a:solidFill>
        </p:spPr>
        <p:txBody>
          <a:bodyPr wrap="square">
            <a:noAutofit/>
          </a:bodyPr>
          <a:lstStyle/>
          <a:p>
            <a:r>
              <a:rPr lang="en-US"/>
              <a:t>Click icon to add picture</a:t>
            </a:r>
          </a:p>
        </p:txBody>
      </p:sp>
      <p:sp>
        <p:nvSpPr>
          <p:cNvPr id="39" name="Text Placeholder 14">
            <a:extLst>
              <a:ext uri="{FF2B5EF4-FFF2-40B4-BE49-F238E27FC236}">
                <a16:creationId xmlns:a16="http://schemas.microsoft.com/office/drawing/2014/main" id="{354BC573-50DE-493D-9F73-93719350B8AB}"/>
              </a:ext>
            </a:extLst>
          </p:cNvPr>
          <p:cNvSpPr>
            <a:spLocks noGrp="1"/>
          </p:cNvSpPr>
          <p:nvPr>
            <p:ph type="body" sz="quarter" idx="20" hasCustomPrompt="1"/>
          </p:nvPr>
        </p:nvSpPr>
        <p:spPr>
          <a:xfrm>
            <a:off x="9261233" y="4906758"/>
            <a:ext cx="1371600" cy="365760"/>
          </a:xfrm>
        </p:spPr>
        <p:txBody>
          <a:bodyPr/>
          <a:lstStyle>
            <a:lvl1pPr algn="ctr">
              <a:lnSpc>
                <a:spcPct val="100000"/>
              </a:lnSpc>
              <a:defRPr sz="1200" b="1"/>
            </a:lvl1pPr>
          </a:lstStyle>
          <a:p>
            <a:pPr lvl="0"/>
            <a:r>
              <a:rPr lang="en-US"/>
              <a:t>Name</a:t>
            </a:r>
          </a:p>
        </p:txBody>
      </p:sp>
      <p:sp>
        <p:nvSpPr>
          <p:cNvPr id="43" name="Text Placeholder 14">
            <a:extLst>
              <a:ext uri="{FF2B5EF4-FFF2-40B4-BE49-F238E27FC236}">
                <a16:creationId xmlns:a16="http://schemas.microsoft.com/office/drawing/2014/main" id="{068248F1-43F7-4B14-BFFA-442ACAC3E08A}"/>
              </a:ext>
            </a:extLst>
          </p:cNvPr>
          <p:cNvSpPr>
            <a:spLocks noGrp="1"/>
          </p:cNvSpPr>
          <p:nvPr>
            <p:ph type="body" sz="quarter" idx="24" hasCustomPrompt="1"/>
          </p:nvPr>
        </p:nvSpPr>
        <p:spPr>
          <a:xfrm>
            <a:off x="9261233" y="5197840"/>
            <a:ext cx="1371600" cy="697664"/>
          </a:xfrm>
        </p:spPr>
        <p:txBody>
          <a:bodyPr/>
          <a:lstStyle>
            <a:lvl1pPr algn="ctr">
              <a:lnSpc>
                <a:spcPct val="100000"/>
              </a:lnSpc>
              <a:defRPr sz="1000"/>
            </a:lvl1pPr>
          </a:lstStyle>
          <a:p>
            <a:pPr lvl="0"/>
            <a:r>
              <a:rPr lang="en-US"/>
              <a:t>Title</a:t>
            </a:r>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a:xfrm>
            <a:off x="7850727" y="6170491"/>
            <a:ext cx="2840083" cy="457200"/>
          </a:xfrm>
          <a:prstGeom prst="rect">
            <a:avLst/>
          </a:prstGeom>
        </p:spPr>
        <p:txBody>
          <a:bodyPr/>
          <a:lstStyle/>
          <a:p>
            <a:r>
              <a:rPr lang="en-US"/>
              <a:t>2/3/20XX</a:t>
            </a:r>
          </a:p>
        </p:txBody>
      </p:sp>
      <p:sp>
        <p:nvSpPr>
          <p:cNvPr id="27" name="Slide Number Placeholder 31">
            <a:extLst>
              <a:ext uri="{FF2B5EF4-FFF2-40B4-BE49-F238E27FC236}">
                <a16:creationId xmlns:a16="http://schemas.microsoft.com/office/drawing/2014/main" id="{B29A3A0E-4CEE-4592-817D-64879509265C}"/>
              </a:ext>
            </a:extLst>
          </p:cNvPr>
          <p:cNvSpPr>
            <a:spLocks noGrp="1"/>
          </p:cNvSpPr>
          <p:nvPr>
            <p:ph type="sldNum" sz="quarter" idx="12"/>
          </p:nvPr>
        </p:nvSpPr>
        <p:spPr>
          <a:xfrm>
            <a:off x="10712410" y="6172200"/>
            <a:ext cx="775429" cy="457200"/>
          </a:xfrm>
        </p:spPr>
        <p:txBody>
          <a:bodyPr/>
          <a:lstStyle>
            <a:lvl1pPr algn="ctr">
              <a:defRPr>
                <a:solidFill>
                  <a:schemeClr val="tx1">
                    <a:lumMod val="75000"/>
                    <a:lumOff val="25000"/>
                  </a:schemeClr>
                </a:solidFill>
                <a:effectLst/>
              </a:defRPr>
            </a:lvl1pPr>
          </a:lstStyle>
          <a:p>
            <a:pPr algn="ctr"/>
            <a:fld id="{FAEF9944-A4F6-4C59-AEBD-678D6480B8EA}" type="slidenum">
              <a:rPr lang="en-US" smtClean="0"/>
              <a:pPr algn="ctr"/>
              <a:t>‹#›</a:t>
            </a:fld>
            <a:endParaRPr lang="en-US"/>
          </a:p>
        </p:txBody>
      </p:sp>
    </p:spTree>
    <p:extLst>
      <p:ext uri="{BB962C8B-B14F-4D97-AF65-F5344CB8AC3E}">
        <p14:creationId xmlns:p14="http://schemas.microsoft.com/office/powerpoint/2010/main" val="2195461700"/>
      </p:ext>
    </p:extLst>
  </p:cSld>
  <p:clrMapOvr>
    <a:masterClrMapping/>
  </p:clrMapOvr>
  <p:extLst>
    <p:ext uri="{DCECCB84-F9BA-43D5-87BE-67443E8EF086}">
      <p15:sldGuideLst xmlns:p15="http://schemas.microsoft.com/office/powerpoint/2012/main">
        <p15:guide id="1" pos="5400">
          <p15:clr>
            <a:srgbClr val="FBAE40"/>
          </p15:clr>
        </p15:guide>
        <p15:guide id="2" pos="1272">
          <p15:clr>
            <a:srgbClr val="FBAE40"/>
          </p15:clr>
        </p15:guide>
        <p15:guide id="3" pos="2928">
          <p15:clr>
            <a:srgbClr val="FBAE40"/>
          </p15:clr>
        </p15:guide>
        <p15:guide id="4" pos="4584">
          <p15:clr>
            <a:srgbClr val="FBAE40"/>
          </p15:clr>
        </p15:guide>
        <p15:guide id="5" pos="626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hank You">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207F3431-F465-47BE-A808-B5D9A54DD649}"/>
              </a:ext>
            </a:extLst>
          </p:cNvPr>
          <p:cNvSpPr>
            <a:spLocks noGrp="1"/>
          </p:cNvSpPr>
          <p:nvPr>
            <p:ph type="ctrTitle"/>
          </p:nvPr>
        </p:nvSpPr>
        <p:spPr>
          <a:xfrm>
            <a:off x="1124712" y="1346268"/>
            <a:ext cx="4632891" cy="3066706"/>
          </a:xfrm>
        </p:spPr>
        <p:txBody>
          <a:bodyPr anchor="b"/>
          <a:lstStyle/>
          <a:p>
            <a:r>
              <a:rPr lang="en-US"/>
              <a:t>Click to edit Master title style</a:t>
            </a:r>
          </a:p>
        </p:txBody>
      </p:sp>
      <p:sp>
        <p:nvSpPr>
          <p:cNvPr id="29" name="Subtitle 2">
            <a:extLst>
              <a:ext uri="{FF2B5EF4-FFF2-40B4-BE49-F238E27FC236}">
                <a16:creationId xmlns:a16="http://schemas.microsoft.com/office/drawing/2014/main" id="{A4841FA2-0B49-41AD-B236-E96AAAC1DFFE}"/>
              </a:ext>
            </a:extLst>
          </p:cNvPr>
          <p:cNvSpPr>
            <a:spLocks noGrp="1"/>
          </p:cNvSpPr>
          <p:nvPr>
            <p:ph type="subTitle" idx="1"/>
          </p:nvPr>
        </p:nvSpPr>
        <p:spPr>
          <a:xfrm>
            <a:off x="1124712" y="4412974"/>
            <a:ext cx="4278738" cy="1576188"/>
          </a:xfrm>
        </p:spPr>
        <p:txBody>
          <a:bodyPr anchor="t"/>
          <a:lstStyle/>
          <a:p>
            <a:r>
              <a:rPr lang="en-US" b="0"/>
              <a:t>Click to edit Master subtitle style</a:t>
            </a:r>
          </a:p>
        </p:txBody>
      </p:sp>
      <p:sp>
        <p:nvSpPr>
          <p:cNvPr id="31" name="Freeform: Shape 30">
            <a:extLst>
              <a:ext uri="{FF2B5EF4-FFF2-40B4-BE49-F238E27FC236}">
                <a16:creationId xmlns:a16="http://schemas.microsoft.com/office/drawing/2014/main" id="{14DCEC00-2D0E-45C4-A5B4-620F0CE147B8}"/>
              </a:ext>
              <a:ext uri="{C183D7F6-B498-43B3-948B-1728B52AA6E4}">
                <adec:decorative xmlns:adec="http://schemas.microsoft.com/office/drawing/2017/decorative" val="1"/>
              </a:ext>
            </a:extLst>
          </p:cNvPr>
          <p:cNvSpPr/>
          <p:nvPr userDrawn="1"/>
        </p:nvSpPr>
        <p:spPr>
          <a:xfrm flipH="1">
            <a:off x="6115834" y="0"/>
            <a:ext cx="6076166" cy="6858000"/>
          </a:xfrm>
          <a:custGeom>
            <a:avLst/>
            <a:gdLst>
              <a:gd name="connsiteX0" fmla="*/ 2995083 w 6119349"/>
              <a:gd name="connsiteY0" fmla="*/ 0 h 6858000"/>
              <a:gd name="connsiteX1" fmla="*/ 1980895 w 6119349"/>
              <a:gd name="connsiteY1" fmla="*/ 0 h 6858000"/>
              <a:gd name="connsiteX2" fmla="*/ 323851 w 6119349"/>
              <a:gd name="connsiteY2" fmla="*/ 0 h 6858000"/>
              <a:gd name="connsiteX3" fmla="*/ 0 w 6119349"/>
              <a:gd name="connsiteY3" fmla="*/ 0 h 6858000"/>
              <a:gd name="connsiteX4" fmla="*/ 0 w 6119349"/>
              <a:gd name="connsiteY4" fmla="*/ 6858000 h 6858000"/>
              <a:gd name="connsiteX5" fmla="*/ 323851 w 6119349"/>
              <a:gd name="connsiteY5" fmla="*/ 6858000 h 6858000"/>
              <a:gd name="connsiteX6" fmla="*/ 1980895 w 6119349"/>
              <a:gd name="connsiteY6" fmla="*/ 6858000 h 6858000"/>
              <a:gd name="connsiteX7" fmla="*/ 2995083 w 6119349"/>
              <a:gd name="connsiteY7" fmla="*/ 6858000 h 6858000"/>
              <a:gd name="connsiteX8" fmla="*/ 2995083 w 6119349"/>
              <a:gd name="connsiteY8" fmla="*/ 6847549 h 6858000"/>
              <a:gd name="connsiteX9" fmla="*/ 3403093 w 6119349"/>
              <a:gd name="connsiteY9" fmla="*/ 6847549 h 6858000"/>
              <a:gd name="connsiteX10" fmla="*/ 3616595 w 6119349"/>
              <a:gd name="connsiteY10" fmla="*/ 6847549 h 6858000"/>
              <a:gd name="connsiteX11" fmla="*/ 3728351 w 6119349"/>
              <a:gd name="connsiteY11" fmla="*/ 6770384 h 6858000"/>
              <a:gd name="connsiteX12" fmla="*/ 4244999 w 6119349"/>
              <a:gd name="connsiteY12" fmla="*/ 6365836 h 6858000"/>
              <a:gd name="connsiteX13" fmla="*/ 6119349 w 6119349"/>
              <a:gd name="connsiteY13" fmla="*/ 3621068 h 6858000"/>
              <a:gd name="connsiteX14" fmla="*/ 4518450 w 6119349"/>
              <a:gd name="connsiteY14" fmla="*/ 25401 h 6858000"/>
              <a:gd name="connsiteX15" fmla="*/ 4496326 w 6119349"/>
              <a:gd name="connsiteY15" fmla="*/ 10450 h 6858000"/>
              <a:gd name="connsiteX16" fmla="*/ 3403093 w 6119349"/>
              <a:gd name="connsiteY16" fmla="*/ 10450 h 6858000"/>
              <a:gd name="connsiteX17" fmla="*/ 2995083 w 6119349"/>
              <a:gd name="connsiteY17" fmla="*/ 1045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6119349" h="6858000">
                <a:moveTo>
                  <a:pt x="2995083" y="0"/>
                </a:moveTo>
                <a:lnTo>
                  <a:pt x="1980895" y="0"/>
                </a:lnTo>
                <a:lnTo>
                  <a:pt x="323851" y="0"/>
                </a:lnTo>
                <a:lnTo>
                  <a:pt x="0" y="0"/>
                </a:lnTo>
                <a:lnTo>
                  <a:pt x="0" y="6858000"/>
                </a:lnTo>
                <a:lnTo>
                  <a:pt x="323851" y="6858000"/>
                </a:lnTo>
                <a:lnTo>
                  <a:pt x="1980895" y="6858000"/>
                </a:lnTo>
                <a:lnTo>
                  <a:pt x="2995083" y="6858000"/>
                </a:lnTo>
                <a:lnTo>
                  <a:pt x="2995083" y="6847549"/>
                </a:lnTo>
                <a:lnTo>
                  <a:pt x="3403093" y="6847549"/>
                </a:lnTo>
                <a:lnTo>
                  <a:pt x="3616595" y="6847549"/>
                </a:lnTo>
                <a:lnTo>
                  <a:pt x="3728351" y="6770384"/>
                </a:lnTo>
                <a:cubicBezTo>
                  <a:pt x="3902169" y="6643282"/>
                  <a:pt x="4072796" y="6505990"/>
                  <a:pt x="4244999" y="6365836"/>
                </a:cubicBezTo>
                <a:cubicBezTo>
                  <a:pt x="5190624" y="5596214"/>
                  <a:pt x="6119349" y="4964437"/>
                  <a:pt x="6119349" y="3621068"/>
                </a:cubicBezTo>
                <a:cubicBezTo>
                  <a:pt x="6119349" y="2097263"/>
                  <a:pt x="5545613" y="762791"/>
                  <a:pt x="4518450" y="25401"/>
                </a:cubicBezTo>
                <a:lnTo>
                  <a:pt x="4496326" y="10450"/>
                </a:lnTo>
                <a:lnTo>
                  <a:pt x="3403093" y="10450"/>
                </a:lnTo>
                <a:lnTo>
                  <a:pt x="2995083" y="1045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84264179-7743-4F6F-A7A1-704D7B52E0E3}"/>
              </a:ext>
              <a:ext uri="{C183D7F6-B498-43B3-948B-1728B52AA6E4}">
                <adec:decorative xmlns:adec="http://schemas.microsoft.com/office/drawing/2017/decorative" val="1"/>
              </a:ext>
            </a:extLst>
          </p:cNvPr>
          <p:cNvSpPr/>
          <p:nvPr userDrawn="1"/>
        </p:nvSpPr>
        <p:spPr>
          <a:xfrm flipH="1">
            <a:off x="5719592"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3" name="Freeform: Shape 32">
            <a:extLst>
              <a:ext uri="{FF2B5EF4-FFF2-40B4-BE49-F238E27FC236}">
                <a16:creationId xmlns:a16="http://schemas.microsoft.com/office/drawing/2014/main" id="{43E6B8D4-667E-41AC-983B-A3613F81A59A}"/>
              </a:ext>
              <a:ext uri="{C183D7F6-B498-43B3-948B-1728B52AA6E4}">
                <adec:decorative xmlns:adec="http://schemas.microsoft.com/office/drawing/2017/decorative" val="1"/>
              </a:ext>
            </a:extLst>
          </p:cNvPr>
          <p:cNvSpPr/>
          <p:nvPr userDrawn="1"/>
        </p:nvSpPr>
        <p:spPr>
          <a:xfrm flipH="1">
            <a:off x="588518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37" name="Footer Placeholder 4">
            <a:extLst>
              <a:ext uri="{FF2B5EF4-FFF2-40B4-BE49-F238E27FC236}">
                <a16:creationId xmlns:a16="http://schemas.microsoft.com/office/drawing/2014/main" id="{317EB49B-F84D-4F65-9482-76BB768AAC21}"/>
              </a:ext>
            </a:extLst>
          </p:cNvPr>
          <p:cNvSpPr>
            <a:spLocks noGrp="1"/>
          </p:cNvSpPr>
          <p:nvPr>
            <p:ph type="ftr" sz="quarter" idx="11"/>
          </p:nvPr>
        </p:nvSpPr>
        <p:spPr>
          <a:xfrm>
            <a:off x="1124712" y="6170490"/>
            <a:ext cx="6013061" cy="457200"/>
          </a:xfrm>
        </p:spPr>
        <p:txBody>
          <a:bodyPr/>
          <a:lstStyle/>
          <a:p>
            <a:r>
              <a:rPr lang="en-US"/>
              <a:t>Sample Footer Text</a:t>
            </a:r>
          </a:p>
        </p:txBody>
      </p:sp>
      <p:sp>
        <p:nvSpPr>
          <p:cNvPr id="40" name="Picture Placeholder 39">
            <a:extLst>
              <a:ext uri="{FF2B5EF4-FFF2-40B4-BE49-F238E27FC236}">
                <a16:creationId xmlns:a16="http://schemas.microsoft.com/office/drawing/2014/main" id="{0CAA694A-1C38-4BCA-AF25-11FF6C7E3B87}"/>
              </a:ext>
            </a:extLst>
          </p:cNvPr>
          <p:cNvSpPr>
            <a:spLocks noGrp="1"/>
          </p:cNvSpPr>
          <p:nvPr>
            <p:ph type="pic" sz="quarter" idx="13"/>
          </p:nvPr>
        </p:nvSpPr>
        <p:spPr>
          <a:xfrm>
            <a:off x="6380397" y="4570"/>
            <a:ext cx="3084612" cy="3481579"/>
          </a:xfrm>
          <a:custGeom>
            <a:avLst/>
            <a:gdLst>
              <a:gd name="connsiteX0" fmla="*/ 1633992 w 2999551"/>
              <a:gd name="connsiteY0" fmla="*/ 0 h 3481579"/>
              <a:gd name="connsiteX1" fmla="*/ 2737037 w 2999551"/>
              <a:gd name="connsiteY1" fmla="*/ 0 h 3481579"/>
              <a:gd name="connsiteX2" fmla="*/ 2999551 w 2999551"/>
              <a:gd name="connsiteY2" fmla="*/ 0 h 3481579"/>
              <a:gd name="connsiteX3" fmla="*/ 2999551 w 2999551"/>
              <a:gd name="connsiteY3" fmla="*/ 3481579 h 3481579"/>
              <a:gd name="connsiteX4" fmla="*/ 0 w 2999551"/>
              <a:gd name="connsiteY4" fmla="*/ 3481579 h 3481579"/>
              <a:gd name="connsiteX5" fmla="*/ 3154 w 2999551"/>
              <a:gd name="connsiteY5" fmla="*/ 3348389 h 3481579"/>
              <a:gd name="connsiteX6" fmla="*/ 1611669 w 2999551"/>
              <a:gd name="connsiteY6" fmla="*/ 15046 h 3481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99551" h="3481579">
                <a:moveTo>
                  <a:pt x="1633992" y="0"/>
                </a:moveTo>
                <a:lnTo>
                  <a:pt x="2737037" y="0"/>
                </a:lnTo>
                <a:lnTo>
                  <a:pt x="2999551" y="0"/>
                </a:lnTo>
                <a:lnTo>
                  <a:pt x="2999551" y="3481579"/>
                </a:lnTo>
                <a:lnTo>
                  <a:pt x="0" y="3481579"/>
                </a:lnTo>
                <a:lnTo>
                  <a:pt x="3154" y="3348389"/>
                </a:lnTo>
                <a:cubicBezTo>
                  <a:pt x="70549" y="1934565"/>
                  <a:pt x="640060" y="710747"/>
                  <a:pt x="1611669" y="15046"/>
                </a:cubicBezTo>
                <a:close/>
              </a:path>
            </a:pathLst>
          </a:custGeom>
          <a:solidFill>
            <a:schemeClr val="accent4"/>
          </a:solidFill>
        </p:spPr>
        <p:txBody>
          <a:bodyPr wrap="square">
            <a:noAutofit/>
          </a:bodyPr>
          <a:lstStyle/>
          <a:p>
            <a:r>
              <a:rPr lang="en-US"/>
              <a:t>Click icon to add picture</a:t>
            </a:r>
          </a:p>
        </p:txBody>
      </p:sp>
      <p:sp>
        <p:nvSpPr>
          <p:cNvPr id="15" name="Picture Placeholder 14">
            <a:extLst>
              <a:ext uri="{FF2B5EF4-FFF2-40B4-BE49-F238E27FC236}">
                <a16:creationId xmlns:a16="http://schemas.microsoft.com/office/drawing/2014/main" id="{05C71C38-E80C-4CB6-900D-104E4969C39A}"/>
              </a:ext>
            </a:extLst>
          </p:cNvPr>
          <p:cNvSpPr>
            <a:spLocks noGrp="1"/>
          </p:cNvSpPr>
          <p:nvPr>
            <p:ph type="pic" sz="quarter" idx="14"/>
          </p:nvPr>
        </p:nvSpPr>
        <p:spPr>
          <a:xfrm>
            <a:off x="9512300" y="0"/>
            <a:ext cx="2679700" cy="3483864"/>
          </a:xfrm>
          <a:solidFill>
            <a:schemeClr val="accent4"/>
          </a:solidFill>
        </p:spPr>
        <p:txBody>
          <a:bodyPr/>
          <a:lstStyle/>
          <a:p>
            <a:r>
              <a:rPr lang="en-US"/>
              <a:t>Click icon to add picture</a:t>
            </a:r>
          </a:p>
        </p:txBody>
      </p:sp>
      <p:sp>
        <p:nvSpPr>
          <p:cNvPr id="55" name="Picture Placeholder 54">
            <a:extLst>
              <a:ext uri="{FF2B5EF4-FFF2-40B4-BE49-F238E27FC236}">
                <a16:creationId xmlns:a16="http://schemas.microsoft.com/office/drawing/2014/main" id="{087EF14F-A23A-419B-B040-67536D44E826}"/>
              </a:ext>
            </a:extLst>
          </p:cNvPr>
          <p:cNvSpPr>
            <a:spLocks noGrp="1"/>
          </p:cNvSpPr>
          <p:nvPr>
            <p:ph type="pic" sz="quarter" idx="15"/>
          </p:nvPr>
        </p:nvSpPr>
        <p:spPr>
          <a:xfrm>
            <a:off x="6382115" y="3531870"/>
            <a:ext cx="3084612" cy="3326130"/>
          </a:xfrm>
          <a:custGeom>
            <a:avLst/>
            <a:gdLst>
              <a:gd name="connsiteX0" fmla="*/ 1645 w 3084612"/>
              <a:gd name="connsiteY0" fmla="*/ 0 h 3326130"/>
              <a:gd name="connsiteX1" fmla="*/ 3084612 w 3084612"/>
              <a:gd name="connsiteY1" fmla="*/ 0 h 3326130"/>
              <a:gd name="connsiteX2" fmla="*/ 3084612 w 3084612"/>
              <a:gd name="connsiteY2" fmla="*/ 3326130 h 3326130"/>
              <a:gd name="connsiteX3" fmla="*/ 2740651 w 3084612"/>
              <a:gd name="connsiteY3" fmla="*/ 3326130 h 3326130"/>
              <a:gd name="connsiteX4" fmla="*/ 2525231 w 3084612"/>
              <a:gd name="connsiteY4" fmla="*/ 3326130 h 3326130"/>
              <a:gd name="connsiteX5" fmla="*/ 2412471 w 3084612"/>
              <a:gd name="connsiteY5" fmla="*/ 3248247 h 3326130"/>
              <a:gd name="connsiteX6" fmla="*/ 1891184 w 3084612"/>
              <a:gd name="connsiteY6" fmla="*/ 2839937 h 3326130"/>
              <a:gd name="connsiteX7" fmla="*/ 0 w 3084612"/>
              <a:gd name="connsiteY7" fmla="*/ 69643 h 33261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4612" h="3326130">
                <a:moveTo>
                  <a:pt x="1645" y="0"/>
                </a:moveTo>
                <a:lnTo>
                  <a:pt x="3084612" y="0"/>
                </a:lnTo>
                <a:lnTo>
                  <a:pt x="3084612" y="3326130"/>
                </a:lnTo>
                <a:lnTo>
                  <a:pt x="2740651" y="3326130"/>
                </a:lnTo>
                <a:lnTo>
                  <a:pt x="2525231" y="3326130"/>
                </a:lnTo>
                <a:lnTo>
                  <a:pt x="2412471" y="3248247"/>
                </a:lnTo>
                <a:cubicBezTo>
                  <a:pt x="2237092" y="3119963"/>
                  <a:pt x="2064933" y="2981395"/>
                  <a:pt x="1891184" y="2839937"/>
                </a:cubicBezTo>
                <a:cubicBezTo>
                  <a:pt x="937066" y="2063157"/>
                  <a:pt x="0" y="1425505"/>
                  <a:pt x="0" y="69643"/>
                </a:cubicBezTo>
                <a:close/>
              </a:path>
            </a:pathLst>
          </a:custGeom>
          <a:solidFill>
            <a:schemeClr val="accent4"/>
          </a:solidFill>
        </p:spPr>
        <p:txBody>
          <a:bodyPr wrap="square">
            <a:noAutofit/>
          </a:bodyPr>
          <a:lstStyle/>
          <a:p>
            <a:r>
              <a:rPr lang="en-US"/>
              <a:t>Click icon to add picture</a:t>
            </a:r>
          </a:p>
        </p:txBody>
      </p:sp>
      <p:sp>
        <p:nvSpPr>
          <p:cNvPr id="16" name="Picture Placeholder 14">
            <a:extLst>
              <a:ext uri="{FF2B5EF4-FFF2-40B4-BE49-F238E27FC236}">
                <a16:creationId xmlns:a16="http://schemas.microsoft.com/office/drawing/2014/main" id="{FBD28C77-1B8B-41DB-98BB-E89DACE8B1D9}"/>
              </a:ext>
            </a:extLst>
          </p:cNvPr>
          <p:cNvSpPr>
            <a:spLocks noGrp="1"/>
          </p:cNvSpPr>
          <p:nvPr>
            <p:ph type="pic" sz="quarter" idx="16"/>
          </p:nvPr>
        </p:nvSpPr>
        <p:spPr>
          <a:xfrm>
            <a:off x="9534858" y="3531870"/>
            <a:ext cx="2679700" cy="3326130"/>
          </a:xfrm>
          <a:solidFill>
            <a:schemeClr val="accent4"/>
          </a:solidFill>
        </p:spPr>
        <p:txBody>
          <a:bodyPr/>
          <a:lstStyle/>
          <a:p>
            <a:r>
              <a:rPr lang="en-US"/>
              <a:t>Click icon to add picture</a:t>
            </a:r>
          </a:p>
        </p:txBody>
      </p:sp>
      <p:sp>
        <p:nvSpPr>
          <p:cNvPr id="17" name="Date Placeholder 9">
            <a:extLst>
              <a:ext uri="{FF2B5EF4-FFF2-40B4-BE49-F238E27FC236}">
                <a16:creationId xmlns:a16="http://schemas.microsoft.com/office/drawing/2014/main" id="{E68894E0-DA12-40BB-B505-EB84F08C65F1}"/>
              </a:ext>
            </a:extLst>
          </p:cNvPr>
          <p:cNvSpPr>
            <a:spLocks noGrp="1"/>
          </p:cNvSpPr>
          <p:nvPr>
            <p:ph type="dt" sz="half" idx="10"/>
          </p:nvPr>
        </p:nvSpPr>
        <p:spPr>
          <a:xfrm>
            <a:off x="7854696" y="6172200"/>
            <a:ext cx="2843784" cy="457200"/>
          </a:xfrm>
          <a:prstGeom prst="rect">
            <a:avLst/>
          </a:prstGeom>
        </p:spPr>
        <p:txBody>
          <a:bodyPr/>
          <a:lstStyle>
            <a:lvl1pPr>
              <a:defRPr>
                <a:solidFill>
                  <a:schemeClr val="bg1"/>
                </a:solidFill>
              </a:defRPr>
            </a:lvl1pPr>
          </a:lstStyle>
          <a:p>
            <a:r>
              <a:rPr lang="en-US"/>
              <a:t>2/3/20XX</a:t>
            </a:r>
          </a:p>
        </p:txBody>
      </p:sp>
      <p:sp>
        <p:nvSpPr>
          <p:cNvPr id="14" name="Slide Number Placeholder 31">
            <a:extLst>
              <a:ext uri="{FF2B5EF4-FFF2-40B4-BE49-F238E27FC236}">
                <a16:creationId xmlns:a16="http://schemas.microsoft.com/office/drawing/2014/main" id="{E3416EBC-370F-44EC-82B2-260F9C0CF74A}"/>
              </a:ext>
            </a:extLst>
          </p:cNvPr>
          <p:cNvSpPr>
            <a:spLocks noGrp="1"/>
          </p:cNvSpPr>
          <p:nvPr>
            <p:ph type="sldNum" sz="quarter" idx="12"/>
          </p:nvPr>
        </p:nvSpPr>
        <p:spPr>
          <a:xfrm>
            <a:off x="10712410" y="6172200"/>
            <a:ext cx="775429" cy="457200"/>
          </a:xfrm>
        </p:spPr>
        <p:txBody>
          <a:bodyPr/>
          <a:lstStyle>
            <a:lvl1pPr algn="ctr">
              <a:defRPr>
                <a:solidFill>
                  <a:schemeClr val="bg1"/>
                </a:solidFill>
                <a:effectLst>
                  <a:outerShdw blurRad="38100" dist="38100" dir="2700000" algn="tl">
                    <a:srgbClr val="000000">
                      <a:alpha val="43137"/>
                    </a:srgbClr>
                  </a:outerShdw>
                </a:effectLst>
              </a:defRPr>
            </a:lvl1pPr>
          </a:lstStyle>
          <a:p>
            <a:fld id="{FAEF9944-A4F6-4C59-AEBD-678D6480B8EA}" type="slidenum">
              <a:rPr lang="en-US" smtClean="0"/>
              <a:pPr/>
              <a:t>‹#›</a:t>
            </a:fld>
            <a:endParaRPr lang="en-US"/>
          </a:p>
        </p:txBody>
      </p:sp>
    </p:spTree>
    <p:extLst>
      <p:ext uri="{BB962C8B-B14F-4D97-AF65-F5344CB8AC3E}">
        <p14:creationId xmlns:p14="http://schemas.microsoft.com/office/powerpoint/2010/main" val="616595621"/>
      </p:ext>
    </p:extLst>
  </p:cSld>
  <p:clrMapOvr>
    <a:masterClrMapping/>
  </p:clrMapOvr>
  <p:extLst>
    <p:ext uri="{DCECCB84-F9BA-43D5-87BE-67443E8EF086}">
      <p15:sldGuideLst xmlns:p15="http://schemas.microsoft.com/office/powerpoint/2012/main">
        <p15:guide id="1" orient="horz" pos="4056">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image" Target="../media/image4.png"/><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929323-2B2E-BD4D-9BCF-B88B4E9016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fr-FR"/>
          </a:p>
        </p:txBody>
      </p:sp>
      <p:sp>
        <p:nvSpPr>
          <p:cNvPr id="3" name="Text Placeholder 2">
            <a:extLst>
              <a:ext uri="{FF2B5EF4-FFF2-40B4-BE49-F238E27FC236}">
                <a16:creationId xmlns:a16="http://schemas.microsoft.com/office/drawing/2014/main" id="{94AC911D-D7E0-034A-B473-94C2CC3AC8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396D5937-B151-8346-BA86-5B705EC6F1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662492-CE1B-5E4D-88D8-3DF05275B201}" type="datetimeFigureOut">
              <a:rPr lang="fr-FR" smtClean="0"/>
              <a:t>16/10/2025</a:t>
            </a:fld>
            <a:endParaRPr lang="fr-FR"/>
          </a:p>
        </p:txBody>
      </p:sp>
      <p:sp>
        <p:nvSpPr>
          <p:cNvPr id="5" name="Footer Placeholder 4">
            <a:extLst>
              <a:ext uri="{FF2B5EF4-FFF2-40B4-BE49-F238E27FC236}">
                <a16:creationId xmlns:a16="http://schemas.microsoft.com/office/drawing/2014/main" id="{5518B2A9-AD8B-F841-A28C-B1F697E55D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accent3"/>
                </a:solidFill>
              </a:defRPr>
            </a:lvl1pPr>
          </a:lstStyle>
          <a:p>
            <a:r>
              <a:rPr lang="fr-FR" err="1"/>
              <a:t>www.interpreter.eu</a:t>
            </a:r>
            <a:endParaRPr lang="fr-FR"/>
          </a:p>
        </p:txBody>
      </p:sp>
      <p:sp>
        <p:nvSpPr>
          <p:cNvPr id="6" name="Slide Number Placeholder 5">
            <a:extLst>
              <a:ext uri="{FF2B5EF4-FFF2-40B4-BE49-F238E27FC236}">
                <a16:creationId xmlns:a16="http://schemas.microsoft.com/office/drawing/2014/main" id="{A0E5D742-4A6F-CD45-8767-C2D8E3B717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FF096E-5E8D-2143-AB0D-7BD8B729B475}" type="slidenum">
              <a:rPr lang="fr-FR" smtClean="0"/>
              <a:t>‹#›</a:t>
            </a:fld>
            <a:endParaRPr lang="fr-FR"/>
          </a:p>
        </p:txBody>
      </p:sp>
    </p:spTree>
    <p:extLst>
      <p:ext uri="{BB962C8B-B14F-4D97-AF65-F5344CB8AC3E}">
        <p14:creationId xmlns:p14="http://schemas.microsoft.com/office/powerpoint/2010/main" val="1878601380"/>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6929323-2B2E-BD4D-9BCF-B88B4E9016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fr-FR"/>
          </a:p>
        </p:txBody>
      </p:sp>
      <p:sp>
        <p:nvSpPr>
          <p:cNvPr id="3" name="Text Placeholder 2">
            <a:extLst>
              <a:ext uri="{FF2B5EF4-FFF2-40B4-BE49-F238E27FC236}">
                <a16:creationId xmlns:a16="http://schemas.microsoft.com/office/drawing/2014/main" id="{94AC911D-D7E0-034A-B473-94C2CC3AC80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4" name="Date Placeholder 3">
            <a:extLst>
              <a:ext uri="{FF2B5EF4-FFF2-40B4-BE49-F238E27FC236}">
                <a16:creationId xmlns:a16="http://schemas.microsoft.com/office/drawing/2014/main" id="{396D5937-B151-8346-BA86-5B705EC6F1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662492-CE1B-5E4D-88D8-3DF05275B201}" type="datetimeFigureOut">
              <a:rPr lang="fr-FR" smtClean="0"/>
              <a:t>16/10/2025</a:t>
            </a:fld>
            <a:endParaRPr lang="fr-FR"/>
          </a:p>
        </p:txBody>
      </p:sp>
      <p:sp>
        <p:nvSpPr>
          <p:cNvPr id="5" name="Footer Placeholder 4">
            <a:extLst>
              <a:ext uri="{FF2B5EF4-FFF2-40B4-BE49-F238E27FC236}">
                <a16:creationId xmlns:a16="http://schemas.microsoft.com/office/drawing/2014/main" id="{5518B2A9-AD8B-F841-A28C-B1F697E55D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rgbClr val="9400D4"/>
                </a:solidFill>
              </a:defRPr>
            </a:lvl1pPr>
          </a:lstStyle>
          <a:p>
            <a:endParaRPr lang="fr-FR"/>
          </a:p>
        </p:txBody>
      </p:sp>
      <p:sp>
        <p:nvSpPr>
          <p:cNvPr id="6" name="Slide Number Placeholder 5">
            <a:extLst>
              <a:ext uri="{FF2B5EF4-FFF2-40B4-BE49-F238E27FC236}">
                <a16:creationId xmlns:a16="http://schemas.microsoft.com/office/drawing/2014/main" id="{A0E5D742-4A6F-CD45-8767-C2D8E3B717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FF096E-5E8D-2143-AB0D-7BD8B729B475}" type="slidenum">
              <a:rPr lang="fr-FR" smtClean="0"/>
              <a:t>‹#›</a:t>
            </a:fld>
            <a:endParaRPr lang="fr-FR"/>
          </a:p>
        </p:txBody>
      </p:sp>
    </p:spTree>
    <p:extLst>
      <p:ext uri="{BB962C8B-B14F-4D97-AF65-F5344CB8AC3E}">
        <p14:creationId xmlns:p14="http://schemas.microsoft.com/office/powerpoint/2010/main" val="1080639548"/>
      </p:ext>
    </p:extLst>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rgbClr val="8DC75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45F042CE-22C9-5059-9061-65FC3D120C92}"/>
              </a:ext>
            </a:extLst>
          </p:cNvPr>
          <p:cNvPicPr>
            <a:picLocks noChangeAspect="1"/>
          </p:cNvPicPr>
          <p:nvPr userDrawn="1"/>
        </p:nvPicPr>
        <p:blipFill>
          <a:blip r:embed="rId13"/>
          <a:stretch>
            <a:fillRect/>
          </a:stretch>
        </p:blipFill>
        <p:spPr>
          <a:xfrm>
            <a:off x="0" y="0"/>
            <a:ext cx="12192000" cy="6858000"/>
          </a:xfrm>
          <a:prstGeom prst="rect">
            <a:avLst/>
          </a:prstGeom>
        </p:spPr>
      </p:pic>
      <p:sp>
        <p:nvSpPr>
          <p:cNvPr id="2" name="Title Placeholder 1">
            <a:extLst>
              <a:ext uri="{FF2B5EF4-FFF2-40B4-BE49-F238E27FC236}">
                <a16:creationId xmlns:a16="http://schemas.microsoft.com/office/drawing/2014/main" id="{BB64FCC3-4ED9-7C40-992B-524D9160F6DB}"/>
              </a:ext>
            </a:extLst>
          </p:cNvPr>
          <p:cNvSpPr>
            <a:spLocks noGrp="1"/>
          </p:cNvSpPr>
          <p:nvPr>
            <p:ph type="title"/>
          </p:nvPr>
        </p:nvSpPr>
        <p:spPr>
          <a:xfrm>
            <a:off x="838200" y="730467"/>
            <a:ext cx="10515600" cy="1012610"/>
          </a:xfrm>
          <a:prstGeom prst="rect">
            <a:avLst/>
          </a:prstGeom>
        </p:spPr>
        <p:txBody>
          <a:bodyPr vert="horz" lIns="91440" tIns="45720" rIns="91440" bIns="45720" rtlCol="0" anchor="ctr">
            <a:normAutofit/>
          </a:bodyPr>
          <a:lstStyle/>
          <a:p>
            <a:r>
              <a:rPr lang="en-GB"/>
              <a:t>Click to edit Master title style</a:t>
            </a:r>
            <a:endParaRPr lang="fr-FR"/>
          </a:p>
        </p:txBody>
      </p:sp>
      <p:sp>
        <p:nvSpPr>
          <p:cNvPr id="3" name="Text Placeholder 2">
            <a:extLst>
              <a:ext uri="{FF2B5EF4-FFF2-40B4-BE49-F238E27FC236}">
                <a16:creationId xmlns:a16="http://schemas.microsoft.com/office/drawing/2014/main" id="{F15DBC9A-8333-6048-BC05-1594301D14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fr-FR"/>
          </a:p>
        </p:txBody>
      </p:sp>
      <p:sp>
        <p:nvSpPr>
          <p:cNvPr id="13" name="Date Placeholder 3">
            <a:extLst>
              <a:ext uri="{FF2B5EF4-FFF2-40B4-BE49-F238E27FC236}">
                <a16:creationId xmlns:a16="http://schemas.microsoft.com/office/drawing/2014/main" id="{9C8A6296-EF44-47DD-91A2-DA8C89B6A9FE}"/>
              </a:ext>
            </a:extLst>
          </p:cNvPr>
          <p:cNvSpPr txBox="1">
            <a:spLocks/>
          </p:cNvSpPr>
          <p:nvPr userDrawn="1"/>
        </p:nvSpPr>
        <p:spPr>
          <a:xfrm>
            <a:off x="10430256" y="6366764"/>
            <a:ext cx="2743200" cy="365125"/>
          </a:xfrm>
          <a:prstGeom prst="rect">
            <a:avLst/>
          </a:prstGeom>
        </p:spPr>
        <p:txBody>
          <a:bodyPr vert="horz" lIns="91440" tIns="45720" rIns="91440" bIns="45720" rtlCol="0" anchor="ctr"/>
          <a:lstStyle>
            <a:defPPr>
              <a:defRPr lang="fr-FR"/>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3662492-CE1B-5E4D-88D8-3DF05275B201}" type="datetimeFigureOut">
              <a:rPr lang="fr-FR" b="1" smtClean="0">
                <a:solidFill>
                  <a:schemeClr val="tx1"/>
                </a:solidFill>
              </a:rPr>
              <a:pPr/>
              <a:t>16/10/2025</a:t>
            </a:fld>
            <a:endParaRPr lang="fr-FR" b="1">
              <a:solidFill>
                <a:schemeClr val="tx1"/>
              </a:solidFill>
            </a:endParaRPr>
          </a:p>
        </p:txBody>
      </p:sp>
      <p:sp>
        <p:nvSpPr>
          <p:cNvPr id="14" name="Slide Number Placeholder 5">
            <a:extLst>
              <a:ext uri="{FF2B5EF4-FFF2-40B4-BE49-F238E27FC236}">
                <a16:creationId xmlns:a16="http://schemas.microsoft.com/office/drawing/2014/main" id="{4EB2A92B-F75B-4D00-93E6-F850831FF877}"/>
              </a:ext>
            </a:extLst>
          </p:cNvPr>
          <p:cNvSpPr txBox="1">
            <a:spLocks/>
          </p:cNvSpPr>
          <p:nvPr userDrawn="1"/>
        </p:nvSpPr>
        <p:spPr>
          <a:xfrm>
            <a:off x="5896356" y="6366763"/>
            <a:ext cx="399288"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4FF096E-5E8D-2143-AB0D-7BD8B729B475}" type="slidenum">
              <a:rPr lang="fr-FR" smtClean="0">
                <a:solidFill>
                  <a:schemeClr val="tx1"/>
                </a:solidFill>
              </a:rPr>
              <a:pPr/>
              <a:t>‹#›</a:t>
            </a:fld>
            <a:endParaRPr lang="fr-FR">
              <a:solidFill>
                <a:schemeClr val="tx1"/>
              </a:solidFill>
            </a:endParaRPr>
          </a:p>
        </p:txBody>
      </p:sp>
      <p:pic>
        <p:nvPicPr>
          <p:cNvPr id="8" name="Picture 7">
            <a:extLst>
              <a:ext uri="{FF2B5EF4-FFF2-40B4-BE49-F238E27FC236}">
                <a16:creationId xmlns:a16="http://schemas.microsoft.com/office/drawing/2014/main" id="{C69A14F9-57FD-629A-3928-F93A1C1021BD}"/>
              </a:ext>
            </a:extLst>
          </p:cNvPr>
          <p:cNvPicPr>
            <a:picLocks noChangeAspect="1"/>
          </p:cNvPicPr>
          <p:nvPr userDrawn="1"/>
        </p:nvPicPr>
        <p:blipFill>
          <a:blip r:embed="rId14"/>
          <a:stretch>
            <a:fillRect/>
          </a:stretch>
        </p:blipFill>
        <p:spPr>
          <a:xfrm>
            <a:off x="838200" y="182525"/>
            <a:ext cx="1761748" cy="358141"/>
          </a:xfrm>
          <a:prstGeom prst="rect">
            <a:avLst/>
          </a:prstGeom>
        </p:spPr>
      </p:pic>
    </p:spTree>
    <p:extLst>
      <p:ext uri="{BB962C8B-B14F-4D97-AF65-F5344CB8AC3E}">
        <p14:creationId xmlns:p14="http://schemas.microsoft.com/office/powerpoint/2010/main" val="3705470292"/>
      </p:ext>
    </p:extLst>
  </p:cSld>
  <p:clrMap bg1="lt1" tx1="dk1" bg2="lt2" tx2="dk2" accent1="accent1" accent2="accent2" accent3="accent3" accent4="accent4" accent5="accent5" accent6="accent6" hlink="hlink" folHlink="folHlink"/>
  <p:sldLayoutIdLst>
    <p:sldLayoutId id="2147483651" r:id="rId1"/>
    <p:sldLayoutId id="2147483653" r:id="rId2"/>
    <p:sldLayoutId id="2147483662" r:id="rId3"/>
    <p:sldLayoutId id="2147483654" r:id="rId4"/>
    <p:sldLayoutId id="2147483655" r:id="rId5"/>
    <p:sldLayoutId id="2147483656" r:id="rId6"/>
    <p:sldLayoutId id="2147483657" r:id="rId7"/>
    <p:sldLayoutId id="2147483658" r:id="rId8"/>
    <p:sldLayoutId id="2147483659" r:id="rId9"/>
    <p:sldLayoutId id="2147483672" r:id="rId10"/>
    <p:sldLayoutId id="2147483674" r:id="rId11"/>
  </p:sldLayoutIdLst>
  <p:txStyles>
    <p:titleStyle>
      <a:lvl1pPr algn="l" defTabSz="914400" rtl="0" eaLnBrk="1" latinLnBrk="0" hangingPunct="1">
        <a:lnSpc>
          <a:spcPct val="90000"/>
        </a:lnSpc>
        <a:spcBef>
          <a:spcPct val="0"/>
        </a:spcBef>
        <a:buNone/>
        <a:defRPr sz="4400" kern="1200">
          <a:solidFill>
            <a:srgbClr val="8DC75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90000"/>
              <a:lumOff val="10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3" Type="http://schemas.openxmlformats.org/officeDocument/2006/relationships/hyperlink" Target="https://digitaf.eu/tools-data-and-projects-catalogue/tools/" TargetMode="External"/><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7.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401D5-01B5-DB42-AC53-E526F750E5FF}"/>
              </a:ext>
            </a:extLst>
          </p:cNvPr>
          <p:cNvSpPr>
            <a:spLocks noGrp="1"/>
          </p:cNvSpPr>
          <p:nvPr>
            <p:ph type="ctrTitle"/>
          </p:nvPr>
        </p:nvSpPr>
        <p:spPr>
          <a:xfrm>
            <a:off x="309807" y="2362862"/>
            <a:ext cx="9509385" cy="923544"/>
          </a:xfrm>
        </p:spPr>
        <p:txBody>
          <a:bodyPr anchor="ctr"/>
          <a:lstStyle/>
          <a:p>
            <a:r>
              <a:rPr lang="fr-FR" b="1" dirty="0"/>
              <a:t>EMEA – INRES Collaboration</a:t>
            </a:r>
          </a:p>
        </p:txBody>
      </p:sp>
      <p:sp>
        <p:nvSpPr>
          <p:cNvPr id="3" name="Subtitle 2">
            <a:extLst>
              <a:ext uri="{FF2B5EF4-FFF2-40B4-BE49-F238E27FC236}">
                <a16:creationId xmlns:a16="http://schemas.microsoft.com/office/drawing/2014/main" id="{7B61CF4D-9E7D-C94D-9057-821CD7504B9C}"/>
              </a:ext>
            </a:extLst>
          </p:cNvPr>
          <p:cNvSpPr>
            <a:spLocks noGrp="1"/>
          </p:cNvSpPr>
          <p:nvPr>
            <p:ph type="subTitle" idx="1"/>
          </p:nvPr>
        </p:nvSpPr>
        <p:spPr>
          <a:xfrm>
            <a:off x="391534" y="3428998"/>
            <a:ext cx="9321426" cy="1247777"/>
          </a:xfrm>
        </p:spPr>
        <p:txBody>
          <a:bodyPr vert="horz" lIns="91440" tIns="45720" rIns="91440" bIns="45720" rtlCol="0" anchor="ctr">
            <a:normAutofit/>
          </a:bodyPr>
          <a:lstStyle/>
          <a:p>
            <a:r>
              <a:rPr lang="fr-FR" sz="2800" b="1" dirty="0" err="1"/>
              <a:t>Quantifying</a:t>
            </a:r>
            <a:r>
              <a:rPr lang="fr-FR" sz="2800" b="1" dirty="0"/>
              <a:t> </a:t>
            </a:r>
            <a:r>
              <a:rPr lang="fr-FR" sz="2800" b="1" dirty="0" err="1"/>
              <a:t>ReForest</a:t>
            </a:r>
            <a:r>
              <a:rPr lang="fr-FR" sz="2800" b="1" dirty="0"/>
              <a:t> </a:t>
            </a:r>
            <a:r>
              <a:rPr lang="fr-FR" sz="2800" b="1" dirty="0" err="1"/>
              <a:t>Financing</a:t>
            </a:r>
            <a:r>
              <a:rPr lang="fr-FR" sz="2800" b="1" dirty="0"/>
              <a:t> Scheme impact on </a:t>
            </a:r>
            <a:r>
              <a:rPr lang="fr-FR" sz="2800" b="1" dirty="0" err="1"/>
              <a:t>farmers</a:t>
            </a:r>
            <a:r>
              <a:rPr lang="fr-FR" sz="2800" b="1" dirty="0"/>
              <a:t>’ performance </a:t>
            </a:r>
            <a:r>
              <a:rPr lang="fr-FR" sz="2800" b="1" dirty="0" err="1"/>
              <a:t>using</a:t>
            </a:r>
            <a:r>
              <a:rPr lang="fr-FR" sz="2800" b="1" dirty="0"/>
              <a:t> </a:t>
            </a:r>
            <a:r>
              <a:rPr lang="fr-FR" sz="2800" b="1" dirty="0" err="1"/>
              <a:t>Decision</a:t>
            </a:r>
            <a:r>
              <a:rPr lang="fr-FR" sz="2800" b="1" dirty="0"/>
              <a:t> </a:t>
            </a:r>
            <a:r>
              <a:rPr lang="fr-FR" sz="2800" b="1" dirty="0" err="1"/>
              <a:t>Analysis</a:t>
            </a:r>
            <a:r>
              <a:rPr lang="fr-FR" sz="2800" b="1" dirty="0"/>
              <a:t> Model</a:t>
            </a:r>
            <a:endParaRPr lang="fr-FR" sz="2800" dirty="0"/>
          </a:p>
        </p:txBody>
      </p:sp>
      <p:pic>
        <p:nvPicPr>
          <p:cNvPr id="4" name="Picture 1" descr="A blue and white logo&#10;&#10;Description automatically generated">
            <a:extLst>
              <a:ext uri="{FF2B5EF4-FFF2-40B4-BE49-F238E27FC236}">
                <a16:creationId xmlns:a16="http://schemas.microsoft.com/office/drawing/2014/main" id="{009A7077-ED4C-E197-7417-5808495A36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59012" y="1239805"/>
            <a:ext cx="816349" cy="1067949"/>
          </a:xfrm>
          <a:prstGeom prst="rect">
            <a:avLst/>
          </a:prstGeom>
        </p:spPr>
      </p:pic>
      <p:pic>
        <p:nvPicPr>
          <p:cNvPr id="6" name="Picture 5">
            <a:extLst>
              <a:ext uri="{FF2B5EF4-FFF2-40B4-BE49-F238E27FC236}">
                <a16:creationId xmlns:a16="http://schemas.microsoft.com/office/drawing/2014/main" id="{6D6EA470-7DD8-8CCF-E11E-6D2C1E808901}"/>
              </a:ext>
            </a:extLst>
          </p:cNvPr>
          <p:cNvPicPr>
            <a:picLocks noChangeAspect="1"/>
          </p:cNvPicPr>
          <p:nvPr/>
        </p:nvPicPr>
        <p:blipFill>
          <a:blip r:embed="rId4"/>
          <a:stretch>
            <a:fillRect/>
          </a:stretch>
        </p:blipFill>
        <p:spPr>
          <a:xfrm>
            <a:off x="8995009" y="1329100"/>
            <a:ext cx="1994701" cy="889357"/>
          </a:xfrm>
          <a:prstGeom prst="rect">
            <a:avLst/>
          </a:prstGeom>
        </p:spPr>
      </p:pic>
    </p:spTree>
    <p:extLst>
      <p:ext uri="{BB962C8B-B14F-4D97-AF65-F5344CB8AC3E}">
        <p14:creationId xmlns:p14="http://schemas.microsoft.com/office/powerpoint/2010/main" val="911870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BBC63F-1A3D-558A-1542-669DC301A713}"/>
            </a:ext>
          </a:extLst>
        </p:cNvPr>
        <p:cNvGrpSpPr/>
        <p:nvPr/>
      </p:nvGrpSpPr>
      <p:grpSpPr>
        <a:xfrm>
          <a:off x="0" y="0"/>
          <a:ext cx="0" cy="0"/>
          <a:chOff x="0" y="0"/>
          <a:chExt cx="0" cy="0"/>
        </a:xfrm>
      </p:grpSpPr>
      <p:sp>
        <p:nvSpPr>
          <p:cNvPr id="4" name="Subtítulo 2">
            <a:extLst>
              <a:ext uri="{FF2B5EF4-FFF2-40B4-BE49-F238E27FC236}">
                <a16:creationId xmlns:a16="http://schemas.microsoft.com/office/drawing/2014/main" id="{ACBB6C1C-D272-31DB-F4E0-2A3EF4D996D8}"/>
              </a:ext>
            </a:extLst>
          </p:cNvPr>
          <p:cNvSpPr txBox="1">
            <a:spLocks/>
          </p:cNvSpPr>
          <p:nvPr/>
        </p:nvSpPr>
        <p:spPr>
          <a:xfrm>
            <a:off x="4740281" y="2119116"/>
            <a:ext cx="3036931" cy="16557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90000"/>
                    <a:lumOff val="10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s-ES"/>
          </a:p>
        </p:txBody>
      </p:sp>
      <p:sp>
        <p:nvSpPr>
          <p:cNvPr id="2" name="TextBox 1">
            <a:extLst>
              <a:ext uri="{FF2B5EF4-FFF2-40B4-BE49-F238E27FC236}">
                <a16:creationId xmlns:a16="http://schemas.microsoft.com/office/drawing/2014/main" id="{B0183213-8460-249D-29FF-190091E64DBA}"/>
              </a:ext>
            </a:extLst>
          </p:cNvPr>
          <p:cNvSpPr txBox="1"/>
          <p:nvPr/>
        </p:nvSpPr>
        <p:spPr>
          <a:xfrm>
            <a:off x="2954054" y="250520"/>
            <a:ext cx="7620000" cy="3027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9" name="TextBox 8">
            <a:extLst>
              <a:ext uri="{FF2B5EF4-FFF2-40B4-BE49-F238E27FC236}">
                <a16:creationId xmlns:a16="http://schemas.microsoft.com/office/drawing/2014/main" id="{E3286339-EDEB-BC7B-FE81-C848349E683A}"/>
              </a:ext>
            </a:extLst>
          </p:cNvPr>
          <p:cNvSpPr txBox="1"/>
          <p:nvPr/>
        </p:nvSpPr>
        <p:spPr>
          <a:xfrm>
            <a:off x="1868465" y="553233"/>
            <a:ext cx="877865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latin typeface="Calibri Light"/>
              </a:rPr>
              <a:t>Decision Analysis Approach</a:t>
            </a:r>
            <a:endParaRPr lang="en-US" sz="2400" b="1" dirty="0">
              <a:latin typeface="Calibri Light"/>
              <a:ea typeface="Calibri Light"/>
              <a:cs typeface="Calibri Light"/>
            </a:endParaRPr>
          </a:p>
        </p:txBody>
      </p:sp>
      <p:pic>
        <p:nvPicPr>
          <p:cNvPr id="5" name="Picture 4">
            <a:extLst>
              <a:ext uri="{FF2B5EF4-FFF2-40B4-BE49-F238E27FC236}">
                <a16:creationId xmlns:a16="http://schemas.microsoft.com/office/drawing/2014/main" id="{F6AD1E80-C031-8612-DB6E-64333652832E}"/>
              </a:ext>
            </a:extLst>
          </p:cNvPr>
          <p:cNvPicPr>
            <a:picLocks noChangeAspect="1"/>
          </p:cNvPicPr>
          <p:nvPr/>
        </p:nvPicPr>
        <p:blipFill>
          <a:blip r:embed="rId2"/>
          <a:stretch>
            <a:fillRect/>
          </a:stretch>
        </p:blipFill>
        <p:spPr>
          <a:xfrm>
            <a:off x="845331" y="107648"/>
            <a:ext cx="10501338" cy="6315047"/>
          </a:xfrm>
          <a:prstGeom prst="rect">
            <a:avLst/>
          </a:prstGeom>
        </p:spPr>
      </p:pic>
    </p:spTree>
    <p:extLst>
      <p:ext uri="{BB962C8B-B14F-4D97-AF65-F5344CB8AC3E}">
        <p14:creationId xmlns:p14="http://schemas.microsoft.com/office/powerpoint/2010/main" val="4172927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71045D-2D60-437D-5A8C-E34489D73F3C}"/>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563778C6-F3FD-B466-1D1D-38B520434B4D}"/>
              </a:ext>
            </a:extLst>
          </p:cNvPr>
          <p:cNvGraphicFramePr>
            <a:graphicFrameLocks noGrp="1"/>
          </p:cNvGraphicFramePr>
          <p:nvPr>
            <p:extLst>
              <p:ext uri="{D42A27DB-BD31-4B8C-83A1-F6EECF244321}">
                <p14:modId xmlns:p14="http://schemas.microsoft.com/office/powerpoint/2010/main" val="679730474"/>
              </p:ext>
            </p:extLst>
          </p:nvPr>
        </p:nvGraphicFramePr>
        <p:xfrm>
          <a:off x="510221" y="1171909"/>
          <a:ext cx="11171558" cy="5137451"/>
        </p:xfrm>
        <a:graphic>
          <a:graphicData uri="http://schemas.openxmlformats.org/drawingml/2006/table">
            <a:tbl>
              <a:tblPr firstRow="1" bandRow="1">
                <a:tableStyleId>{5C22544A-7EE6-4342-B048-85BDC9FD1C3A}</a:tableStyleId>
              </a:tblPr>
              <a:tblGrid>
                <a:gridCol w="2064222">
                  <a:extLst>
                    <a:ext uri="{9D8B030D-6E8A-4147-A177-3AD203B41FA5}">
                      <a16:colId xmlns:a16="http://schemas.microsoft.com/office/drawing/2014/main" val="378019516"/>
                    </a:ext>
                  </a:extLst>
                </a:gridCol>
                <a:gridCol w="3525520">
                  <a:extLst>
                    <a:ext uri="{9D8B030D-6E8A-4147-A177-3AD203B41FA5}">
                      <a16:colId xmlns:a16="http://schemas.microsoft.com/office/drawing/2014/main" val="155103207"/>
                    </a:ext>
                  </a:extLst>
                </a:gridCol>
                <a:gridCol w="2540000">
                  <a:extLst>
                    <a:ext uri="{9D8B030D-6E8A-4147-A177-3AD203B41FA5}">
                      <a16:colId xmlns:a16="http://schemas.microsoft.com/office/drawing/2014/main" val="2050857497"/>
                    </a:ext>
                  </a:extLst>
                </a:gridCol>
                <a:gridCol w="3041816">
                  <a:extLst>
                    <a:ext uri="{9D8B030D-6E8A-4147-A177-3AD203B41FA5}">
                      <a16:colId xmlns:a16="http://schemas.microsoft.com/office/drawing/2014/main" val="4204233541"/>
                    </a:ext>
                  </a:extLst>
                </a:gridCol>
              </a:tblGrid>
              <a:tr h="411828">
                <a:tc>
                  <a:txBody>
                    <a:bodyPr/>
                    <a:lstStyle/>
                    <a:p>
                      <a:pPr algn="ctr"/>
                      <a:r>
                        <a:rPr lang="es-ES" sz="1200" dirty="0"/>
                        <a:t>Incentive </a:t>
                      </a:r>
                      <a:r>
                        <a:rPr lang="es-ES" sz="1200" dirty="0" err="1"/>
                        <a:t>Mechanisms</a:t>
                      </a:r>
                      <a:endParaRPr lang="es-ES" sz="1200" dirty="0"/>
                    </a:p>
                  </a:txBody>
                  <a:tcPr/>
                </a:tc>
                <a:tc>
                  <a:txBody>
                    <a:bodyPr/>
                    <a:lstStyle/>
                    <a:p>
                      <a:pPr algn="ctr"/>
                      <a:r>
                        <a:rPr lang="es-ES" sz="1200" dirty="0" err="1"/>
                        <a:t>Brief</a:t>
                      </a:r>
                      <a:r>
                        <a:rPr lang="es-ES" sz="1200" dirty="0"/>
                        <a:t> </a:t>
                      </a:r>
                      <a:r>
                        <a:rPr lang="es-ES" sz="1200" dirty="0" err="1"/>
                        <a:t>Discription</a:t>
                      </a:r>
                      <a:r>
                        <a:rPr lang="es-ES" sz="1200" dirty="0"/>
                        <a:t> / </a:t>
                      </a:r>
                      <a:r>
                        <a:rPr lang="es-ES" sz="1200" dirty="0" err="1"/>
                        <a:t>Economic</a:t>
                      </a:r>
                      <a:r>
                        <a:rPr lang="es-ES" sz="1200" dirty="0"/>
                        <a:t> </a:t>
                      </a:r>
                      <a:r>
                        <a:rPr lang="es-ES" sz="1200" dirty="0" err="1"/>
                        <a:t>Rationale</a:t>
                      </a:r>
                      <a:endParaRPr lang="es-ES" sz="1200" dirty="0"/>
                    </a:p>
                  </a:txBody>
                  <a:tcPr/>
                </a:tc>
                <a:tc>
                  <a:txBody>
                    <a:bodyPr/>
                    <a:lstStyle/>
                    <a:p>
                      <a:pPr lvl="0" algn="ctr">
                        <a:buNone/>
                      </a:pPr>
                      <a:r>
                        <a:rPr lang="es-ES" sz="1200" dirty="0" err="1"/>
                        <a:t>Model</a:t>
                      </a:r>
                      <a:r>
                        <a:rPr lang="es-ES" sz="1200" dirty="0"/>
                        <a:t> </a:t>
                      </a:r>
                      <a:r>
                        <a:rPr lang="es-ES" sz="1200" dirty="0" err="1"/>
                        <a:t>Application</a:t>
                      </a:r>
                      <a:endParaRPr lang="es-ES" sz="1200" dirty="0"/>
                    </a:p>
                  </a:txBody>
                  <a:tcPr/>
                </a:tc>
                <a:tc>
                  <a:txBody>
                    <a:bodyPr/>
                    <a:lstStyle/>
                    <a:p>
                      <a:pPr lvl="0" algn="ctr">
                        <a:buNone/>
                      </a:pPr>
                      <a:r>
                        <a:rPr lang="es-ES" sz="1200" dirty="0"/>
                        <a:t>Real Case </a:t>
                      </a:r>
                      <a:r>
                        <a:rPr lang="es-ES" sz="1200" dirty="0" err="1"/>
                        <a:t>Study</a:t>
                      </a:r>
                      <a:r>
                        <a:rPr lang="es-ES" sz="1200" dirty="0"/>
                        <a:t> - </a:t>
                      </a:r>
                      <a:r>
                        <a:rPr lang="es-ES" sz="1200" dirty="0" err="1"/>
                        <a:t>Examples</a:t>
                      </a:r>
                      <a:endParaRPr lang="es-ES" sz="1200" dirty="0"/>
                    </a:p>
                  </a:txBody>
                  <a:tcPr/>
                </a:tc>
                <a:extLst>
                  <a:ext uri="{0D108BD9-81ED-4DB2-BD59-A6C34878D82A}">
                    <a16:rowId xmlns:a16="http://schemas.microsoft.com/office/drawing/2014/main" val="2594640900"/>
                  </a:ext>
                </a:extLst>
              </a:tr>
              <a:tr h="877626">
                <a:tc>
                  <a:txBody>
                    <a:bodyPr/>
                    <a:lstStyle/>
                    <a:p>
                      <a:pPr algn="l"/>
                      <a:r>
                        <a:rPr lang="en-US" sz="1400" b="1" dirty="0"/>
                        <a:t>Venture Capital, Private Equity, and Seed Funding</a:t>
                      </a:r>
                      <a:endParaRPr lang="es-ES" sz="1400" b="1" dirty="0"/>
                    </a:p>
                  </a:txBody>
                  <a:tcPr anchor="ctr"/>
                </a:tc>
                <a:tc>
                  <a:txBody>
                    <a:bodyPr/>
                    <a:lstStyle/>
                    <a:p>
                      <a:r>
                        <a:rPr lang="en-US" sz="1200" dirty="0"/>
                        <a:t>Provide early-stage or growth funding for agroforestry projects, including seed capital for farms transitioning practices</a:t>
                      </a:r>
                      <a:endParaRPr lang="en-US" sz="1200" b="0" i="0" u="none" strike="noStrike" kern="1200" dirty="0">
                        <a:solidFill>
                          <a:schemeClr val="dk1"/>
                        </a:solidFill>
                        <a:latin typeface="Calibri"/>
                        <a:ea typeface="+mn-ea"/>
                        <a:cs typeface="+mn-cs"/>
                      </a:endParaRPr>
                    </a:p>
                  </a:txBody>
                  <a:tcPr anchor="ctr"/>
                </a:tc>
                <a:tc>
                  <a:txBody>
                    <a:bodyPr/>
                    <a:lstStyle/>
                    <a:p>
                      <a:pPr marL="0" lvl="0" algn="l" defTabSz="914400" rtl="0" eaLnBrk="1" latinLnBrk="0" hangingPunct="1">
                        <a:buNone/>
                      </a:pPr>
                      <a:r>
                        <a:rPr lang="en-US" sz="1200" kern="1200" dirty="0">
                          <a:solidFill>
                            <a:schemeClr val="dk1"/>
                          </a:solidFill>
                          <a:latin typeface="+mn-lt"/>
                          <a:ea typeface="+mn-ea"/>
                          <a:cs typeface="+mn-cs"/>
                        </a:rPr>
                        <a:t>One time – Upfront -  funding </a:t>
                      </a:r>
                    </a:p>
                    <a:p>
                      <a:pPr marL="0" lvl="0" algn="l" defTabSz="914400" rtl="0" eaLnBrk="1" latinLnBrk="0" hangingPunct="1">
                        <a:buNone/>
                      </a:pPr>
                      <a:r>
                        <a:rPr lang="en-US" sz="1200" kern="1200" dirty="0">
                          <a:solidFill>
                            <a:schemeClr val="dk1"/>
                          </a:solidFill>
                          <a:latin typeface="+mn-lt"/>
                          <a:ea typeface="+mn-ea"/>
                          <a:cs typeface="+mn-cs"/>
                        </a:rPr>
                        <a:t>Periodic – Seasonal/ Seed - Funding </a:t>
                      </a:r>
                    </a:p>
                  </a:txBody>
                  <a:tcPr anchor="ctr"/>
                </a:tc>
                <a:tc>
                  <a:txBody>
                    <a:bodyPr/>
                    <a:lstStyle/>
                    <a:p>
                      <a:pPr lvl="0">
                        <a:buNone/>
                      </a:pPr>
                      <a:r>
                        <a:rPr lang="en-US" sz="1200" dirty="0"/>
                        <a:t>Campo Impact Fund; Terra Bella Fund </a:t>
                      </a:r>
                      <a:r>
                        <a:rPr lang="en-US" sz="1200" b="1" i="0" u="none" strike="noStrike" noProof="0" dirty="0">
                          <a:solidFill>
                            <a:srgbClr val="112E43"/>
                          </a:solidFill>
                          <a:latin typeface="Calibri"/>
                        </a:rPr>
                        <a:t>; </a:t>
                      </a:r>
                      <a:r>
                        <a:rPr lang="en-US" sz="1200" b="0" i="0" u="none" strike="noStrike" noProof="0" dirty="0">
                          <a:solidFill>
                            <a:srgbClr val="112E43"/>
                          </a:solidFill>
                          <a:latin typeface="Calibri"/>
                        </a:rPr>
                        <a:t>Moringa Fund</a:t>
                      </a:r>
                      <a:endParaRPr lang="en-US" sz="1200" b="0" dirty="0"/>
                    </a:p>
                  </a:txBody>
                  <a:tcPr anchor="ctr"/>
                </a:tc>
                <a:extLst>
                  <a:ext uri="{0D108BD9-81ED-4DB2-BD59-A6C34878D82A}">
                    <a16:rowId xmlns:a16="http://schemas.microsoft.com/office/drawing/2014/main" val="3631573175"/>
                  </a:ext>
                </a:extLst>
              </a:tr>
              <a:tr h="1283469">
                <a:tc>
                  <a:txBody>
                    <a:bodyPr/>
                    <a:lstStyle/>
                    <a:p>
                      <a:pPr algn="l"/>
                      <a:r>
                        <a:rPr lang="en-US" sz="1400" b="1" dirty="0"/>
                        <a:t>Nature Capital Markets and Certification Schemes</a:t>
                      </a:r>
                      <a:br>
                        <a:rPr lang="en-US" sz="1400" b="1" dirty="0"/>
                      </a:br>
                      <a:r>
                        <a:rPr lang="en-US" sz="1400" b="1" dirty="0"/>
                        <a:t>(Carbon Market)</a:t>
                      </a:r>
                    </a:p>
                  </a:txBody>
                  <a:tcPr anchor="ctr"/>
                </a:tc>
                <a:tc>
                  <a:txBody>
                    <a:bodyPr/>
                    <a:lstStyle/>
                    <a:p>
                      <a:r>
                        <a:rPr lang="en-US" sz="1200" dirty="0"/>
                        <a:t>External accredited organs that measure and certify carbon storage and biodiversity enhancements, increasing project credibility and investment appeal</a:t>
                      </a:r>
                      <a:endParaRPr lang="es-ES" sz="1200" dirty="0"/>
                    </a:p>
                  </a:txBody>
                  <a:tcPr anchor="ctr"/>
                </a:tc>
                <a:tc>
                  <a:txBody>
                    <a:bodyPr/>
                    <a:lstStyle/>
                    <a:p>
                      <a:pPr marL="0" lvl="0" algn="l" defTabSz="914400" rtl="0" eaLnBrk="1" latinLnBrk="0" hangingPunct="1">
                        <a:buNone/>
                      </a:pPr>
                      <a:r>
                        <a:rPr lang="en-US" sz="1200" kern="1200" dirty="0">
                          <a:solidFill>
                            <a:schemeClr val="dk1"/>
                          </a:solidFill>
                          <a:latin typeface="+mn-lt"/>
                          <a:ea typeface="+mn-ea"/>
                          <a:cs typeface="+mn-cs"/>
                        </a:rPr>
                        <a:t>Carbon Market Credits</a:t>
                      </a:r>
                      <a:br>
                        <a:rPr lang="en-US" sz="1200" kern="1200" dirty="0">
                          <a:solidFill>
                            <a:schemeClr val="dk1"/>
                          </a:solidFill>
                          <a:latin typeface="+mn-lt"/>
                          <a:ea typeface="+mn-ea"/>
                          <a:cs typeface="+mn-cs"/>
                        </a:rPr>
                      </a:br>
                      <a:r>
                        <a:rPr lang="en-US" sz="1200" kern="1200" dirty="0">
                          <a:solidFill>
                            <a:schemeClr val="dk1"/>
                          </a:solidFill>
                          <a:latin typeface="+mn-lt"/>
                          <a:ea typeface="+mn-ea"/>
                          <a:cs typeface="+mn-cs"/>
                        </a:rPr>
                        <a:t>(case study analysis on the decision to join Carbon market – size and age matters)</a:t>
                      </a:r>
                    </a:p>
                    <a:p>
                      <a:pPr marL="0" lvl="0" algn="l" defTabSz="914400" rtl="0" eaLnBrk="1" latinLnBrk="0" hangingPunct="1">
                        <a:buNone/>
                      </a:pPr>
                      <a:endParaRPr lang="en-US" sz="1200" kern="1200" dirty="0">
                        <a:solidFill>
                          <a:schemeClr val="dk1"/>
                        </a:solidFill>
                        <a:latin typeface="+mn-lt"/>
                        <a:ea typeface="+mn-ea"/>
                        <a:cs typeface="+mn-cs"/>
                      </a:endParaRPr>
                    </a:p>
                  </a:txBody>
                  <a:tcPr anchor="ctr"/>
                </a:tc>
                <a:tc>
                  <a:txBody>
                    <a:bodyPr/>
                    <a:lstStyle/>
                    <a:p>
                      <a:pPr lvl="0">
                        <a:buNone/>
                      </a:pPr>
                      <a:r>
                        <a:rPr lang="en-US" sz="1200" b="0" dirty="0"/>
                        <a:t>Verra (VCS) and </a:t>
                      </a:r>
                      <a:r>
                        <a:rPr lang="en-US" sz="1200" b="0" i="0" u="none" strike="noStrike" noProof="0" dirty="0">
                          <a:latin typeface="Calibri"/>
                        </a:rPr>
                        <a:t>Jurisdictional and Nested REDD+ (JNR); </a:t>
                      </a:r>
                      <a:r>
                        <a:rPr lang="en-US" sz="1200" b="0" dirty="0"/>
                        <a:t>European – ETS and Voluntary Schemes; CRCF Regulation Policy; Gold Standard</a:t>
                      </a:r>
                    </a:p>
                  </a:txBody>
                  <a:tcPr anchor="ctr"/>
                </a:tc>
                <a:extLst>
                  <a:ext uri="{0D108BD9-81ED-4DB2-BD59-A6C34878D82A}">
                    <a16:rowId xmlns:a16="http://schemas.microsoft.com/office/drawing/2014/main" val="586647078"/>
                  </a:ext>
                </a:extLst>
              </a:tr>
              <a:tr h="1077446">
                <a:tc>
                  <a:txBody>
                    <a:bodyPr/>
                    <a:lstStyle/>
                    <a:p>
                      <a:pPr algn="l"/>
                      <a:r>
                        <a:rPr lang="es-ES" sz="1400" b="1" dirty="0" err="1"/>
                        <a:t>Impact</a:t>
                      </a:r>
                      <a:r>
                        <a:rPr lang="es-ES" sz="1400" b="1" dirty="0"/>
                        <a:t> </a:t>
                      </a:r>
                      <a:r>
                        <a:rPr lang="es-ES" sz="1400" b="1" dirty="0" err="1"/>
                        <a:t>Investment</a:t>
                      </a:r>
                      <a:r>
                        <a:rPr lang="es-ES" sz="1400" b="1" dirty="0"/>
                        <a:t> </a:t>
                      </a:r>
                      <a:r>
                        <a:rPr lang="es-ES" sz="1400" b="1" dirty="0" err="1"/>
                        <a:t>Funds</a:t>
                      </a:r>
                      <a:r>
                        <a:rPr lang="es-ES" sz="1400" b="1" dirty="0"/>
                        <a:t>, </a:t>
                      </a:r>
                      <a:r>
                        <a:rPr lang="es-ES" sz="1400" b="1" dirty="0" err="1"/>
                        <a:t>Blended</a:t>
                      </a:r>
                      <a:r>
                        <a:rPr lang="es-ES" sz="1400" b="1" dirty="0"/>
                        <a:t> </a:t>
                      </a:r>
                      <a:r>
                        <a:rPr lang="es-ES" sz="1400" b="1" dirty="0" err="1"/>
                        <a:t>Finance</a:t>
                      </a:r>
                      <a:r>
                        <a:rPr lang="es-ES" sz="1400" b="1" dirty="0"/>
                        <a:t> </a:t>
                      </a:r>
                      <a:br>
                        <a:rPr lang="es-ES" sz="1400" b="1" dirty="0"/>
                      </a:br>
                      <a:r>
                        <a:rPr lang="es-ES" sz="1400" b="1" i="0" u="none" strike="noStrike" noProof="0" dirty="0" err="1">
                          <a:solidFill>
                            <a:schemeClr val="dk1"/>
                          </a:solidFill>
                          <a:latin typeface="Calibri"/>
                        </a:rPr>
                        <a:t>Crowdlending</a:t>
                      </a:r>
                      <a:r>
                        <a:rPr lang="es-ES" sz="1400" b="1" i="0" u="none" strike="noStrike" noProof="0" dirty="0">
                          <a:solidFill>
                            <a:schemeClr val="dk1"/>
                          </a:solidFill>
                          <a:latin typeface="Calibri"/>
                        </a:rPr>
                        <a:t> </a:t>
                      </a:r>
                      <a:r>
                        <a:rPr lang="es-ES" sz="1400" b="1" i="0" u="none" strike="noStrike" noProof="0" dirty="0" err="1">
                          <a:solidFill>
                            <a:schemeClr val="dk1"/>
                          </a:solidFill>
                          <a:latin typeface="Calibri"/>
                        </a:rPr>
                        <a:t>Platforms</a:t>
                      </a:r>
                      <a:endParaRPr lang="es-ES" sz="1400" b="1" dirty="0"/>
                    </a:p>
                  </a:txBody>
                  <a:tcPr anchor="ctr"/>
                </a:tc>
                <a:tc>
                  <a:txBody>
                    <a:bodyPr/>
                    <a:lstStyle/>
                    <a:p>
                      <a:r>
                        <a:rPr lang="en-US" sz="1200" dirty="0"/>
                        <a:t>Funds looking for positive social and environmental returns. Series of o</a:t>
                      </a:r>
                      <a:r>
                        <a:rPr lang="en-US" sz="1200" b="0" i="0" u="none" strike="noStrike" noProof="0" dirty="0" err="1">
                          <a:solidFill>
                            <a:schemeClr val="dk1"/>
                          </a:solidFill>
                          <a:latin typeface="Calibri"/>
                        </a:rPr>
                        <a:t>nline</a:t>
                      </a:r>
                      <a:r>
                        <a:rPr lang="en-US" sz="1200" b="0" i="0" u="none" strike="noStrike" noProof="0" dirty="0">
                          <a:solidFill>
                            <a:schemeClr val="dk1"/>
                          </a:solidFill>
                          <a:latin typeface="Calibri"/>
                        </a:rPr>
                        <a:t> platforms that raise funds from many investors, ideal for community-based, cooperatives or smaller agroforestry projects.</a:t>
                      </a:r>
                      <a:endParaRPr lang="es-ES" sz="1200" dirty="0"/>
                    </a:p>
                  </a:txBody>
                  <a:tcPr anchor="ctr"/>
                </a:tc>
                <a:tc>
                  <a:txBody>
                    <a:bodyPr/>
                    <a:lstStyle/>
                    <a:p>
                      <a:pPr marL="0" lvl="0" algn="l" defTabSz="914400" rtl="0" eaLnBrk="1" latinLnBrk="0" hangingPunct="1">
                        <a:lnSpc>
                          <a:spcPct val="100000"/>
                        </a:lnSpc>
                        <a:spcBef>
                          <a:spcPts val="0"/>
                        </a:spcBef>
                        <a:spcAft>
                          <a:spcPts val="0"/>
                        </a:spcAft>
                        <a:buNone/>
                      </a:pPr>
                      <a:r>
                        <a:rPr lang="en-US" sz="1200" kern="1200" dirty="0">
                          <a:solidFill>
                            <a:schemeClr val="dk1"/>
                          </a:solidFill>
                          <a:latin typeface="+mn-lt"/>
                          <a:ea typeface="+mn-ea"/>
                          <a:cs typeface="+mn-cs"/>
                        </a:rPr>
                        <a:t>Access to loans at lower interest rates and longer grace periods</a:t>
                      </a:r>
                    </a:p>
                  </a:txBody>
                  <a:tcPr anchor="ctr"/>
                </a:tc>
                <a:tc>
                  <a:txBody>
                    <a:bodyPr/>
                    <a:lstStyle/>
                    <a:p>
                      <a:pPr lvl="0" algn="l">
                        <a:lnSpc>
                          <a:spcPct val="100000"/>
                        </a:lnSpc>
                        <a:spcBef>
                          <a:spcPts val="0"/>
                        </a:spcBef>
                        <a:spcAft>
                          <a:spcPts val="0"/>
                        </a:spcAft>
                        <a:buNone/>
                      </a:pPr>
                      <a:r>
                        <a:rPr lang="en-US" sz="1200" b="0" i="0" u="none" strike="noStrike" noProof="0" dirty="0" err="1">
                          <a:solidFill>
                            <a:srgbClr val="112E43"/>
                          </a:solidFill>
                          <a:latin typeface="Calibri"/>
                        </a:rPr>
                        <a:t>AraraSeed</a:t>
                      </a:r>
                      <a:r>
                        <a:rPr lang="en-US" sz="1200" b="0" i="0" u="none" strike="noStrike" noProof="0" dirty="0">
                          <a:solidFill>
                            <a:srgbClr val="112E43"/>
                          </a:solidFill>
                          <a:latin typeface="Calibri"/>
                        </a:rPr>
                        <a:t>; </a:t>
                      </a:r>
                      <a:r>
                        <a:rPr lang="en-US" sz="1200" dirty="0" err="1"/>
                        <a:t>Growahead</a:t>
                      </a:r>
                      <a:r>
                        <a:rPr lang="en-US" sz="1200" dirty="0"/>
                        <a:t>; </a:t>
                      </a:r>
                      <a:r>
                        <a:rPr lang="en-US" sz="1200" b="0" i="0" u="none" strike="noStrike" noProof="0" dirty="0" err="1">
                          <a:latin typeface="Calibri"/>
                        </a:rPr>
                        <a:t>Crowdfarming</a:t>
                      </a:r>
                      <a:r>
                        <a:rPr lang="en-US" sz="1200" b="0" i="0" u="none" strike="noStrike" noProof="0" dirty="0">
                          <a:latin typeface="Calibri"/>
                        </a:rPr>
                        <a:t> ; </a:t>
                      </a:r>
                      <a:r>
                        <a:rPr lang="en-US" sz="1200" b="0" i="0" u="none" strike="noStrike" noProof="0" dirty="0" err="1">
                          <a:latin typeface="Calibri"/>
                        </a:rPr>
                        <a:t>Greenmatch</a:t>
                      </a:r>
                      <a:r>
                        <a:rPr lang="en-US" sz="1200" b="0" i="0" u="none" strike="noStrike" noProof="0" dirty="0">
                          <a:latin typeface="Calibri"/>
                        </a:rPr>
                        <a:t>, </a:t>
                      </a:r>
                      <a:r>
                        <a:rPr lang="en-US" sz="1200" b="0" i="0" u="none" strike="noStrike" noProof="0" dirty="0" err="1">
                          <a:latin typeface="Calibri"/>
                        </a:rPr>
                        <a:t>Sitawi</a:t>
                      </a:r>
                      <a:r>
                        <a:rPr lang="en-US" sz="1200" b="0" i="0" u="none" strike="noStrike" noProof="0" dirty="0">
                          <a:latin typeface="Calibri"/>
                        </a:rPr>
                        <a:t> Finance for Good</a:t>
                      </a:r>
                      <a:endParaRPr lang="en-US" sz="1200" b="0" dirty="0"/>
                    </a:p>
                  </a:txBody>
                  <a:tcPr anchor="ctr"/>
                </a:tc>
                <a:extLst>
                  <a:ext uri="{0D108BD9-81ED-4DB2-BD59-A6C34878D82A}">
                    <a16:rowId xmlns:a16="http://schemas.microsoft.com/office/drawing/2014/main" val="998605577"/>
                  </a:ext>
                </a:extLst>
              </a:tr>
              <a:tr h="1487082">
                <a:tc>
                  <a:txBody>
                    <a:bodyPr/>
                    <a:lstStyle/>
                    <a:p>
                      <a:pPr algn="l"/>
                      <a:r>
                        <a:rPr lang="es-ES" sz="1400" b="1" dirty="0" err="1"/>
                        <a:t>Guarantee</a:t>
                      </a:r>
                      <a:r>
                        <a:rPr lang="es-ES" sz="1400" b="1" dirty="0"/>
                        <a:t>, </a:t>
                      </a:r>
                      <a:r>
                        <a:rPr lang="es-ES" sz="1400" b="1" dirty="0" err="1"/>
                        <a:t>Insurance</a:t>
                      </a:r>
                      <a:r>
                        <a:rPr lang="es-ES" sz="1400" b="1" dirty="0"/>
                        <a:t> and </a:t>
                      </a:r>
                      <a:r>
                        <a:rPr lang="es-ES" sz="1400" b="1" dirty="0" err="1"/>
                        <a:t>Risk-Sharing</a:t>
                      </a:r>
                      <a:r>
                        <a:rPr lang="es-ES" sz="1400" b="1" dirty="0"/>
                        <a:t> </a:t>
                      </a:r>
                      <a:r>
                        <a:rPr lang="es-ES" sz="1400" b="1" dirty="0" err="1"/>
                        <a:t>instruments</a:t>
                      </a:r>
                      <a:endParaRPr lang="es-ES" sz="1400" b="1" dirty="0"/>
                    </a:p>
                  </a:txBody>
                  <a:tcPr anchor="ctr"/>
                </a:tc>
                <a:tc>
                  <a:txBody>
                    <a:bodyPr/>
                    <a:lstStyle/>
                    <a:p>
                      <a:r>
                        <a:rPr lang="en-US" sz="1200" dirty="0"/>
                        <a:t>Mitigate initial investment risks and attract private capital by covering potential early losses in agroforestry projects.</a:t>
                      </a:r>
                    </a:p>
                  </a:txBody>
                  <a:tcPr anchor="ctr"/>
                </a:tc>
                <a:tc>
                  <a:txBody>
                    <a:bodyPr/>
                    <a:lstStyle/>
                    <a:p>
                      <a:pPr marL="0" lvl="0" algn="l" defTabSz="914400" rtl="0" eaLnBrk="1" latinLnBrk="0" hangingPunct="1">
                        <a:buNone/>
                      </a:pPr>
                      <a:r>
                        <a:rPr lang="en-US" sz="1200" kern="1200" dirty="0">
                          <a:solidFill>
                            <a:schemeClr val="dk1"/>
                          </a:solidFill>
                          <a:latin typeface="+mn-lt"/>
                          <a:ea typeface="+mn-ea"/>
                          <a:cs typeface="+mn-cs"/>
                        </a:rPr>
                        <a:t>Insurance vs Non-Insurance farms</a:t>
                      </a:r>
                      <a:br>
                        <a:rPr lang="en-US" sz="1200" kern="1200" dirty="0">
                          <a:solidFill>
                            <a:schemeClr val="dk1"/>
                          </a:solidFill>
                          <a:latin typeface="+mn-lt"/>
                          <a:ea typeface="+mn-ea"/>
                          <a:cs typeface="+mn-cs"/>
                        </a:rPr>
                      </a:br>
                      <a:r>
                        <a:rPr lang="en-US" sz="1200" kern="1200" dirty="0">
                          <a:solidFill>
                            <a:schemeClr val="dk1"/>
                          </a:solidFill>
                          <a:latin typeface="+mn-lt"/>
                          <a:ea typeface="+mn-ea"/>
                          <a:cs typeface="+mn-cs"/>
                        </a:rPr>
                        <a:t>AF vs Monoculture Insurance Cost Parametric Insurance</a:t>
                      </a:r>
                    </a:p>
                    <a:p>
                      <a:pPr marL="0" lvl="0" algn="l" defTabSz="914400" rtl="0" eaLnBrk="1" latinLnBrk="0" hangingPunct="1">
                        <a:buNone/>
                      </a:pPr>
                      <a:r>
                        <a:rPr lang="en-US" sz="1200" kern="1200" dirty="0">
                          <a:solidFill>
                            <a:schemeClr val="dk1"/>
                          </a:solidFill>
                          <a:latin typeface="+mn-lt"/>
                          <a:ea typeface="+mn-ea"/>
                          <a:cs typeface="+mn-cs"/>
                        </a:rPr>
                        <a:t>Mutual Insurance Mechanisms</a:t>
                      </a:r>
                    </a:p>
                    <a:p>
                      <a:pPr marL="0" lvl="0" algn="l" defTabSz="914400" rtl="0" eaLnBrk="1" latinLnBrk="0" hangingPunct="1">
                        <a:buNone/>
                      </a:pPr>
                      <a:r>
                        <a:rPr lang="en-US" sz="1200" kern="1200" dirty="0">
                          <a:solidFill>
                            <a:schemeClr val="dk1"/>
                          </a:solidFill>
                          <a:latin typeface="+mn-lt"/>
                          <a:ea typeface="+mn-ea"/>
                          <a:cs typeface="+mn-cs"/>
                        </a:rPr>
                        <a:t>Guarantee Funds + Collateral component</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noProof="0" dirty="0">
                          <a:latin typeface="Calibri"/>
                        </a:rPr>
                        <a:t>USAID’s Development Credit Authority (DCA), African Development Bank’s Partial Risk Guarantees, </a:t>
                      </a:r>
                      <a:r>
                        <a:rPr lang="en-US" sz="1200" b="0" i="0" u="none" strike="noStrike" kern="1200" noProof="0" dirty="0">
                          <a:solidFill>
                            <a:schemeClr val="dk1"/>
                          </a:solidFill>
                          <a:latin typeface="+mn-lt"/>
                          <a:ea typeface="+mn-ea"/>
                          <a:cs typeface="+mn-cs"/>
                        </a:rPr>
                        <a:t>European Association of Guarantee Institutions (AECM), </a:t>
                      </a:r>
                      <a:r>
                        <a:rPr lang="en-US" sz="1200" b="0" i="0" u="none" strike="noStrike" noProof="0" dirty="0">
                          <a:latin typeface="+mn-lt"/>
                        </a:rPr>
                        <a:t>AVHGA, ISMEA</a:t>
                      </a:r>
                      <a:endParaRPr lang="en-US" sz="1200" b="0" dirty="0"/>
                    </a:p>
                  </a:txBody>
                  <a:tcPr anchor="ctr"/>
                </a:tc>
                <a:extLst>
                  <a:ext uri="{0D108BD9-81ED-4DB2-BD59-A6C34878D82A}">
                    <a16:rowId xmlns:a16="http://schemas.microsoft.com/office/drawing/2014/main" val="3345906268"/>
                  </a:ext>
                </a:extLst>
              </a:tr>
            </a:tbl>
          </a:graphicData>
        </a:graphic>
      </p:graphicFrame>
      <p:sp>
        <p:nvSpPr>
          <p:cNvPr id="3" name="TextBox 2">
            <a:extLst>
              <a:ext uri="{FF2B5EF4-FFF2-40B4-BE49-F238E27FC236}">
                <a16:creationId xmlns:a16="http://schemas.microsoft.com/office/drawing/2014/main" id="{0E643A0D-D4D9-ED41-006F-11FEDD616667}"/>
              </a:ext>
            </a:extLst>
          </p:cNvPr>
          <p:cNvSpPr txBox="1"/>
          <p:nvPr/>
        </p:nvSpPr>
        <p:spPr>
          <a:xfrm>
            <a:off x="1955800" y="415009"/>
            <a:ext cx="8280400" cy="523220"/>
          </a:xfrm>
          <a:prstGeom prst="rect">
            <a:avLst/>
          </a:prstGeom>
          <a:noFill/>
        </p:spPr>
        <p:txBody>
          <a:bodyPr wrap="square" rtlCol="0">
            <a:spAutoFit/>
          </a:bodyPr>
          <a:lstStyle/>
          <a:p>
            <a:r>
              <a:rPr lang="es-ES" sz="2800" b="1" dirty="0"/>
              <a:t>Innovative </a:t>
            </a:r>
            <a:r>
              <a:rPr lang="es-ES" sz="2800" b="1" dirty="0" err="1"/>
              <a:t>Financing</a:t>
            </a:r>
            <a:r>
              <a:rPr lang="es-ES" sz="2800" b="1" dirty="0"/>
              <a:t> Incentive </a:t>
            </a:r>
            <a:r>
              <a:rPr lang="es-ES" sz="2800" b="1" dirty="0" err="1"/>
              <a:t>Mechanisms</a:t>
            </a:r>
            <a:r>
              <a:rPr lang="es-ES" sz="2800" b="1" dirty="0"/>
              <a:t> (1/2)</a:t>
            </a:r>
          </a:p>
        </p:txBody>
      </p:sp>
    </p:spTree>
    <p:extLst>
      <p:ext uri="{BB962C8B-B14F-4D97-AF65-F5344CB8AC3E}">
        <p14:creationId xmlns:p14="http://schemas.microsoft.com/office/powerpoint/2010/main" val="3078899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7EDF78-A606-8214-A92C-7869A48F4890}"/>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058BC923-8B86-E205-25EB-30C88D282F6B}"/>
              </a:ext>
            </a:extLst>
          </p:cNvPr>
          <p:cNvGraphicFramePr>
            <a:graphicFrameLocks noGrp="1"/>
          </p:cNvGraphicFramePr>
          <p:nvPr>
            <p:extLst>
              <p:ext uri="{D42A27DB-BD31-4B8C-83A1-F6EECF244321}">
                <p14:modId xmlns:p14="http://schemas.microsoft.com/office/powerpoint/2010/main" val="605155555"/>
              </p:ext>
            </p:extLst>
          </p:nvPr>
        </p:nvGraphicFramePr>
        <p:xfrm>
          <a:off x="510221" y="1165258"/>
          <a:ext cx="11171558" cy="5062823"/>
        </p:xfrm>
        <a:graphic>
          <a:graphicData uri="http://schemas.openxmlformats.org/drawingml/2006/table">
            <a:tbl>
              <a:tblPr firstRow="1" bandRow="1">
                <a:tableStyleId>{5C22544A-7EE6-4342-B048-85BDC9FD1C3A}</a:tableStyleId>
              </a:tblPr>
              <a:tblGrid>
                <a:gridCol w="2064222">
                  <a:extLst>
                    <a:ext uri="{9D8B030D-6E8A-4147-A177-3AD203B41FA5}">
                      <a16:colId xmlns:a16="http://schemas.microsoft.com/office/drawing/2014/main" val="378019516"/>
                    </a:ext>
                  </a:extLst>
                </a:gridCol>
                <a:gridCol w="3525520">
                  <a:extLst>
                    <a:ext uri="{9D8B030D-6E8A-4147-A177-3AD203B41FA5}">
                      <a16:colId xmlns:a16="http://schemas.microsoft.com/office/drawing/2014/main" val="155103207"/>
                    </a:ext>
                  </a:extLst>
                </a:gridCol>
                <a:gridCol w="2540000">
                  <a:extLst>
                    <a:ext uri="{9D8B030D-6E8A-4147-A177-3AD203B41FA5}">
                      <a16:colId xmlns:a16="http://schemas.microsoft.com/office/drawing/2014/main" val="2050857497"/>
                    </a:ext>
                  </a:extLst>
                </a:gridCol>
                <a:gridCol w="3041816">
                  <a:extLst>
                    <a:ext uri="{9D8B030D-6E8A-4147-A177-3AD203B41FA5}">
                      <a16:colId xmlns:a16="http://schemas.microsoft.com/office/drawing/2014/main" val="4204233541"/>
                    </a:ext>
                  </a:extLst>
                </a:gridCol>
              </a:tblGrid>
              <a:tr h="290519">
                <a:tc>
                  <a:txBody>
                    <a:bodyPr/>
                    <a:lstStyle/>
                    <a:p>
                      <a:pPr algn="ctr"/>
                      <a:r>
                        <a:rPr lang="es-ES" sz="1100" dirty="0"/>
                        <a:t>Incentive </a:t>
                      </a:r>
                      <a:r>
                        <a:rPr lang="es-ES" sz="1100" dirty="0" err="1"/>
                        <a:t>Mechanisms</a:t>
                      </a:r>
                      <a:endParaRPr lang="es-ES" sz="1100" dirty="0"/>
                    </a:p>
                  </a:txBody>
                  <a:tcPr/>
                </a:tc>
                <a:tc>
                  <a:txBody>
                    <a:bodyPr/>
                    <a:lstStyle/>
                    <a:p>
                      <a:pPr algn="ctr"/>
                      <a:r>
                        <a:rPr lang="es-ES" sz="1100" dirty="0" err="1"/>
                        <a:t>Brief</a:t>
                      </a:r>
                      <a:r>
                        <a:rPr lang="es-ES" sz="1100" dirty="0"/>
                        <a:t> </a:t>
                      </a:r>
                      <a:r>
                        <a:rPr lang="es-ES" sz="1100" dirty="0" err="1"/>
                        <a:t>Discription</a:t>
                      </a:r>
                      <a:r>
                        <a:rPr lang="es-ES" sz="1100" dirty="0"/>
                        <a:t> / </a:t>
                      </a:r>
                      <a:r>
                        <a:rPr lang="es-ES" sz="1100" dirty="0" err="1"/>
                        <a:t>Economic</a:t>
                      </a:r>
                      <a:r>
                        <a:rPr lang="es-ES" sz="1100" dirty="0"/>
                        <a:t> </a:t>
                      </a:r>
                      <a:r>
                        <a:rPr lang="es-ES" sz="1100" dirty="0" err="1"/>
                        <a:t>Rationale</a:t>
                      </a:r>
                      <a:endParaRPr lang="es-ES" sz="1100" dirty="0"/>
                    </a:p>
                  </a:txBody>
                  <a:tcPr/>
                </a:tc>
                <a:tc>
                  <a:txBody>
                    <a:bodyPr/>
                    <a:lstStyle/>
                    <a:p>
                      <a:pPr lvl="0" algn="ctr">
                        <a:buNone/>
                      </a:pPr>
                      <a:r>
                        <a:rPr lang="es-ES" sz="1100" dirty="0" err="1"/>
                        <a:t>Model</a:t>
                      </a:r>
                      <a:r>
                        <a:rPr lang="es-ES" sz="1100" dirty="0"/>
                        <a:t> </a:t>
                      </a:r>
                      <a:r>
                        <a:rPr lang="es-ES" sz="1100" dirty="0" err="1"/>
                        <a:t>Application</a:t>
                      </a:r>
                      <a:endParaRPr lang="es-ES" sz="1100" dirty="0"/>
                    </a:p>
                  </a:txBody>
                  <a:tcPr/>
                </a:tc>
                <a:tc>
                  <a:txBody>
                    <a:bodyPr/>
                    <a:lstStyle/>
                    <a:p>
                      <a:pPr lvl="0" algn="ctr">
                        <a:buNone/>
                      </a:pPr>
                      <a:r>
                        <a:rPr lang="es-ES" sz="1100" dirty="0"/>
                        <a:t>Real Case </a:t>
                      </a:r>
                      <a:r>
                        <a:rPr lang="es-ES" sz="1100" dirty="0" err="1"/>
                        <a:t>Study</a:t>
                      </a:r>
                      <a:r>
                        <a:rPr lang="es-ES" sz="1100" dirty="0"/>
                        <a:t> - </a:t>
                      </a:r>
                      <a:r>
                        <a:rPr lang="es-ES" sz="1100" dirty="0" err="1"/>
                        <a:t>Examples</a:t>
                      </a:r>
                      <a:endParaRPr lang="es-ES" sz="1100" dirty="0"/>
                    </a:p>
                  </a:txBody>
                  <a:tcPr/>
                </a:tc>
                <a:extLst>
                  <a:ext uri="{0D108BD9-81ED-4DB2-BD59-A6C34878D82A}">
                    <a16:rowId xmlns:a16="http://schemas.microsoft.com/office/drawing/2014/main" val="2594640900"/>
                  </a:ext>
                </a:extLst>
              </a:tr>
              <a:tr h="1277659">
                <a:tc>
                  <a:txBody>
                    <a:bodyPr/>
                    <a:lstStyle/>
                    <a:p>
                      <a:pPr algn="l"/>
                      <a:r>
                        <a:rPr lang="en-US" sz="1200" b="1" dirty="0"/>
                        <a:t>Quality, Site and System Specific Advisory Services</a:t>
                      </a:r>
                      <a:endParaRPr lang="es-ES" sz="1200" b="1" dirty="0"/>
                    </a:p>
                  </a:txBody>
                  <a:tcPr anchor="ctr"/>
                </a:tc>
                <a:tc>
                  <a:txBody>
                    <a:bodyPr/>
                    <a:lstStyle/>
                    <a:p>
                      <a:r>
                        <a:rPr lang="en-US" sz="1100" dirty="0"/>
                        <a:t>High quality and site-specific advisory services are expected to improve farmer’s decision making, raise productivity levels</a:t>
                      </a:r>
                      <a:endParaRPr lang="en-US" sz="1100" b="0" i="0" u="none" strike="noStrike" kern="1200" dirty="0">
                        <a:solidFill>
                          <a:schemeClr val="dk1"/>
                        </a:solidFill>
                        <a:latin typeface="Calibri"/>
                        <a:ea typeface="+mn-ea"/>
                        <a:cs typeface="+mn-cs"/>
                      </a:endParaRPr>
                    </a:p>
                  </a:txBody>
                  <a:tcPr anchor="ctr"/>
                </a:tc>
                <a:tc>
                  <a:txBody>
                    <a:bodyPr/>
                    <a:lstStyle/>
                    <a:p>
                      <a:pPr marL="0" lvl="0" algn="l" defTabSz="914400" rtl="0" eaLnBrk="1" latinLnBrk="0" hangingPunct="1">
                        <a:buNone/>
                      </a:pPr>
                      <a:r>
                        <a:rPr lang="en-US" sz="1100" kern="1200" dirty="0">
                          <a:solidFill>
                            <a:schemeClr val="dk1"/>
                          </a:solidFill>
                          <a:latin typeface="+mn-lt"/>
                          <a:ea typeface="+mn-ea"/>
                          <a:cs typeface="+mn-cs"/>
                        </a:rPr>
                        <a:t>Quality in terms of experience and Design</a:t>
                      </a:r>
                    </a:p>
                    <a:p>
                      <a:pPr marL="0" lvl="0" algn="l" defTabSz="914400" rtl="0" eaLnBrk="1" latinLnBrk="0" hangingPunct="1">
                        <a:buNone/>
                      </a:pPr>
                      <a:endParaRPr lang="en-US" sz="1100" kern="1200" dirty="0">
                        <a:solidFill>
                          <a:schemeClr val="dk1"/>
                        </a:solidFill>
                        <a:latin typeface="+mn-lt"/>
                        <a:ea typeface="+mn-ea"/>
                        <a:cs typeface="+mn-cs"/>
                      </a:endParaRPr>
                    </a:p>
                  </a:txBody>
                  <a:tcPr anchor="ctr"/>
                </a:tc>
                <a:tc>
                  <a:txBody>
                    <a:bodyPr/>
                    <a:lstStyle/>
                    <a:p>
                      <a:pPr lvl="0">
                        <a:buNone/>
                      </a:pPr>
                      <a:r>
                        <a:rPr lang="en-US" sz="1050" b="0" dirty="0" err="1"/>
                        <a:t>ReForest</a:t>
                      </a:r>
                      <a:r>
                        <a:rPr lang="en-US" sz="1050" b="0" dirty="0"/>
                        <a:t> Living Labs, </a:t>
                      </a:r>
                      <a:r>
                        <a:rPr lang="es-ES" sz="1050" dirty="0" err="1"/>
                        <a:t>Agforward</a:t>
                      </a:r>
                      <a:r>
                        <a:rPr lang="es-ES" sz="1050" dirty="0"/>
                        <a:t> UK </a:t>
                      </a:r>
                      <a:r>
                        <a:rPr lang="es-ES" sz="1050" dirty="0" err="1"/>
                        <a:t>Agroforestry</a:t>
                      </a:r>
                      <a:r>
                        <a:rPr lang="es-ES" sz="1050" dirty="0"/>
                        <a:t> Network, Dehesa </a:t>
                      </a:r>
                      <a:r>
                        <a:rPr lang="es-ES" sz="1050" dirty="0" err="1"/>
                        <a:t>Advisory</a:t>
                      </a:r>
                      <a:r>
                        <a:rPr lang="es-ES" sz="1050" dirty="0"/>
                        <a:t> </a:t>
                      </a:r>
                      <a:r>
                        <a:rPr lang="es-ES" sz="1050" dirty="0" err="1"/>
                        <a:t>Service</a:t>
                      </a:r>
                      <a:r>
                        <a:rPr lang="es-ES" sz="1050" dirty="0"/>
                        <a:t> (</a:t>
                      </a:r>
                      <a:r>
                        <a:rPr lang="es-ES" sz="1050" dirty="0" err="1"/>
                        <a:t>Spain</a:t>
                      </a:r>
                      <a:r>
                        <a:rPr lang="es-ES" sz="1050" dirty="0"/>
                        <a:t>), </a:t>
                      </a:r>
                      <a:r>
                        <a:rPr lang="es-ES" sz="1050" dirty="0" err="1"/>
                        <a:t>Bavarian</a:t>
                      </a:r>
                      <a:r>
                        <a:rPr lang="es-ES" sz="1050" dirty="0"/>
                        <a:t> </a:t>
                      </a:r>
                      <a:r>
                        <a:rPr lang="es-ES" sz="1050" dirty="0" err="1"/>
                        <a:t>State</a:t>
                      </a:r>
                      <a:r>
                        <a:rPr lang="es-ES" sz="1050" dirty="0"/>
                        <a:t> </a:t>
                      </a:r>
                      <a:r>
                        <a:rPr lang="es-ES" sz="1050" dirty="0" err="1"/>
                        <a:t>Institute</a:t>
                      </a:r>
                      <a:r>
                        <a:rPr lang="es-ES" sz="1050" dirty="0"/>
                        <a:t> </a:t>
                      </a:r>
                      <a:r>
                        <a:rPr lang="es-ES" sz="1050" dirty="0" err="1"/>
                        <a:t>for</a:t>
                      </a:r>
                      <a:r>
                        <a:rPr lang="es-ES" sz="1050" dirty="0"/>
                        <a:t> </a:t>
                      </a:r>
                      <a:r>
                        <a:rPr lang="es-ES" sz="1050" dirty="0" err="1"/>
                        <a:t>Agriculture</a:t>
                      </a:r>
                      <a:r>
                        <a:rPr lang="es-ES" sz="1050" dirty="0"/>
                        <a:t> (</a:t>
                      </a:r>
                      <a:r>
                        <a:rPr lang="es-ES" sz="1050" dirty="0" err="1"/>
                        <a:t>LfL</a:t>
                      </a:r>
                      <a:r>
                        <a:rPr lang="es-ES" sz="1050" dirty="0"/>
                        <a:t>) (</a:t>
                      </a:r>
                      <a:r>
                        <a:rPr lang="es-ES" sz="1050" dirty="0" err="1"/>
                        <a:t>Germany</a:t>
                      </a:r>
                      <a:r>
                        <a:rPr lang="es-ES" sz="1050" dirty="0"/>
                        <a:t>), </a:t>
                      </a:r>
                      <a:r>
                        <a:rPr lang="es-ES" sz="1050" dirty="0" err="1"/>
                        <a:t>Danish</a:t>
                      </a:r>
                      <a:r>
                        <a:rPr lang="es-ES" sz="1050" dirty="0"/>
                        <a:t> </a:t>
                      </a:r>
                      <a:r>
                        <a:rPr lang="es-ES" sz="1050" dirty="0" err="1"/>
                        <a:t>Agricultural</a:t>
                      </a:r>
                      <a:r>
                        <a:rPr lang="es-ES" sz="1050" dirty="0"/>
                        <a:t> </a:t>
                      </a:r>
                      <a:r>
                        <a:rPr lang="es-ES" sz="1050" dirty="0" err="1"/>
                        <a:t>Advisory</a:t>
                      </a:r>
                      <a:r>
                        <a:rPr lang="es-ES" sz="1050" dirty="0"/>
                        <a:t> </a:t>
                      </a:r>
                      <a:r>
                        <a:rPr lang="es-ES" sz="1050" dirty="0" err="1"/>
                        <a:t>Service</a:t>
                      </a:r>
                      <a:r>
                        <a:rPr lang="es-ES" sz="1050" dirty="0"/>
                        <a:t>, </a:t>
                      </a:r>
                      <a:r>
                        <a:rPr lang="es-ES" sz="1050" dirty="0" err="1"/>
                        <a:t>Hungarian</a:t>
                      </a:r>
                      <a:r>
                        <a:rPr lang="es-ES" sz="1050" dirty="0"/>
                        <a:t> </a:t>
                      </a:r>
                      <a:r>
                        <a:rPr lang="es-ES" sz="1050" dirty="0" err="1"/>
                        <a:t>Research</a:t>
                      </a:r>
                      <a:r>
                        <a:rPr lang="es-ES" sz="1050" dirty="0"/>
                        <a:t> </a:t>
                      </a:r>
                      <a:r>
                        <a:rPr lang="es-ES" sz="1050" dirty="0" err="1"/>
                        <a:t>Institute</a:t>
                      </a:r>
                      <a:r>
                        <a:rPr lang="es-ES" sz="1050" dirty="0"/>
                        <a:t> </a:t>
                      </a:r>
                      <a:r>
                        <a:rPr lang="es-ES" sz="1050" dirty="0" err="1"/>
                        <a:t>of</a:t>
                      </a:r>
                      <a:r>
                        <a:rPr lang="es-ES" sz="1050" dirty="0"/>
                        <a:t> </a:t>
                      </a:r>
                      <a:r>
                        <a:rPr lang="es-ES" sz="1050" dirty="0" err="1"/>
                        <a:t>Organic</a:t>
                      </a:r>
                      <a:r>
                        <a:rPr lang="es-ES" sz="1050" dirty="0"/>
                        <a:t> </a:t>
                      </a:r>
                      <a:r>
                        <a:rPr lang="es-ES" sz="1050" dirty="0" err="1"/>
                        <a:t>Agriculture</a:t>
                      </a:r>
                      <a:r>
                        <a:rPr lang="es-ES" sz="1050" dirty="0"/>
                        <a:t> (</a:t>
                      </a:r>
                      <a:r>
                        <a:rPr lang="es-ES" sz="1050" dirty="0" err="1"/>
                        <a:t>ÖMKi</a:t>
                      </a:r>
                      <a:r>
                        <a:rPr lang="es-ES" sz="1050" dirty="0"/>
                        <a:t>), </a:t>
                      </a:r>
                      <a:r>
                        <a:rPr lang="es-ES" sz="1050" dirty="0" err="1"/>
                        <a:t>Czech</a:t>
                      </a:r>
                      <a:r>
                        <a:rPr lang="es-ES" sz="1050" dirty="0"/>
                        <a:t> </a:t>
                      </a:r>
                      <a:r>
                        <a:rPr lang="es-ES" sz="1050" dirty="0" err="1"/>
                        <a:t>Agroforestry</a:t>
                      </a:r>
                      <a:r>
                        <a:rPr lang="es-ES" sz="1050" dirty="0"/>
                        <a:t> </a:t>
                      </a:r>
                      <a:r>
                        <a:rPr lang="es-ES" sz="1050" dirty="0" err="1"/>
                        <a:t>Association</a:t>
                      </a:r>
                      <a:r>
                        <a:rPr lang="es-ES" sz="1050" dirty="0"/>
                        <a:t> (ČSAL)</a:t>
                      </a:r>
                      <a:endParaRPr lang="en-US" sz="1050" b="0" dirty="0"/>
                    </a:p>
                  </a:txBody>
                  <a:tcPr anchor="ctr"/>
                </a:tc>
                <a:extLst>
                  <a:ext uri="{0D108BD9-81ED-4DB2-BD59-A6C34878D82A}">
                    <a16:rowId xmlns:a16="http://schemas.microsoft.com/office/drawing/2014/main" val="3631573175"/>
                  </a:ext>
                </a:extLst>
              </a:tr>
              <a:tr h="1101175">
                <a:tc>
                  <a:txBody>
                    <a:bodyPr/>
                    <a:lstStyle/>
                    <a:p>
                      <a:pPr algn="l"/>
                      <a:r>
                        <a:rPr lang="en-US" sz="1200" b="1" dirty="0"/>
                        <a:t>First-Loss Capital and Development Finance Institutions</a:t>
                      </a:r>
                    </a:p>
                    <a:p>
                      <a:pPr algn="l"/>
                      <a:r>
                        <a:rPr lang="en-US" sz="1200" b="1" dirty="0"/>
                        <a:t>(Cooperatives)</a:t>
                      </a:r>
                      <a:endParaRPr lang="es-ES" sz="1200" b="1" dirty="0"/>
                    </a:p>
                  </a:txBody>
                  <a:tcPr anchor="ctr"/>
                </a:tc>
                <a:tc>
                  <a:txBody>
                    <a:bodyPr/>
                    <a:lstStyle/>
                    <a:p>
                      <a:r>
                        <a:rPr lang="en-US" sz="1100" dirty="0"/>
                        <a:t>Credit Lines and funding for essential infrastructure such as irrigation and transport systems, crucial for supporting extensive agroforestry operations and ensuring their sustainability.</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Specific /favoring credit lines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kern="1200" dirty="0">
                          <a:solidFill>
                            <a:schemeClr val="dk1"/>
                          </a:solidFill>
                          <a:latin typeface="+mn-lt"/>
                          <a:ea typeface="+mn-ea"/>
                          <a:cs typeface="+mn-cs"/>
                        </a:rPr>
                        <a:t>(case study analysis on the decision to join a cooperative)</a:t>
                      </a:r>
                    </a:p>
                    <a:p>
                      <a:pPr marL="0" lvl="0" algn="l" defTabSz="914400" rtl="0" eaLnBrk="1" latinLnBrk="0" hangingPunct="1">
                        <a:buNone/>
                      </a:pPr>
                      <a:endParaRPr lang="en-US" sz="1100" kern="1200" noProof="0" dirty="0">
                        <a:solidFill>
                          <a:schemeClr val="dk1"/>
                        </a:solidFill>
                        <a:latin typeface="+mn-lt"/>
                        <a:ea typeface="+mn-ea"/>
                        <a:cs typeface="+mn-cs"/>
                      </a:endParaRPr>
                    </a:p>
                  </a:txBody>
                  <a:tcPr anchor="ctr"/>
                </a:tc>
                <a:tc>
                  <a:txBody>
                    <a:bodyPr/>
                    <a:lstStyle/>
                    <a:p>
                      <a:pPr lvl="0">
                        <a:buNone/>
                      </a:pPr>
                      <a:r>
                        <a:rPr lang="en-US" sz="1100" b="0" i="0" u="none" strike="noStrike" noProof="0" dirty="0">
                          <a:latin typeface="Calibri"/>
                        </a:rPr>
                        <a:t>Multiple Development Banks, European Investment Bank (EIB), IFAD Projects,</a:t>
                      </a:r>
                      <a:r>
                        <a:rPr lang="en-US" sz="1100" b="1" i="0" u="none" strike="noStrike" noProof="0" dirty="0">
                          <a:latin typeface="Calibri"/>
                        </a:rPr>
                        <a:t> </a:t>
                      </a:r>
                      <a:endParaRPr lang="en-US" sz="1100" b="1" i="0" u="none" strike="noStrike" kern="1200" noProof="0" dirty="0">
                        <a:solidFill>
                          <a:schemeClr val="dk1"/>
                        </a:solidFill>
                        <a:latin typeface="Calibri"/>
                        <a:ea typeface="+mn-ea"/>
                        <a:cs typeface="+mn-cs"/>
                      </a:endParaRPr>
                    </a:p>
                  </a:txBody>
                  <a:tcPr anchor="ctr"/>
                </a:tc>
                <a:extLst>
                  <a:ext uri="{0D108BD9-81ED-4DB2-BD59-A6C34878D82A}">
                    <a16:rowId xmlns:a16="http://schemas.microsoft.com/office/drawing/2014/main" val="2236966787"/>
                  </a:ext>
                </a:extLst>
              </a:tr>
              <a:tr h="1136351">
                <a:tc>
                  <a:txBody>
                    <a:bodyPr/>
                    <a:lstStyle/>
                    <a:p>
                      <a:pPr algn="l"/>
                      <a:r>
                        <a:rPr lang="en-US" sz="1200" b="1" dirty="0"/>
                        <a:t>Advance Purchase Agreements (APAs) , ESG-and Nature Assets Aligned Contracts</a:t>
                      </a:r>
                      <a:endParaRPr lang="es-ES" sz="1200" b="1" i="0" u="none" strike="noStrike" noProof="0" dirty="0">
                        <a:solidFill>
                          <a:srgbClr val="112E43"/>
                        </a:solidFill>
                        <a:latin typeface="Calibri"/>
                      </a:endParaRPr>
                    </a:p>
                  </a:txBody>
                  <a:tcPr anchor="ctr"/>
                </a:tc>
                <a:tc>
                  <a:txBody>
                    <a:bodyPr/>
                    <a:lstStyle/>
                    <a:p>
                      <a:r>
                        <a:rPr lang="en-US" sz="1100"/>
                        <a:t>Contracts that secure future revenue by agreeing to purchase agroforestry products prior to their production, reducing financial uncertainty and aiding in initial funding efforts.</a:t>
                      </a:r>
                    </a:p>
                  </a:txBody>
                  <a:tcPr anchor="ctr"/>
                </a:tc>
                <a:tc>
                  <a:txBody>
                    <a:bodyPr/>
                    <a:lstStyle/>
                    <a:p>
                      <a:pPr marL="0" lvl="0" algn="l" defTabSz="914400" rtl="0" eaLnBrk="1" latinLnBrk="0" hangingPunct="1">
                        <a:buNone/>
                      </a:pPr>
                      <a:r>
                        <a:rPr lang="en-US" sz="1100" kern="1200" noProof="0" dirty="0">
                          <a:solidFill>
                            <a:schemeClr val="dk1"/>
                          </a:solidFill>
                          <a:latin typeface="+mn-lt"/>
                          <a:ea typeface="+mn-ea"/>
                          <a:cs typeface="+mn-cs"/>
                        </a:rPr>
                        <a:t>Market Price Uncertainty is reduced</a:t>
                      </a:r>
                      <a:br>
                        <a:rPr lang="en-US" sz="1100" kern="1200" noProof="0" dirty="0">
                          <a:solidFill>
                            <a:schemeClr val="dk1"/>
                          </a:solidFill>
                          <a:latin typeface="+mn-lt"/>
                          <a:ea typeface="+mn-ea"/>
                          <a:cs typeface="+mn-cs"/>
                        </a:rPr>
                      </a:br>
                      <a:r>
                        <a:rPr lang="en-US" sz="1100" kern="1200" noProof="0" dirty="0">
                          <a:solidFill>
                            <a:schemeClr val="dk1"/>
                          </a:solidFill>
                          <a:latin typeface="+mn-lt"/>
                          <a:ea typeface="+mn-ea"/>
                          <a:cs typeface="+mn-cs"/>
                        </a:rPr>
                        <a:t>(future contracts, market access, premium price)</a:t>
                      </a:r>
                    </a:p>
                  </a:txBody>
                  <a:tcPr anchor="ctr"/>
                </a:tc>
                <a:tc>
                  <a:txBody>
                    <a:bodyPr/>
                    <a:lstStyle/>
                    <a:p>
                      <a:pPr lvl="0">
                        <a:buNone/>
                      </a:pPr>
                      <a:r>
                        <a:rPr lang="en-US" sz="1100" b="0" i="0" u="none" strike="noStrike" noProof="0" dirty="0">
                          <a:latin typeface="Calibri"/>
                        </a:rPr>
                        <a:t>Fairtrade International, Agroforestry Network, Forest Carbon Partnership Facility , Nestlé’s Sustainable Sourcing Program, </a:t>
                      </a:r>
                      <a:r>
                        <a:rPr lang="en-US" sz="1100" b="0" i="0" u="none" strike="noStrike" noProof="0" dirty="0">
                          <a:solidFill>
                            <a:srgbClr val="112E43"/>
                          </a:solidFill>
                          <a:latin typeface="Calibri"/>
                        </a:rPr>
                        <a:t>Propagate Ventures, Global Environment Facility, </a:t>
                      </a:r>
                      <a:r>
                        <a:rPr lang="en-US" sz="1100" b="0" i="0" u="none" strike="noStrike" noProof="0" dirty="0" err="1">
                          <a:solidFill>
                            <a:srgbClr val="112E43"/>
                          </a:solidFill>
                          <a:latin typeface="Calibri"/>
                        </a:rPr>
                        <a:t>Mendelez</a:t>
                      </a:r>
                      <a:endParaRPr lang="en-US" sz="1100" b="0" i="0" u="none" strike="noStrike" noProof="0" dirty="0">
                        <a:solidFill>
                          <a:srgbClr val="112E43"/>
                        </a:solidFill>
                        <a:latin typeface="Calibri"/>
                      </a:endParaRPr>
                    </a:p>
                  </a:txBody>
                  <a:tcPr anchor="ctr"/>
                </a:tc>
                <a:extLst>
                  <a:ext uri="{0D108BD9-81ED-4DB2-BD59-A6C34878D82A}">
                    <a16:rowId xmlns:a16="http://schemas.microsoft.com/office/drawing/2014/main" val="2935429036"/>
                  </a:ext>
                </a:extLst>
              </a:tr>
              <a:tr h="1257119">
                <a:tc>
                  <a:txBody>
                    <a:bodyPr/>
                    <a:lstStyle/>
                    <a:p>
                      <a:pPr lvl="0" algn="l">
                        <a:buNone/>
                      </a:pPr>
                      <a:r>
                        <a:rPr lang="es-ES" sz="1200" b="1" i="0" u="none" strike="noStrike" noProof="0" dirty="0" err="1">
                          <a:solidFill>
                            <a:srgbClr val="112E43"/>
                          </a:solidFill>
                          <a:latin typeface="Calibri"/>
                        </a:rPr>
                        <a:t>Partnerships</a:t>
                      </a:r>
                      <a:r>
                        <a:rPr lang="es-ES" sz="1200" b="1" i="0" u="none" strike="noStrike" noProof="0" dirty="0">
                          <a:solidFill>
                            <a:srgbClr val="112E43"/>
                          </a:solidFill>
                          <a:latin typeface="Calibri"/>
                        </a:rPr>
                        <a:t> </a:t>
                      </a:r>
                      <a:r>
                        <a:rPr lang="es-ES" sz="1200" b="1" i="0" u="none" strike="noStrike" noProof="0" dirty="0" err="1">
                          <a:solidFill>
                            <a:srgbClr val="112E43"/>
                          </a:solidFill>
                          <a:latin typeface="Calibri"/>
                        </a:rPr>
                        <a:t>with</a:t>
                      </a:r>
                      <a:r>
                        <a:rPr lang="es-ES" sz="1200" b="1" i="0" u="none" strike="noStrike" noProof="0" dirty="0">
                          <a:solidFill>
                            <a:srgbClr val="112E43"/>
                          </a:solidFill>
                          <a:latin typeface="Calibri"/>
                        </a:rPr>
                        <a:t> Startups and </a:t>
                      </a:r>
                      <a:r>
                        <a:rPr lang="es-ES" sz="1200" b="1" i="0" u="none" strike="noStrike" noProof="0" dirty="0" err="1">
                          <a:solidFill>
                            <a:srgbClr val="112E43"/>
                          </a:solidFill>
                          <a:latin typeface="Calibri"/>
                        </a:rPr>
                        <a:t>Financing</a:t>
                      </a:r>
                      <a:r>
                        <a:rPr lang="es-ES" sz="1200" b="1" i="0" u="none" strike="noStrike" noProof="0" dirty="0">
                          <a:solidFill>
                            <a:srgbClr val="112E43"/>
                          </a:solidFill>
                          <a:latin typeface="Calibri"/>
                        </a:rPr>
                        <a:t> Tools</a:t>
                      </a:r>
                      <a:endParaRPr lang="en-US" sz="1600" dirty="0"/>
                    </a:p>
                  </a:txBody>
                  <a:tcPr anchor="ctr"/>
                </a:tc>
                <a:tc>
                  <a:txBody>
                    <a:bodyPr/>
                    <a:lstStyle/>
                    <a:p>
                      <a:pPr lvl="0">
                        <a:buNone/>
                      </a:pPr>
                      <a:r>
                        <a:rPr lang="en-US" sz="1100"/>
                        <a:t>Collaborations that drive  </a:t>
                      </a:r>
                      <a:r>
                        <a:rPr lang="en-US" sz="1100" b="0" i="0" u="none" strike="noStrike" noProof="0">
                          <a:latin typeface="Calibri"/>
                        </a:rPr>
                        <a:t>innovation, scale solutions, and provide financial or technical support. These partnerships can help startups with market access, funding, and expertise to accelerate agroforestry adoption.</a:t>
                      </a:r>
                      <a:endParaRPr lang="en-US" sz="1100"/>
                    </a:p>
                  </a:txBody>
                  <a:tcPr anchor="ctr"/>
                </a:tc>
                <a:tc>
                  <a:txBody>
                    <a:bodyPr/>
                    <a:lstStyle/>
                    <a:p>
                      <a:pPr marL="0" lvl="0" algn="l" defTabSz="914400" rtl="0" eaLnBrk="1" latinLnBrk="0" hangingPunct="1">
                        <a:buNone/>
                      </a:pPr>
                      <a:r>
                        <a:rPr lang="en-US" sz="1100" kern="1200" noProof="0" dirty="0">
                          <a:solidFill>
                            <a:schemeClr val="dk1"/>
                          </a:solidFill>
                          <a:latin typeface="+mn-lt"/>
                          <a:ea typeface="+mn-ea"/>
                          <a:cs typeface="+mn-cs"/>
                        </a:rPr>
                        <a:t>Tool </a:t>
                      </a:r>
                      <a:r>
                        <a:rPr lang="en-US" sz="1100" kern="1200" noProof="0" dirty="0" err="1">
                          <a:solidFill>
                            <a:schemeClr val="dk1"/>
                          </a:solidFill>
                          <a:latin typeface="+mn-lt"/>
                          <a:ea typeface="+mn-ea"/>
                          <a:cs typeface="+mn-cs"/>
                        </a:rPr>
                        <a:t>Subcription</a:t>
                      </a:r>
                      <a:r>
                        <a:rPr lang="en-US" sz="1100" kern="1200" noProof="0" dirty="0">
                          <a:solidFill>
                            <a:schemeClr val="dk1"/>
                          </a:solidFill>
                          <a:latin typeface="+mn-lt"/>
                          <a:ea typeface="+mn-ea"/>
                          <a:cs typeface="+mn-cs"/>
                        </a:rPr>
                        <a:t> cost</a:t>
                      </a:r>
                    </a:p>
                    <a:p>
                      <a:pPr marL="0" lvl="0" algn="l" defTabSz="914400" rtl="0" eaLnBrk="1" latinLnBrk="0" hangingPunct="1">
                        <a:buNone/>
                      </a:pPr>
                      <a:r>
                        <a:rPr lang="en-US" sz="1100" kern="1200" noProof="0" dirty="0">
                          <a:solidFill>
                            <a:schemeClr val="dk1"/>
                          </a:solidFill>
                          <a:latin typeface="+mn-lt"/>
                          <a:ea typeface="+mn-ea"/>
                          <a:cs typeface="+mn-cs"/>
                        </a:rPr>
                        <a:t>Less consultancy Fee</a:t>
                      </a:r>
                    </a:p>
                    <a:p>
                      <a:pPr marL="0" lvl="0" algn="l" defTabSz="914400" rtl="0" eaLnBrk="1" latinLnBrk="0" hangingPunct="1">
                        <a:buNone/>
                      </a:pPr>
                      <a:r>
                        <a:rPr lang="en-US" sz="1100" kern="1200" noProof="0" dirty="0">
                          <a:solidFill>
                            <a:schemeClr val="dk1"/>
                          </a:solidFill>
                          <a:latin typeface="+mn-lt"/>
                          <a:ea typeface="+mn-ea"/>
                          <a:cs typeface="+mn-cs"/>
                        </a:rPr>
                        <a:t>Less </a:t>
                      </a:r>
                      <a:r>
                        <a:rPr lang="en-US" sz="1100" kern="1200" noProof="0" dirty="0" err="1">
                          <a:solidFill>
                            <a:schemeClr val="dk1"/>
                          </a:solidFill>
                          <a:latin typeface="+mn-lt"/>
                          <a:ea typeface="+mn-ea"/>
                          <a:cs typeface="+mn-cs"/>
                        </a:rPr>
                        <a:t>okaning</a:t>
                      </a:r>
                      <a:r>
                        <a:rPr lang="en-US" sz="1100" kern="1200" noProof="0" dirty="0">
                          <a:solidFill>
                            <a:schemeClr val="dk1"/>
                          </a:solidFill>
                          <a:latin typeface="+mn-lt"/>
                          <a:ea typeface="+mn-ea"/>
                          <a:cs typeface="+mn-cs"/>
                        </a:rPr>
                        <a:t>, preparation hours</a:t>
                      </a:r>
                      <a:endParaRPr lang="en-US" sz="1100" kern="1200" noProof="0" dirty="0">
                        <a:solidFill>
                          <a:schemeClr val="dk1"/>
                        </a:solidFill>
                        <a:latin typeface="+mn-lt"/>
                        <a:ea typeface="+mn-ea"/>
                        <a:cs typeface="+mn-cs"/>
                        <a:hlinkClick r:id="rId3">
                          <a:extLst>
                            <a:ext uri="{A12FA001-AC4F-418D-AE19-62706E023703}">
                              <ahyp:hlinkClr xmlns:ahyp="http://schemas.microsoft.com/office/drawing/2018/hyperlinkcolor" val="tx"/>
                            </a:ext>
                          </a:extLst>
                        </a:hlinkClick>
                      </a:endParaRPr>
                    </a:p>
                    <a:p>
                      <a:pPr marL="0" lvl="0" algn="l" defTabSz="914400" rtl="0" eaLnBrk="1" latinLnBrk="0" hangingPunct="1">
                        <a:buNone/>
                      </a:pPr>
                      <a:endParaRPr lang="en-US" sz="1100" kern="1200" noProof="0" dirty="0">
                        <a:solidFill>
                          <a:schemeClr val="dk1"/>
                        </a:solidFill>
                        <a:latin typeface="+mn-lt"/>
                        <a:ea typeface="+mn-ea"/>
                        <a:cs typeface="+mn-cs"/>
                        <a:hlinkClick r:id="rId3">
                          <a:extLst>
                            <a:ext uri="{A12FA001-AC4F-418D-AE19-62706E023703}">
                              <ahyp:hlinkClr xmlns:ahyp="http://schemas.microsoft.com/office/drawing/2018/hyperlinkcolor" val="tx"/>
                            </a:ext>
                          </a:extLst>
                        </a:hlinkClick>
                      </a:endParaRPr>
                    </a:p>
                  </a:txBody>
                  <a:tcPr anchor="ctr"/>
                </a:tc>
                <a:tc>
                  <a:txBody>
                    <a:bodyPr/>
                    <a:lstStyle/>
                    <a:p>
                      <a:pPr lvl="0">
                        <a:buNone/>
                      </a:pPr>
                      <a:r>
                        <a:rPr lang="en-US" sz="1100" b="0" i="0" u="none" strike="noStrike" noProof="0" dirty="0">
                          <a:solidFill>
                            <a:schemeClr val="tx1"/>
                          </a:solidFill>
                          <a:latin typeface="+mn-lt"/>
                        </a:rPr>
                        <a:t>INRES Decision Analysis Modeling, The </a:t>
                      </a:r>
                      <a:r>
                        <a:rPr lang="en-US" sz="1100" b="0" i="0" u="none" strike="noStrike" noProof="0" dirty="0" err="1">
                          <a:solidFill>
                            <a:schemeClr val="tx1"/>
                          </a:solidFill>
                          <a:latin typeface="Calibri"/>
                        </a:rPr>
                        <a:t>LandBankingg</a:t>
                      </a:r>
                      <a:r>
                        <a:rPr lang="en-US" sz="1100" b="0" i="0" u="none" strike="noStrike" noProof="0" dirty="0">
                          <a:solidFill>
                            <a:schemeClr val="tx1"/>
                          </a:solidFill>
                          <a:latin typeface="Calibri"/>
                        </a:rPr>
                        <a:t> Group;; </a:t>
                      </a:r>
                      <a:r>
                        <a:rPr lang="en-US" sz="1100" b="0" i="0" u="none" strike="noStrike" noProof="0" dirty="0" err="1">
                          <a:solidFill>
                            <a:schemeClr val="tx1"/>
                          </a:solidFill>
                          <a:latin typeface="Calibri"/>
                        </a:rPr>
                        <a:t>FarmTree</a:t>
                      </a:r>
                      <a:r>
                        <a:rPr lang="en-US" sz="1100" b="0" i="0" u="none" strike="noStrike" noProof="0" dirty="0">
                          <a:solidFill>
                            <a:schemeClr val="tx1"/>
                          </a:solidFill>
                          <a:latin typeface="Calibri"/>
                        </a:rPr>
                        <a:t>; </a:t>
                      </a:r>
                      <a:r>
                        <a:rPr lang="en-US" sz="1100" b="0" i="0" u="none" strike="noStrike" noProof="0" dirty="0" err="1">
                          <a:solidFill>
                            <a:schemeClr val="tx1"/>
                          </a:solidFill>
                          <a:latin typeface="Calibri"/>
                        </a:rPr>
                        <a:t>DeepRoots</a:t>
                      </a:r>
                      <a:r>
                        <a:rPr lang="en-US" sz="1100" b="0" i="0" u="none" strike="noStrike" noProof="0" dirty="0">
                          <a:solidFill>
                            <a:schemeClr val="tx1"/>
                          </a:solidFill>
                          <a:latin typeface="Calibri"/>
                        </a:rPr>
                        <a:t>; INTACT; </a:t>
                      </a:r>
                      <a:r>
                        <a:rPr lang="en-US" sz="1100" b="0" i="0" u="none" strike="noStrike" noProof="0" dirty="0" err="1">
                          <a:solidFill>
                            <a:schemeClr val="tx1"/>
                          </a:solidFill>
                          <a:latin typeface="Calibri"/>
                        </a:rPr>
                        <a:t>FarmSafe</a:t>
                      </a:r>
                      <a:r>
                        <a:rPr lang="en-US" sz="1100" b="0" i="0" u="none" strike="noStrike" noProof="0" dirty="0">
                          <a:solidFill>
                            <a:schemeClr val="tx1"/>
                          </a:solidFill>
                          <a:latin typeface="Calibri"/>
                        </a:rPr>
                        <a:t>; many others - check: </a:t>
                      </a:r>
                      <a:r>
                        <a:rPr lang="en-US" sz="1100" b="0" i="0" u="none" strike="noStrike" noProof="0" dirty="0">
                          <a:solidFill>
                            <a:schemeClr val="tx1"/>
                          </a:solidFill>
                          <a:hlinkClick r:id="rId3">
                            <a:extLst>
                              <a:ext uri="{A12FA001-AC4F-418D-AE19-62706E023703}">
                                <ahyp:hlinkClr xmlns:ahyp="http://schemas.microsoft.com/office/drawing/2018/hyperlinkcolor" val="tx"/>
                              </a:ext>
                            </a:extLst>
                          </a:hlinkClick>
                        </a:rPr>
                        <a:t>Tools, Data and Projects Catalogue - </a:t>
                      </a:r>
                      <a:r>
                        <a:rPr lang="en-US" sz="1100" b="0" i="0" u="none" strike="noStrike" noProof="0" dirty="0" err="1">
                          <a:solidFill>
                            <a:schemeClr val="tx1"/>
                          </a:solidFill>
                          <a:hlinkClick r:id="rId3">
                            <a:extLst>
                              <a:ext uri="{A12FA001-AC4F-418D-AE19-62706E023703}">
                                <ahyp:hlinkClr xmlns:ahyp="http://schemas.microsoft.com/office/drawing/2018/hyperlinkcolor" val="tx"/>
                              </a:ext>
                            </a:extLst>
                          </a:hlinkClick>
                        </a:rPr>
                        <a:t>DigitAF</a:t>
                      </a:r>
                      <a:endParaRPr lang="en-US" sz="1100" b="0" i="0" u="none" strike="noStrike" noProof="0" dirty="0">
                        <a:solidFill>
                          <a:schemeClr val="tx1"/>
                        </a:solidFill>
                        <a:latin typeface="Calibri"/>
                        <a:hlinkClick r:id="rId3">
                          <a:extLst>
                            <a:ext uri="{A12FA001-AC4F-418D-AE19-62706E023703}">
                              <ahyp:hlinkClr xmlns:ahyp="http://schemas.microsoft.com/office/drawing/2018/hyperlinkcolor" val="tx"/>
                            </a:ext>
                          </a:extLst>
                        </a:hlinkClick>
                      </a:endParaRPr>
                    </a:p>
                  </a:txBody>
                  <a:tcPr anchor="ctr"/>
                </a:tc>
                <a:extLst>
                  <a:ext uri="{0D108BD9-81ED-4DB2-BD59-A6C34878D82A}">
                    <a16:rowId xmlns:a16="http://schemas.microsoft.com/office/drawing/2014/main" val="258132724"/>
                  </a:ext>
                </a:extLst>
              </a:tr>
            </a:tbl>
          </a:graphicData>
        </a:graphic>
      </p:graphicFrame>
      <p:sp>
        <p:nvSpPr>
          <p:cNvPr id="3" name="TextBox 2">
            <a:extLst>
              <a:ext uri="{FF2B5EF4-FFF2-40B4-BE49-F238E27FC236}">
                <a16:creationId xmlns:a16="http://schemas.microsoft.com/office/drawing/2014/main" id="{E3AAD370-F019-5229-E1CE-6F839ABDEC32}"/>
              </a:ext>
            </a:extLst>
          </p:cNvPr>
          <p:cNvSpPr txBox="1"/>
          <p:nvPr/>
        </p:nvSpPr>
        <p:spPr>
          <a:xfrm>
            <a:off x="1955800" y="415009"/>
            <a:ext cx="8280400" cy="523220"/>
          </a:xfrm>
          <a:prstGeom prst="rect">
            <a:avLst/>
          </a:prstGeom>
          <a:noFill/>
        </p:spPr>
        <p:txBody>
          <a:bodyPr wrap="square" rtlCol="0">
            <a:spAutoFit/>
          </a:bodyPr>
          <a:lstStyle/>
          <a:p>
            <a:r>
              <a:rPr lang="es-ES" sz="2800" b="1" dirty="0"/>
              <a:t>Innovative </a:t>
            </a:r>
            <a:r>
              <a:rPr lang="es-ES" sz="2800" b="1" dirty="0" err="1"/>
              <a:t>Financing</a:t>
            </a:r>
            <a:r>
              <a:rPr lang="es-ES" sz="2800" b="1" dirty="0"/>
              <a:t> Incentive </a:t>
            </a:r>
            <a:r>
              <a:rPr lang="es-ES" sz="2800" b="1" dirty="0" err="1"/>
              <a:t>Mechanisms</a:t>
            </a:r>
            <a:r>
              <a:rPr lang="es-ES" sz="2800" b="1" dirty="0"/>
              <a:t> (2/2)</a:t>
            </a:r>
          </a:p>
        </p:txBody>
      </p:sp>
    </p:spTree>
    <p:extLst>
      <p:ext uri="{BB962C8B-B14F-4D97-AF65-F5344CB8AC3E}">
        <p14:creationId xmlns:p14="http://schemas.microsoft.com/office/powerpoint/2010/main" val="21653589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B7ECD4-FEAC-8780-B122-52FBBB17B25F}"/>
            </a:ext>
          </a:extLst>
        </p:cNvPr>
        <p:cNvGrpSpPr/>
        <p:nvPr/>
      </p:nvGrpSpPr>
      <p:grpSpPr>
        <a:xfrm>
          <a:off x="0" y="0"/>
          <a:ext cx="0" cy="0"/>
          <a:chOff x="0" y="0"/>
          <a:chExt cx="0" cy="0"/>
        </a:xfrm>
      </p:grpSpPr>
      <p:sp>
        <p:nvSpPr>
          <p:cNvPr id="4" name="Subtítulo 2">
            <a:extLst>
              <a:ext uri="{FF2B5EF4-FFF2-40B4-BE49-F238E27FC236}">
                <a16:creationId xmlns:a16="http://schemas.microsoft.com/office/drawing/2014/main" id="{9153AA76-DAB1-C9AD-E0DF-317A065437F8}"/>
              </a:ext>
            </a:extLst>
          </p:cNvPr>
          <p:cNvSpPr txBox="1">
            <a:spLocks/>
          </p:cNvSpPr>
          <p:nvPr/>
        </p:nvSpPr>
        <p:spPr>
          <a:xfrm>
            <a:off x="4740281" y="2119116"/>
            <a:ext cx="3036931" cy="16557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90000"/>
                    <a:lumOff val="10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s-ES"/>
          </a:p>
        </p:txBody>
      </p:sp>
      <p:pic>
        <p:nvPicPr>
          <p:cNvPr id="3" name="Picture 2">
            <a:extLst>
              <a:ext uri="{FF2B5EF4-FFF2-40B4-BE49-F238E27FC236}">
                <a16:creationId xmlns:a16="http://schemas.microsoft.com/office/drawing/2014/main" id="{FBC3DEF5-8BD5-2AC9-C811-296262C92B3B}"/>
              </a:ext>
            </a:extLst>
          </p:cNvPr>
          <p:cNvPicPr>
            <a:picLocks noChangeAspect="1"/>
          </p:cNvPicPr>
          <p:nvPr/>
        </p:nvPicPr>
        <p:blipFill>
          <a:blip r:embed="rId2"/>
          <a:stretch>
            <a:fillRect/>
          </a:stretch>
        </p:blipFill>
        <p:spPr>
          <a:xfrm>
            <a:off x="1619250" y="1024461"/>
            <a:ext cx="8953500" cy="4362450"/>
          </a:xfrm>
          <a:prstGeom prst="rect">
            <a:avLst/>
          </a:prstGeom>
        </p:spPr>
      </p:pic>
      <p:sp>
        <p:nvSpPr>
          <p:cNvPr id="6" name="TextBox 5">
            <a:extLst>
              <a:ext uri="{FF2B5EF4-FFF2-40B4-BE49-F238E27FC236}">
                <a16:creationId xmlns:a16="http://schemas.microsoft.com/office/drawing/2014/main" id="{35C0C405-2135-E2D5-32F5-79CE04E120DB}"/>
              </a:ext>
            </a:extLst>
          </p:cNvPr>
          <p:cNvSpPr txBox="1"/>
          <p:nvPr/>
        </p:nvSpPr>
        <p:spPr>
          <a:xfrm>
            <a:off x="250174" y="5386911"/>
            <a:ext cx="11434618"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1200" b="1" dirty="0">
                <a:ea typeface="+mn-lt"/>
                <a:cs typeface="+mn-lt"/>
              </a:rPr>
              <a:t>Note: </a:t>
            </a:r>
            <a:r>
              <a:rPr lang="en-US" sz="1200" dirty="0">
                <a:ea typeface="+mn-lt"/>
                <a:cs typeface="+mn-lt"/>
              </a:rPr>
              <a:t>The </a:t>
            </a:r>
            <a:r>
              <a:rPr lang="en-US" sz="1200" dirty="0" err="1">
                <a:ea typeface="+mn-lt"/>
                <a:cs typeface="+mn-lt"/>
              </a:rPr>
              <a:t>FarmTree</a:t>
            </a:r>
            <a:r>
              <a:rPr lang="en-US" sz="1200" dirty="0">
                <a:ea typeface="+mn-lt"/>
                <a:cs typeface="+mn-lt"/>
              </a:rPr>
              <a:t> tool supports the design of agroforestry projects by modeling long-term costs, revenues, and ecosystem service benefits across various tree–crop–livestock combinations. It uses </a:t>
            </a:r>
            <a:r>
              <a:rPr lang="en-US" sz="1200" dirty="0" err="1">
                <a:ea typeface="+mn-lt"/>
                <a:cs typeface="+mn-lt"/>
              </a:rPr>
              <a:t>ReForest</a:t>
            </a:r>
            <a:r>
              <a:rPr lang="en-US" sz="1200" dirty="0">
                <a:ea typeface="+mn-lt"/>
                <a:cs typeface="+mn-lt"/>
              </a:rPr>
              <a:t> farm-level input data, such as tree species, crop rotation, planting density, yield forecasts, labor costs, and maintenance schedules, to simulate annual cash flows over a multi-decade horizon. The tool applies time-phased cost and revenue curves that reflect the biological growth cycles of perennial systems and integrates assumptions about market prices, discount rates, and subsidy schemes. Scenario analysis allows comparison between conventional systems and agroforestry alternatives, making it easier for users to assess investment feasibility, break-even points, and long-term profitability under varying policy and market conditions.</a:t>
            </a:r>
            <a:endParaRPr lang="en-US" sz="1200" dirty="0">
              <a:ea typeface="Calibri" panose="020F0502020204030204"/>
              <a:cs typeface="Calibri" panose="020F0502020204030204"/>
            </a:endParaRPr>
          </a:p>
        </p:txBody>
      </p:sp>
      <p:sp>
        <p:nvSpPr>
          <p:cNvPr id="2" name="TextBox 1">
            <a:extLst>
              <a:ext uri="{FF2B5EF4-FFF2-40B4-BE49-F238E27FC236}">
                <a16:creationId xmlns:a16="http://schemas.microsoft.com/office/drawing/2014/main" id="{6069E700-0CDB-F742-F248-87B9AF9D1824}"/>
              </a:ext>
            </a:extLst>
          </p:cNvPr>
          <p:cNvSpPr txBox="1"/>
          <p:nvPr/>
        </p:nvSpPr>
        <p:spPr>
          <a:xfrm>
            <a:off x="2954054" y="250520"/>
            <a:ext cx="7620000" cy="3027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9" name="TextBox 8">
            <a:extLst>
              <a:ext uri="{FF2B5EF4-FFF2-40B4-BE49-F238E27FC236}">
                <a16:creationId xmlns:a16="http://schemas.microsoft.com/office/drawing/2014/main" id="{2DFC7DE5-12C3-ACB9-4803-2C6459A5C68F}"/>
              </a:ext>
            </a:extLst>
          </p:cNvPr>
          <p:cNvSpPr txBox="1"/>
          <p:nvPr/>
        </p:nvSpPr>
        <p:spPr>
          <a:xfrm>
            <a:off x="1168400" y="501241"/>
            <a:ext cx="1033272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dirty="0"/>
              <a:t>Cumulative Cash Flow Projection – Baseline vs. </a:t>
            </a:r>
            <a:r>
              <a:rPr lang="en-US" sz="2800" b="1" dirty="0" err="1"/>
              <a:t>ReForest</a:t>
            </a:r>
            <a:r>
              <a:rPr lang="en-US" sz="2800" b="1" dirty="0"/>
              <a:t> Scheme</a:t>
            </a:r>
            <a:endParaRPr lang="en-US" sz="2800" b="1" dirty="0">
              <a:ea typeface="Calibri Light"/>
              <a:cs typeface="Calibri Light"/>
            </a:endParaRPr>
          </a:p>
        </p:txBody>
      </p:sp>
    </p:spTree>
    <p:extLst>
      <p:ext uri="{BB962C8B-B14F-4D97-AF65-F5344CB8AC3E}">
        <p14:creationId xmlns:p14="http://schemas.microsoft.com/office/powerpoint/2010/main" val="24040416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85345-D24B-3C2E-414A-CBCB67A7B7D8}"/>
            </a:ext>
          </a:extLst>
        </p:cNvPr>
        <p:cNvGrpSpPr/>
        <p:nvPr/>
      </p:nvGrpSpPr>
      <p:grpSpPr>
        <a:xfrm>
          <a:off x="0" y="0"/>
          <a:ext cx="0" cy="0"/>
          <a:chOff x="0" y="0"/>
          <a:chExt cx="0" cy="0"/>
        </a:xfrm>
      </p:grpSpPr>
      <p:sp>
        <p:nvSpPr>
          <p:cNvPr id="4" name="Subtítulo 2">
            <a:extLst>
              <a:ext uri="{FF2B5EF4-FFF2-40B4-BE49-F238E27FC236}">
                <a16:creationId xmlns:a16="http://schemas.microsoft.com/office/drawing/2014/main" id="{587F415B-84CB-1EB9-85D6-E6A266E51245}"/>
              </a:ext>
            </a:extLst>
          </p:cNvPr>
          <p:cNvSpPr txBox="1">
            <a:spLocks/>
          </p:cNvSpPr>
          <p:nvPr/>
        </p:nvSpPr>
        <p:spPr>
          <a:xfrm>
            <a:off x="4750441" y="2323695"/>
            <a:ext cx="3036931" cy="16557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90000"/>
                    <a:lumOff val="10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s-ES"/>
          </a:p>
        </p:txBody>
      </p:sp>
      <p:sp>
        <p:nvSpPr>
          <p:cNvPr id="2" name="TextBox 1">
            <a:extLst>
              <a:ext uri="{FF2B5EF4-FFF2-40B4-BE49-F238E27FC236}">
                <a16:creationId xmlns:a16="http://schemas.microsoft.com/office/drawing/2014/main" id="{12F253B8-46F2-CF4E-B1A8-A0C837576C2C}"/>
              </a:ext>
            </a:extLst>
          </p:cNvPr>
          <p:cNvSpPr txBox="1"/>
          <p:nvPr/>
        </p:nvSpPr>
        <p:spPr>
          <a:xfrm>
            <a:off x="2954054" y="250520"/>
            <a:ext cx="7620000" cy="3027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9" name="TextBox 8">
            <a:extLst>
              <a:ext uri="{FF2B5EF4-FFF2-40B4-BE49-F238E27FC236}">
                <a16:creationId xmlns:a16="http://schemas.microsoft.com/office/drawing/2014/main" id="{26847E58-FA73-41E8-F777-C6F2A4F1B385}"/>
              </a:ext>
            </a:extLst>
          </p:cNvPr>
          <p:cNvSpPr txBox="1"/>
          <p:nvPr/>
        </p:nvSpPr>
        <p:spPr>
          <a:xfrm>
            <a:off x="1051249" y="603933"/>
            <a:ext cx="1008950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800" b="1" dirty="0">
                <a:ea typeface="Calibri Light"/>
                <a:cs typeface="Calibri Light"/>
              </a:rPr>
              <a:t>Decision Model Interface – Sensitive Analysis Scenario Comparison</a:t>
            </a:r>
          </a:p>
        </p:txBody>
      </p:sp>
      <p:pic>
        <p:nvPicPr>
          <p:cNvPr id="8" name="Picture 7" descr="A screenshot of a computer&#10;&#10;AI-generated content may be incorrect.">
            <a:extLst>
              <a:ext uri="{FF2B5EF4-FFF2-40B4-BE49-F238E27FC236}">
                <a16:creationId xmlns:a16="http://schemas.microsoft.com/office/drawing/2014/main" id="{6C852437-A5FF-D6B3-77B7-1A9E9844CA7F}"/>
              </a:ext>
            </a:extLst>
          </p:cNvPr>
          <p:cNvPicPr>
            <a:picLocks noChangeAspect="1"/>
          </p:cNvPicPr>
          <p:nvPr/>
        </p:nvPicPr>
        <p:blipFill>
          <a:blip r:embed="rId2"/>
          <a:stretch>
            <a:fillRect/>
          </a:stretch>
        </p:blipFill>
        <p:spPr>
          <a:xfrm>
            <a:off x="955039" y="1236344"/>
            <a:ext cx="9815183" cy="5125195"/>
          </a:xfrm>
          <a:prstGeom prst="rect">
            <a:avLst/>
          </a:prstGeom>
        </p:spPr>
      </p:pic>
      <p:pic>
        <p:nvPicPr>
          <p:cNvPr id="11" name="Picture 10" descr="A screenshot of a computer&#10;&#10;AI-generated content may be incorrect.">
            <a:extLst>
              <a:ext uri="{FF2B5EF4-FFF2-40B4-BE49-F238E27FC236}">
                <a16:creationId xmlns:a16="http://schemas.microsoft.com/office/drawing/2014/main" id="{CDA96A0D-4C9E-ED23-6ED4-82834AC52E30}"/>
              </a:ext>
            </a:extLst>
          </p:cNvPr>
          <p:cNvPicPr>
            <a:picLocks noChangeAspect="1"/>
          </p:cNvPicPr>
          <p:nvPr/>
        </p:nvPicPr>
        <p:blipFill>
          <a:blip r:embed="rId3"/>
          <a:stretch>
            <a:fillRect/>
          </a:stretch>
        </p:blipFill>
        <p:spPr>
          <a:xfrm>
            <a:off x="947217" y="1426544"/>
            <a:ext cx="9823005" cy="4414069"/>
          </a:xfrm>
          <a:prstGeom prst="rect">
            <a:avLst/>
          </a:prstGeom>
        </p:spPr>
      </p:pic>
      <p:pic>
        <p:nvPicPr>
          <p:cNvPr id="13" name="Picture 12" descr="A graph of different colored lines&#10;&#10;AI-generated content may be incorrect.">
            <a:extLst>
              <a:ext uri="{FF2B5EF4-FFF2-40B4-BE49-F238E27FC236}">
                <a16:creationId xmlns:a16="http://schemas.microsoft.com/office/drawing/2014/main" id="{D7620324-834F-3B9B-4A36-3AD37E9349D9}"/>
              </a:ext>
            </a:extLst>
          </p:cNvPr>
          <p:cNvPicPr>
            <a:picLocks noChangeAspect="1"/>
          </p:cNvPicPr>
          <p:nvPr/>
        </p:nvPicPr>
        <p:blipFill>
          <a:blip r:embed="rId4"/>
          <a:stretch>
            <a:fillRect/>
          </a:stretch>
        </p:blipFill>
        <p:spPr>
          <a:xfrm>
            <a:off x="950929" y="2000465"/>
            <a:ext cx="9774223" cy="3670194"/>
          </a:xfrm>
          <a:prstGeom prst="rect">
            <a:avLst/>
          </a:prstGeom>
        </p:spPr>
      </p:pic>
    </p:spTree>
    <p:extLst>
      <p:ext uri="{BB962C8B-B14F-4D97-AF65-F5344CB8AC3E}">
        <p14:creationId xmlns:p14="http://schemas.microsoft.com/office/powerpoint/2010/main" val="377718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C7FB85-0CC9-07C1-6317-09AED31DD791}"/>
            </a:ext>
          </a:extLst>
        </p:cNvPr>
        <p:cNvGrpSpPr/>
        <p:nvPr/>
      </p:nvGrpSpPr>
      <p:grpSpPr>
        <a:xfrm>
          <a:off x="0" y="0"/>
          <a:ext cx="0" cy="0"/>
          <a:chOff x="0" y="0"/>
          <a:chExt cx="0" cy="0"/>
        </a:xfrm>
      </p:grpSpPr>
      <p:pic>
        <p:nvPicPr>
          <p:cNvPr id="18" name="Picture 17">
            <a:extLst>
              <a:ext uri="{FF2B5EF4-FFF2-40B4-BE49-F238E27FC236}">
                <a16:creationId xmlns:a16="http://schemas.microsoft.com/office/drawing/2014/main" id="{AE6AECF3-84AC-598B-9564-CF244590472C}"/>
              </a:ext>
            </a:extLst>
          </p:cNvPr>
          <p:cNvPicPr>
            <a:picLocks noChangeAspect="1"/>
          </p:cNvPicPr>
          <p:nvPr/>
        </p:nvPicPr>
        <p:blipFill>
          <a:blip r:embed="rId2"/>
          <a:srcRect r="-253" b="2945"/>
          <a:stretch/>
        </p:blipFill>
        <p:spPr>
          <a:xfrm>
            <a:off x="8118729" y="14254"/>
            <a:ext cx="3782555" cy="6843746"/>
          </a:xfrm>
          <a:prstGeom prst="rect">
            <a:avLst/>
          </a:prstGeom>
        </p:spPr>
      </p:pic>
      <p:sp>
        <p:nvSpPr>
          <p:cNvPr id="20" name="Title 14">
            <a:extLst>
              <a:ext uri="{FF2B5EF4-FFF2-40B4-BE49-F238E27FC236}">
                <a16:creationId xmlns:a16="http://schemas.microsoft.com/office/drawing/2014/main" id="{367E2E63-02FF-EE14-97D9-1805F8537DBE}"/>
              </a:ext>
            </a:extLst>
          </p:cNvPr>
          <p:cNvSpPr txBox="1">
            <a:spLocks/>
          </p:cNvSpPr>
          <p:nvPr/>
        </p:nvSpPr>
        <p:spPr>
          <a:xfrm>
            <a:off x="684610" y="819349"/>
            <a:ext cx="7007505" cy="910059"/>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rgbClr val="8DC752"/>
                </a:solidFill>
                <a:latin typeface="+mj-lt"/>
                <a:ea typeface="+mj-ea"/>
                <a:cs typeface="+mj-cs"/>
              </a:defRPr>
            </a:lvl1pPr>
          </a:lstStyle>
          <a:p>
            <a:pPr algn="l"/>
            <a:r>
              <a:rPr lang="en-US" sz="2800" b="1" dirty="0">
                <a:solidFill>
                  <a:schemeClr val="tx1"/>
                </a:solidFill>
                <a:latin typeface="+mn-lt"/>
              </a:rPr>
              <a:t>Series of AF Policy and Financial Landscape Mapping Reports in the EU</a:t>
            </a:r>
            <a:r>
              <a:rPr lang="en-US" sz="2800" b="1" dirty="0">
                <a:solidFill>
                  <a:schemeClr val="tx1"/>
                </a:solidFill>
                <a:latin typeface="+mn-lt"/>
                <a:ea typeface="+mj-lt"/>
                <a:cs typeface="+mj-lt"/>
              </a:rPr>
              <a:t> </a:t>
            </a:r>
            <a:endParaRPr lang="en-US" sz="2800" b="1" dirty="0">
              <a:solidFill>
                <a:schemeClr val="tx1"/>
              </a:solidFill>
              <a:latin typeface="+mn-lt"/>
              <a:ea typeface="Calibri Light" panose="020F0302020204030204"/>
              <a:cs typeface="Calibri Light" panose="020F0302020204030204"/>
            </a:endParaRPr>
          </a:p>
        </p:txBody>
      </p:sp>
      <p:sp>
        <p:nvSpPr>
          <p:cNvPr id="24" name="CuadroTexto 5">
            <a:extLst>
              <a:ext uri="{FF2B5EF4-FFF2-40B4-BE49-F238E27FC236}">
                <a16:creationId xmlns:a16="http://schemas.microsoft.com/office/drawing/2014/main" id="{EB4A9C4B-70A2-3105-0965-81C86BFD6F67}"/>
              </a:ext>
            </a:extLst>
          </p:cNvPr>
          <p:cNvSpPr txBox="1"/>
          <p:nvPr/>
        </p:nvSpPr>
        <p:spPr>
          <a:xfrm>
            <a:off x="465950" y="2007113"/>
            <a:ext cx="7444827" cy="3847207"/>
          </a:xfrm>
          <a:prstGeom prst="rect">
            <a:avLst/>
          </a:prstGeom>
          <a:noFill/>
        </p:spPr>
        <p:txBody>
          <a:bodyPr wrap="square" lIns="91440" tIns="45720" rIns="91440" bIns="45720" rtlCol="0" anchor="t">
            <a:spAutoFit/>
          </a:bodyPr>
          <a:lstStyle/>
          <a:p>
            <a:r>
              <a:rPr lang="es-ES" sz="1600" b="1" dirty="0" err="1">
                <a:ea typeface="+mn-lt"/>
                <a:cs typeface="+mn-lt"/>
              </a:rPr>
              <a:t>Deliverables</a:t>
            </a:r>
            <a:r>
              <a:rPr lang="es-ES" sz="1600" b="1" dirty="0">
                <a:ea typeface="+mn-lt"/>
                <a:cs typeface="+mn-lt"/>
              </a:rPr>
              <a:t> 5.1, 5.2 and 5.3</a:t>
            </a:r>
            <a:r>
              <a:rPr lang="en-US" sz="1600" b="1" dirty="0"/>
              <a:t> </a:t>
            </a:r>
            <a:r>
              <a:rPr lang="en-US" sz="1600" dirty="0"/>
              <a:t>present and an in-depth mapping of the EU agroforestry policy and finance landscape, combining:</a:t>
            </a:r>
          </a:p>
          <a:p>
            <a:pPr marL="285750" indent="-285750">
              <a:buFont typeface="Arial" panose="020B0604020202020204" pitchFamily="34" charset="0"/>
              <a:buChar char="•"/>
            </a:pPr>
            <a:r>
              <a:rPr lang="en-US" sz="1600" dirty="0"/>
              <a:t>Country-level regulatory analysis</a:t>
            </a:r>
          </a:p>
          <a:p>
            <a:pPr marL="285750" indent="-285750">
              <a:buFont typeface="Arial" panose="020B0604020202020204" pitchFamily="34" charset="0"/>
              <a:buChar char="•"/>
            </a:pPr>
            <a:r>
              <a:rPr lang="en-US" sz="1600" dirty="0"/>
              <a:t>Literature review on ecosystem service payments, economic valuation and CBA models</a:t>
            </a:r>
          </a:p>
          <a:p>
            <a:pPr marL="285750" indent="-285750">
              <a:buFont typeface="Arial" panose="020B0604020202020204" pitchFamily="34" charset="0"/>
              <a:buChar char="•"/>
            </a:pPr>
            <a:r>
              <a:rPr lang="en-US" sz="1600" dirty="0"/>
              <a:t>Evaluation of recent CAP and </a:t>
            </a:r>
            <a:r>
              <a:rPr lang="es-ES" altLang="es-ES" sz="1600" dirty="0" err="1"/>
              <a:t>green</a:t>
            </a:r>
            <a:r>
              <a:rPr lang="es-ES" altLang="es-ES" sz="1600" dirty="0"/>
              <a:t> </a:t>
            </a:r>
            <a:r>
              <a:rPr lang="es-ES" altLang="es-ES" sz="1600" dirty="0" err="1"/>
              <a:t>finance</a:t>
            </a:r>
            <a:r>
              <a:rPr lang="es-ES" altLang="es-ES" sz="1600" dirty="0"/>
              <a:t> </a:t>
            </a:r>
            <a:r>
              <a:rPr lang="es-ES" altLang="es-ES" sz="1600" dirty="0" err="1"/>
              <a:t>frameworks</a:t>
            </a:r>
            <a:r>
              <a:rPr lang="es-ES" altLang="es-ES" sz="1600" dirty="0"/>
              <a:t> </a:t>
            </a:r>
            <a:r>
              <a:rPr lang="es-ES" altLang="es-ES" sz="1600" dirty="0" err="1"/>
              <a:t>to</a:t>
            </a:r>
            <a:r>
              <a:rPr lang="es-ES" altLang="es-ES" sz="1600" dirty="0"/>
              <a:t> </a:t>
            </a:r>
            <a:r>
              <a:rPr lang="es-ES" altLang="es-ES" sz="1600" dirty="0" err="1"/>
              <a:t>identify</a:t>
            </a:r>
            <a:r>
              <a:rPr lang="es-ES" altLang="es-ES" sz="1600" dirty="0"/>
              <a:t> gaps and </a:t>
            </a:r>
            <a:r>
              <a:rPr lang="es-ES" altLang="es-ES" sz="1600" dirty="0" err="1"/>
              <a:t>opportunities</a:t>
            </a:r>
            <a:r>
              <a:rPr lang="es-ES" altLang="es-ES" sz="1600" dirty="0"/>
              <a:t> </a:t>
            </a:r>
            <a:r>
              <a:rPr lang="es-ES" altLang="es-ES" sz="1600" dirty="0" err="1"/>
              <a:t>for</a:t>
            </a:r>
            <a:r>
              <a:rPr lang="es-ES" altLang="es-ES" sz="1600" dirty="0"/>
              <a:t> </a:t>
            </a:r>
            <a:r>
              <a:rPr lang="es-ES" altLang="es-ES" sz="1600" dirty="0" err="1"/>
              <a:t>scaling</a:t>
            </a:r>
            <a:r>
              <a:rPr lang="es-ES" altLang="es-ES" sz="1600" dirty="0"/>
              <a:t> regenerative agricultura</a:t>
            </a:r>
          </a:p>
          <a:p>
            <a:pPr marL="285750" indent="-285750">
              <a:buFont typeface="Arial" panose="020B0604020202020204" pitchFamily="34" charset="0"/>
              <a:buChar char="•"/>
            </a:pPr>
            <a:r>
              <a:rPr lang="es-ES" altLang="es-ES" sz="1600" dirty="0" err="1"/>
              <a:t>Assessment</a:t>
            </a:r>
            <a:r>
              <a:rPr lang="es-ES" altLang="es-ES" sz="1600" dirty="0"/>
              <a:t> </a:t>
            </a:r>
            <a:r>
              <a:rPr lang="es-ES" altLang="es-ES" sz="1600" dirty="0" err="1"/>
              <a:t>of</a:t>
            </a:r>
            <a:r>
              <a:rPr lang="es-ES" altLang="es-ES" sz="1600" dirty="0"/>
              <a:t> </a:t>
            </a:r>
            <a:r>
              <a:rPr lang="es-ES" altLang="es-ES" sz="1600" dirty="0" err="1"/>
              <a:t>public</a:t>
            </a:r>
            <a:r>
              <a:rPr lang="es-ES" altLang="es-ES" sz="1600" dirty="0"/>
              <a:t>, </a:t>
            </a:r>
            <a:r>
              <a:rPr lang="es-ES" altLang="es-ES" sz="1600" dirty="0" err="1"/>
              <a:t>private</a:t>
            </a:r>
            <a:r>
              <a:rPr lang="es-ES" altLang="es-ES" sz="1600" dirty="0"/>
              <a:t>, and </a:t>
            </a:r>
            <a:r>
              <a:rPr lang="es-ES" altLang="es-ES" sz="1600" dirty="0" err="1"/>
              <a:t>philanthropic</a:t>
            </a:r>
            <a:r>
              <a:rPr lang="es-ES" altLang="es-ES" sz="1600" dirty="0"/>
              <a:t> </a:t>
            </a:r>
            <a:r>
              <a:rPr lang="es-ES" altLang="es-ES" sz="1600" dirty="0" err="1"/>
              <a:t>funding</a:t>
            </a:r>
            <a:r>
              <a:rPr lang="es-ES" altLang="es-ES" sz="1600" dirty="0"/>
              <a:t> </a:t>
            </a:r>
            <a:r>
              <a:rPr lang="es-ES" altLang="es-ES" sz="1600" dirty="0" err="1"/>
              <a:t>channels</a:t>
            </a:r>
            <a:endParaRPr lang="es-ES" altLang="es-ES" sz="1600" dirty="0"/>
          </a:p>
          <a:p>
            <a:pPr marL="285750" indent="-285750">
              <a:buFont typeface="Arial" panose="020B0604020202020204" pitchFamily="34" charset="0"/>
              <a:buChar char="•"/>
            </a:pPr>
            <a:r>
              <a:rPr lang="es-ES" altLang="es-ES" sz="1600" dirty="0" err="1"/>
              <a:t>Identification</a:t>
            </a:r>
            <a:r>
              <a:rPr lang="es-ES" altLang="es-ES" sz="1600" dirty="0"/>
              <a:t> </a:t>
            </a:r>
            <a:r>
              <a:rPr lang="es-ES" altLang="es-ES" sz="1600" dirty="0" err="1"/>
              <a:t>of</a:t>
            </a:r>
            <a:r>
              <a:rPr lang="es-ES" altLang="es-ES" sz="1600" dirty="0"/>
              <a:t> </a:t>
            </a:r>
            <a:r>
              <a:rPr lang="es-ES" altLang="es-ES" sz="1600" dirty="0" err="1"/>
              <a:t>institutional</a:t>
            </a:r>
            <a:r>
              <a:rPr lang="es-ES" altLang="es-ES" sz="1600" dirty="0"/>
              <a:t> </a:t>
            </a:r>
            <a:r>
              <a:rPr lang="es-ES" altLang="es-ES" sz="1600" dirty="0" err="1"/>
              <a:t>barriers</a:t>
            </a:r>
            <a:r>
              <a:rPr lang="es-ES" altLang="es-ES" sz="1600" dirty="0"/>
              <a:t> and </a:t>
            </a:r>
            <a:r>
              <a:rPr lang="es-ES" altLang="es-ES" sz="1600" dirty="0" err="1"/>
              <a:t>enabling</a:t>
            </a:r>
            <a:r>
              <a:rPr lang="es-ES" altLang="es-ES" sz="1600" dirty="0"/>
              <a:t> </a:t>
            </a:r>
            <a:r>
              <a:rPr lang="es-ES" altLang="es-ES" sz="1600" dirty="0" err="1"/>
              <a:t>conditions</a:t>
            </a:r>
            <a:r>
              <a:rPr lang="es-ES" altLang="es-ES" sz="1600" dirty="0"/>
              <a:t> </a:t>
            </a:r>
            <a:r>
              <a:rPr lang="es-ES" altLang="es-ES" sz="1600" dirty="0" err="1"/>
              <a:t>for</a:t>
            </a:r>
            <a:r>
              <a:rPr lang="es-ES" altLang="es-ES" sz="1600" dirty="0"/>
              <a:t> </a:t>
            </a:r>
            <a:r>
              <a:rPr lang="es-ES" altLang="es-ES" sz="1600" dirty="0" err="1"/>
              <a:t>investment</a:t>
            </a:r>
            <a:r>
              <a:rPr lang="es-ES" altLang="es-ES" sz="1600" dirty="0"/>
              <a:t> </a:t>
            </a:r>
            <a:r>
              <a:rPr lang="es-ES" altLang="es-ES" sz="1600" dirty="0" err="1"/>
              <a:t>uptake</a:t>
            </a:r>
            <a:endParaRPr lang="en-US" sz="1600" dirty="0"/>
          </a:p>
          <a:p>
            <a:endParaRPr lang="es-ES" sz="2000" dirty="0">
              <a:ea typeface="+mn-lt"/>
              <a:cs typeface="+mn-lt"/>
            </a:endParaRPr>
          </a:p>
          <a:p>
            <a:r>
              <a:rPr lang="es-ES" sz="1600" dirty="0" err="1">
                <a:ea typeface="+mn-lt"/>
                <a:cs typeface="+mn-lt"/>
              </a:rPr>
              <a:t>This</a:t>
            </a:r>
            <a:r>
              <a:rPr lang="es-ES" sz="1600" dirty="0">
                <a:ea typeface="+mn-lt"/>
                <a:cs typeface="+mn-lt"/>
              </a:rPr>
              <a:t> </a:t>
            </a:r>
            <a:r>
              <a:rPr lang="es-ES" sz="1600" dirty="0" err="1">
                <a:ea typeface="+mn-lt"/>
                <a:cs typeface="+mn-lt"/>
              </a:rPr>
              <a:t>analysis</a:t>
            </a:r>
            <a:r>
              <a:rPr lang="es-ES" sz="1600" dirty="0">
                <a:ea typeface="+mn-lt"/>
                <a:cs typeface="+mn-lt"/>
              </a:rPr>
              <a:t> </a:t>
            </a:r>
            <a:r>
              <a:rPr lang="es-ES" sz="1600" dirty="0" err="1">
                <a:ea typeface="+mn-lt"/>
                <a:cs typeface="+mn-lt"/>
              </a:rPr>
              <a:t>emphasizes</a:t>
            </a:r>
            <a:r>
              <a:rPr lang="es-ES" sz="1600" dirty="0">
                <a:ea typeface="+mn-lt"/>
                <a:cs typeface="+mn-lt"/>
              </a:rPr>
              <a:t> </a:t>
            </a:r>
            <a:r>
              <a:rPr lang="es-ES" sz="1600" dirty="0" err="1">
                <a:ea typeface="+mn-lt"/>
                <a:cs typeface="+mn-lt"/>
              </a:rPr>
              <a:t>the</a:t>
            </a:r>
            <a:r>
              <a:rPr lang="es-ES" sz="1600" dirty="0">
                <a:ea typeface="+mn-lt"/>
                <a:cs typeface="+mn-lt"/>
              </a:rPr>
              <a:t> EU </a:t>
            </a:r>
            <a:r>
              <a:rPr lang="es-ES" sz="1600" dirty="0" err="1">
                <a:ea typeface="+mn-lt"/>
                <a:cs typeface="+mn-lt"/>
              </a:rPr>
              <a:t>Commission's</a:t>
            </a:r>
            <a:r>
              <a:rPr lang="es-ES" sz="1600" dirty="0">
                <a:ea typeface="+mn-lt"/>
                <a:cs typeface="+mn-lt"/>
              </a:rPr>
              <a:t> </a:t>
            </a:r>
            <a:r>
              <a:rPr lang="es-ES" sz="1600" dirty="0" err="1">
                <a:ea typeface="+mn-lt"/>
                <a:cs typeface="+mn-lt"/>
              </a:rPr>
              <a:t>desire</a:t>
            </a:r>
            <a:r>
              <a:rPr lang="es-ES" sz="1600" dirty="0">
                <a:ea typeface="+mn-lt"/>
                <a:cs typeface="+mn-lt"/>
              </a:rPr>
              <a:t> </a:t>
            </a:r>
            <a:r>
              <a:rPr lang="es-ES" sz="1600" dirty="0" err="1">
                <a:ea typeface="+mn-lt"/>
                <a:cs typeface="+mn-lt"/>
              </a:rPr>
              <a:t>to</a:t>
            </a:r>
            <a:r>
              <a:rPr lang="es-ES" sz="1600" dirty="0">
                <a:ea typeface="+mn-lt"/>
                <a:cs typeface="+mn-lt"/>
              </a:rPr>
              <a:t> </a:t>
            </a:r>
            <a:r>
              <a:rPr lang="es-ES" sz="1600" dirty="0" err="1">
                <a:ea typeface="+mn-lt"/>
                <a:cs typeface="+mn-lt"/>
              </a:rPr>
              <a:t>achieve</a:t>
            </a:r>
            <a:r>
              <a:rPr lang="es-ES" sz="1600" dirty="0">
                <a:ea typeface="+mn-lt"/>
                <a:cs typeface="+mn-lt"/>
              </a:rPr>
              <a:t> a </a:t>
            </a:r>
            <a:r>
              <a:rPr lang="es-ES" sz="1600" b="1" i="1" dirty="0">
                <a:ea typeface="+mn-lt"/>
                <a:cs typeface="+mn-lt"/>
              </a:rPr>
              <a:t>"Triple </a:t>
            </a:r>
            <a:r>
              <a:rPr lang="es-ES" sz="1600" b="1" i="1" dirty="0" err="1">
                <a:ea typeface="+mn-lt"/>
                <a:cs typeface="+mn-lt"/>
              </a:rPr>
              <a:t>Win</a:t>
            </a:r>
            <a:r>
              <a:rPr lang="es-ES" sz="1600" b="1" i="1" dirty="0">
                <a:ea typeface="+mn-lt"/>
                <a:cs typeface="+mn-lt"/>
              </a:rPr>
              <a:t> </a:t>
            </a:r>
            <a:r>
              <a:rPr lang="es-ES" sz="1600" b="1" i="1" dirty="0" err="1">
                <a:ea typeface="+mn-lt"/>
                <a:cs typeface="+mn-lt"/>
              </a:rPr>
              <a:t>Scenario</a:t>
            </a:r>
            <a:r>
              <a:rPr lang="es-ES" sz="1600" b="1" i="1" dirty="0">
                <a:ea typeface="+mn-lt"/>
                <a:cs typeface="+mn-lt"/>
              </a:rPr>
              <a:t>"</a:t>
            </a:r>
            <a:r>
              <a:rPr lang="es-ES" sz="1600" dirty="0">
                <a:ea typeface="+mn-lt"/>
                <a:cs typeface="+mn-lt"/>
              </a:rPr>
              <a:t> in </a:t>
            </a:r>
            <a:r>
              <a:rPr lang="es-ES" sz="1600" dirty="0" err="1">
                <a:ea typeface="+mn-lt"/>
                <a:cs typeface="+mn-lt"/>
              </a:rPr>
              <a:t>agrifood</a:t>
            </a:r>
            <a:r>
              <a:rPr lang="es-ES" sz="1600" dirty="0">
                <a:ea typeface="+mn-lt"/>
                <a:cs typeface="+mn-lt"/>
              </a:rPr>
              <a:t> </a:t>
            </a:r>
            <a:r>
              <a:rPr lang="es-ES" sz="1600" dirty="0" err="1">
                <a:ea typeface="+mn-lt"/>
                <a:cs typeface="+mn-lt"/>
              </a:rPr>
              <a:t>policy</a:t>
            </a:r>
            <a:r>
              <a:rPr lang="es-ES" sz="1600" dirty="0">
                <a:ea typeface="+mn-lt"/>
                <a:cs typeface="+mn-lt"/>
              </a:rPr>
              <a:t>: </a:t>
            </a:r>
          </a:p>
          <a:p>
            <a:pPr marL="342900" indent="-342900">
              <a:buAutoNum type="arabicPeriod"/>
            </a:pPr>
            <a:r>
              <a:rPr lang="es-ES" sz="1600" dirty="0" err="1">
                <a:ea typeface="+mn-lt"/>
                <a:cs typeface="+mn-lt"/>
              </a:rPr>
              <a:t>improving</a:t>
            </a:r>
            <a:r>
              <a:rPr lang="es-ES" sz="1600" dirty="0">
                <a:ea typeface="+mn-lt"/>
                <a:cs typeface="+mn-lt"/>
              </a:rPr>
              <a:t> </a:t>
            </a:r>
            <a:r>
              <a:rPr lang="es-ES" sz="1600" dirty="0" err="1">
                <a:ea typeface="+mn-lt"/>
                <a:cs typeface="+mn-lt"/>
              </a:rPr>
              <a:t>farmer</a:t>
            </a:r>
            <a:r>
              <a:rPr lang="es-ES" sz="1600" dirty="0">
                <a:ea typeface="+mn-lt"/>
                <a:cs typeface="+mn-lt"/>
              </a:rPr>
              <a:t> </a:t>
            </a:r>
            <a:r>
              <a:rPr lang="es-ES" sz="1600" dirty="0" err="1">
                <a:ea typeface="+mn-lt"/>
                <a:cs typeface="+mn-lt"/>
              </a:rPr>
              <a:t>livelihoods</a:t>
            </a:r>
            <a:endParaRPr lang="es-ES" sz="1600" dirty="0">
              <a:ea typeface="+mn-lt"/>
              <a:cs typeface="+mn-lt"/>
            </a:endParaRPr>
          </a:p>
          <a:p>
            <a:pPr marL="342900" indent="-342900">
              <a:buAutoNum type="arabicPeriod"/>
            </a:pPr>
            <a:r>
              <a:rPr lang="es-ES" sz="1600" dirty="0" err="1">
                <a:ea typeface="+mn-lt"/>
                <a:cs typeface="+mn-lt"/>
              </a:rPr>
              <a:t>lowering</a:t>
            </a:r>
            <a:r>
              <a:rPr lang="es-ES" sz="1600" dirty="0">
                <a:ea typeface="+mn-lt"/>
                <a:cs typeface="+mn-lt"/>
              </a:rPr>
              <a:t> </a:t>
            </a:r>
            <a:r>
              <a:rPr lang="es-ES" sz="1600" dirty="0" err="1">
                <a:ea typeface="+mn-lt"/>
                <a:cs typeface="+mn-lt"/>
              </a:rPr>
              <a:t>carbon</a:t>
            </a:r>
            <a:r>
              <a:rPr lang="es-ES" sz="1600" dirty="0">
                <a:ea typeface="+mn-lt"/>
                <a:cs typeface="+mn-lt"/>
              </a:rPr>
              <a:t> </a:t>
            </a:r>
            <a:r>
              <a:rPr lang="es-ES" sz="1600" dirty="0" err="1">
                <a:ea typeface="+mn-lt"/>
                <a:cs typeface="+mn-lt"/>
              </a:rPr>
              <a:t>emissions</a:t>
            </a:r>
            <a:endParaRPr lang="es-ES" sz="1600" dirty="0">
              <a:ea typeface="+mn-lt"/>
              <a:cs typeface="+mn-lt"/>
            </a:endParaRPr>
          </a:p>
          <a:p>
            <a:pPr marL="342900" indent="-342900">
              <a:buAutoNum type="arabicPeriod"/>
            </a:pPr>
            <a:r>
              <a:rPr lang="es-ES" sz="1600" dirty="0" err="1">
                <a:ea typeface="+mn-lt"/>
                <a:cs typeface="+mn-lt"/>
              </a:rPr>
              <a:t>ensuring</a:t>
            </a:r>
            <a:r>
              <a:rPr lang="es-ES" sz="1600" dirty="0">
                <a:ea typeface="+mn-lt"/>
                <a:cs typeface="+mn-lt"/>
              </a:rPr>
              <a:t> </a:t>
            </a:r>
            <a:r>
              <a:rPr lang="es-ES" sz="1600" dirty="0" err="1">
                <a:ea typeface="+mn-lt"/>
                <a:cs typeface="+mn-lt"/>
              </a:rPr>
              <a:t>food</a:t>
            </a:r>
            <a:r>
              <a:rPr lang="es-ES" sz="1600" dirty="0">
                <a:ea typeface="+mn-lt"/>
                <a:cs typeface="+mn-lt"/>
              </a:rPr>
              <a:t> </a:t>
            </a:r>
            <a:r>
              <a:rPr lang="es-ES" sz="1600" dirty="0" err="1">
                <a:ea typeface="+mn-lt"/>
                <a:cs typeface="+mn-lt"/>
              </a:rPr>
              <a:t>security</a:t>
            </a:r>
            <a:r>
              <a:rPr lang="es-ES" sz="1600" dirty="0">
                <a:ea typeface="+mn-lt"/>
                <a:cs typeface="+mn-lt"/>
              </a:rPr>
              <a:t> and </a:t>
            </a:r>
            <a:r>
              <a:rPr lang="es-ES" sz="1600" dirty="0" err="1">
                <a:ea typeface="+mn-lt"/>
                <a:cs typeface="+mn-lt"/>
              </a:rPr>
              <a:t>price</a:t>
            </a:r>
            <a:r>
              <a:rPr lang="es-ES" sz="1600" dirty="0">
                <a:ea typeface="+mn-lt"/>
                <a:cs typeface="+mn-lt"/>
              </a:rPr>
              <a:t> </a:t>
            </a:r>
            <a:r>
              <a:rPr lang="es-ES" sz="1600" dirty="0" err="1">
                <a:ea typeface="+mn-lt"/>
                <a:cs typeface="+mn-lt"/>
              </a:rPr>
              <a:t>stability</a:t>
            </a:r>
            <a:endParaRPr lang="en-US" sz="1600" dirty="0">
              <a:ea typeface="Calibri"/>
              <a:cs typeface="Calibri"/>
            </a:endParaRPr>
          </a:p>
        </p:txBody>
      </p:sp>
    </p:spTree>
    <p:extLst>
      <p:ext uri="{BB962C8B-B14F-4D97-AF65-F5344CB8AC3E}">
        <p14:creationId xmlns:p14="http://schemas.microsoft.com/office/powerpoint/2010/main" val="1592212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E56110-B449-A5E6-5DB7-EFE75C98B508}"/>
            </a:ext>
          </a:extLst>
        </p:cNvPr>
        <p:cNvGrpSpPr/>
        <p:nvPr/>
      </p:nvGrpSpPr>
      <p:grpSpPr>
        <a:xfrm>
          <a:off x="0" y="0"/>
          <a:ext cx="0" cy="0"/>
          <a:chOff x="0" y="0"/>
          <a:chExt cx="0" cy="0"/>
        </a:xfrm>
      </p:grpSpPr>
      <p:sp>
        <p:nvSpPr>
          <p:cNvPr id="4" name="Título 1">
            <a:extLst>
              <a:ext uri="{FF2B5EF4-FFF2-40B4-BE49-F238E27FC236}">
                <a16:creationId xmlns:a16="http://schemas.microsoft.com/office/drawing/2014/main" id="{2750A959-D982-3320-99F4-0E679848930B}"/>
              </a:ext>
            </a:extLst>
          </p:cNvPr>
          <p:cNvSpPr txBox="1">
            <a:spLocks/>
          </p:cNvSpPr>
          <p:nvPr/>
        </p:nvSpPr>
        <p:spPr>
          <a:xfrm>
            <a:off x="657830" y="920240"/>
            <a:ext cx="10869246" cy="64633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6000" kern="1200">
                <a:solidFill>
                  <a:srgbClr val="8DC752"/>
                </a:solidFill>
                <a:latin typeface="+mj-lt"/>
                <a:ea typeface="+mj-ea"/>
                <a:cs typeface="+mj-cs"/>
              </a:defRPr>
            </a:lvl1pPr>
          </a:lstStyle>
          <a:p>
            <a:pPr algn="l"/>
            <a:r>
              <a:rPr lang="es-ES" sz="3200" b="1" dirty="0" err="1">
                <a:solidFill>
                  <a:schemeClr val="tx1"/>
                </a:solidFill>
                <a:latin typeface="+mn-lt"/>
                <a:ea typeface="Calibri Light"/>
                <a:cs typeface="Calibri Light"/>
              </a:rPr>
              <a:t>ReForest</a:t>
            </a:r>
            <a:r>
              <a:rPr lang="es-ES" sz="3200" b="1" dirty="0">
                <a:solidFill>
                  <a:schemeClr val="tx1"/>
                </a:solidFill>
                <a:latin typeface="+mn-lt"/>
                <a:ea typeface="Calibri Light"/>
                <a:cs typeface="Calibri Light"/>
              </a:rPr>
              <a:t> </a:t>
            </a:r>
            <a:r>
              <a:rPr lang="es-ES" sz="3200" b="1" dirty="0" err="1">
                <a:solidFill>
                  <a:schemeClr val="tx1"/>
                </a:solidFill>
                <a:latin typeface="+mn-lt"/>
                <a:ea typeface="Calibri Light"/>
                <a:cs typeface="Calibri Light"/>
              </a:rPr>
              <a:t>Financing</a:t>
            </a:r>
            <a:r>
              <a:rPr lang="es-ES" sz="3200" b="1" dirty="0">
                <a:solidFill>
                  <a:schemeClr val="tx1"/>
                </a:solidFill>
                <a:latin typeface="+mn-lt"/>
                <a:ea typeface="Calibri Light"/>
                <a:cs typeface="Calibri Light"/>
              </a:rPr>
              <a:t> </a:t>
            </a:r>
            <a:r>
              <a:rPr lang="es-ES" sz="3200" b="1" dirty="0" err="1">
                <a:solidFill>
                  <a:schemeClr val="tx1"/>
                </a:solidFill>
                <a:latin typeface="+mn-lt"/>
                <a:ea typeface="Calibri Light"/>
                <a:cs typeface="Calibri Light"/>
              </a:rPr>
              <a:t>Scheme</a:t>
            </a:r>
            <a:r>
              <a:rPr lang="es-ES" sz="3200" b="1" dirty="0">
                <a:solidFill>
                  <a:schemeClr val="tx1"/>
                </a:solidFill>
                <a:latin typeface="+mn-lt"/>
                <a:ea typeface="Calibri Light"/>
                <a:cs typeface="Calibri Light"/>
              </a:rPr>
              <a:t> </a:t>
            </a:r>
            <a:r>
              <a:rPr lang="es-ES" sz="3200" b="1" dirty="0" err="1">
                <a:solidFill>
                  <a:schemeClr val="tx1"/>
                </a:solidFill>
                <a:latin typeface="+mn-lt"/>
                <a:ea typeface="Calibri Light"/>
                <a:cs typeface="Calibri Light"/>
              </a:rPr>
              <a:t>Application</a:t>
            </a:r>
            <a:r>
              <a:rPr lang="es-ES" sz="3200" b="1" dirty="0">
                <a:solidFill>
                  <a:schemeClr val="tx1"/>
                </a:solidFill>
                <a:latin typeface="+mn-lt"/>
                <a:ea typeface="Calibri Light"/>
                <a:cs typeface="Calibri Light"/>
              </a:rPr>
              <a:t> </a:t>
            </a:r>
            <a:r>
              <a:rPr lang="es-ES" sz="3200" b="1" dirty="0" err="1">
                <a:solidFill>
                  <a:schemeClr val="tx1"/>
                </a:solidFill>
                <a:latin typeface="+mn-lt"/>
                <a:ea typeface="Calibri Light"/>
                <a:cs typeface="Calibri Light"/>
              </a:rPr>
              <a:t>Survey</a:t>
            </a:r>
            <a:r>
              <a:rPr lang="es-ES" sz="3200" b="1" dirty="0">
                <a:solidFill>
                  <a:schemeClr val="tx1"/>
                </a:solidFill>
                <a:latin typeface="+mn-lt"/>
                <a:ea typeface="Calibri Light"/>
                <a:cs typeface="Calibri Light"/>
              </a:rPr>
              <a:t> shows </a:t>
            </a:r>
          </a:p>
        </p:txBody>
      </p:sp>
      <p:sp>
        <p:nvSpPr>
          <p:cNvPr id="3" name="CuadroTexto 2">
            <a:extLst>
              <a:ext uri="{FF2B5EF4-FFF2-40B4-BE49-F238E27FC236}">
                <a16:creationId xmlns:a16="http://schemas.microsoft.com/office/drawing/2014/main" id="{2C2D3769-38E7-AF0B-7468-C9B09A2CACDA}"/>
              </a:ext>
            </a:extLst>
          </p:cNvPr>
          <p:cNvSpPr txBox="1"/>
          <p:nvPr/>
        </p:nvSpPr>
        <p:spPr>
          <a:xfrm>
            <a:off x="657830" y="5291429"/>
            <a:ext cx="10574762" cy="646331"/>
          </a:xfrm>
          <a:prstGeom prst="rect">
            <a:avLst/>
          </a:prstGeom>
          <a:noFill/>
        </p:spPr>
        <p:txBody>
          <a:bodyPr wrap="square" rtlCol="0">
            <a:spAutoFit/>
          </a:bodyPr>
          <a:lstStyle/>
          <a:p>
            <a:r>
              <a:rPr lang="es-ES" i="1" dirty="0"/>
              <a:t>* Data </a:t>
            </a:r>
            <a:r>
              <a:rPr lang="es-ES" i="1" dirty="0" err="1"/>
              <a:t>Based</a:t>
            </a:r>
            <a:r>
              <a:rPr lang="es-ES" i="1" dirty="0"/>
              <a:t> </a:t>
            </a:r>
            <a:r>
              <a:rPr lang="es-ES" i="1" dirty="0" err="1"/>
              <a:t>on</a:t>
            </a:r>
            <a:r>
              <a:rPr lang="es-ES" i="1" dirty="0"/>
              <a:t> 38 Farmer responses </a:t>
            </a:r>
            <a:r>
              <a:rPr lang="es-ES" i="1" dirty="0" err="1"/>
              <a:t>from</a:t>
            </a:r>
            <a:r>
              <a:rPr lang="es-ES" i="1" dirty="0"/>
              <a:t> </a:t>
            </a:r>
            <a:r>
              <a:rPr lang="es-ES" i="1" dirty="0" err="1"/>
              <a:t>five</a:t>
            </a:r>
            <a:r>
              <a:rPr lang="es-ES" i="1" dirty="0"/>
              <a:t> EU </a:t>
            </a:r>
            <a:r>
              <a:rPr lang="es-ES" i="1" dirty="0" err="1"/>
              <a:t>countries</a:t>
            </a:r>
            <a:r>
              <a:rPr lang="es-ES" i="1" dirty="0"/>
              <a:t> (Bulgaria, </a:t>
            </a:r>
            <a:r>
              <a:rPr lang="es-ES" i="1" dirty="0" err="1"/>
              <a:t>Czechia</a:t>
            </a:r>
            <a:r>
              <a:rPr lang="es-ES" i="1" dirty="0"/>
              <a:t>, </a:t>
            </a:r>
            <a:r>
              <a:rPr lang="es-ES" i="1" dirty="0" err="1"/>
              <a:t>Germany</a:t>
            </a:r>
            <a:r>
              <a:rPr lang="es-ES" i="1" dirty="0"/>
              <a:t>, </a:t>
            </a:r>
            <a:r>
              <a:rPr lang="es-ES" i="1" dirty="0" err="1"/>
              <a:t>Hungary</a:t>
            </a:r>
            <a:r>
              <a:rPr lang="es-ES" i="1" dirty="0"/>
              <a:t> and </a:t>
            </a:r>
            <a:r>
              <a:rPr lang="es-ES" i="1" dirty="0" err="1"/>
              <a:t>the</a:t>
            </a:r>
            <a:r>
              <a:rPr lang="es-ES" i="1" dirty="0"/>
              <a:t> UK) </a:t>
            </a:r>
            <a:r>
              <a:rPr lang="es-ES" i="1" dirty="0" err="1"/>
              <a:t>under</a:t>
            </a:r>
            <a:r>
              <a:rPr lang="es-ES" i="1" dirty="0"/>
              <a:t> </a:t>
            </a:r>
            <a:r>
              <a:rPr lang="es-ES" i="1" dirty="0" err="1"/>
              <a:t>the</a:t>
            </a:r>
            <a:r>
              <a:rPr lang="es-ES" i="1" dirty="0"/>
              <a:t> </a:t>
            </a:r>
            <a:r>
              <a:rPr lang="es-ES" i="1" dirty="0" err="1"/>
              <a:t>ReForest</a:t>
            </a:r>
            <a:r>
              <a:rPr lang="es-ES" i="1" dirty="0"/>
              <a:t> D5.5 </a:t>
            </a:r>
            <a:r>
              <a:rPr lang="es-ES" i="1" dirty="0" err="1"/>
              <a:t>survey</a:t>
            </a:r>
            <a:r>
              <a:rPr lang="es-ES" i="1" dirty="0"/>
              <a:t>.</a:t>
            </a:r>
          </a:p>
        </p:txBody>
      </p:sp>
      <p:sp>
        <p:nvSpPr>
          <p:cNvPr id="5" name="CuadroTexto 4">
            <a:extLst>
              <a:ext uri="{FF2B5EF4-FFF2-40B4-BE49-F238E27FC236}">
                <a16:creationId xmlns:a16="http://schemas.microsoft.com/office/drawing/2014/main" id="{D7BD4D84-E9FE-F407-6758-EAB312A60586}"/>
              </a:ext>
            </a:extLst>
          </p:cNvPr>
          <p:cNvSpPr txBox="1"/>
          <p:nvPr/>
        </p:nvSpPr>
        <p:spPr>
          <a:xfrm>
            <a:off x="657830" y="2120949"/>
            <a:ext cx="10487831" cy="2616101"/>
          </a:xfrm>
          <a:prstGeom prst="rect">
            <a:avLst/>
          </a:prstGeom>
          <a:noFill/>
        </p:spPr>
        <p:txBody>
          <a:bodyPr wrap="square" rtlCol="0">
            <a:spAutoFit/>
          </a:bodyPr>
          <a:lstStyle/>
          <a:p>
            <a:pPr marL="342900" indent="-342900">
              <a:buFont typeface="Arial" panose="020B0604020202020204" pitchFamily="34" charset="0"/>
              <a:buChar char="•"/>
            </a:pPr>
            <a:r>
              <a:rPr lang="es-ES" sz="2400" b="1" dirty="0" err="1">
                <a:solidFill>
                  <a:schemeClr val="accent6">
                    <a:lumMod val="10000"/>
                  </a:schemeClr>
                </a:solidFill>
                <a:ea typeface="+mj-lt"/>
                <a:cs typeface="+mj-lt"/>
              </a:rPr>
              <a:t>Financing</a:t>
            </a:r>
            <a:r>
              <a:rPr lang="es-ES" sz="2400" b="1" dirty="0">
                <a:solidFill>
                  <a:schemeClr val="accent6">
                    <a:lumMod val="10000"/>
                  </a:schemeClr>
                </a:solidFill>
                <a:ea typeface="+mj-lt"/>
                <a:cs typeface="+mj-lt"/>
              </a:rPr>
              <a:t> Gap -&gt;</a:t>
            </a:r>
            <a:r>
              <a:rPr lang="es-ES" sz="2400" dirty="0">
                <a:solidFill>
                  <a:schemeClr val="accent6">
                    <a:lumMod val="10000"/>
                  </a:schemeClr>
                </a:solidFill>
                <a:ea typeface="+mj-lt"/>
                <a:cs typeface="+mj-lt"/>
              </a:rPr>
              <a:t> </a:t>
            </a:r>
            <a:r>
              <a:rPr lang="es-ES" sz="2200" dirty="0">
                <a:solidFill>
                  <a:schemeClr val="accent6">
                    <a:lumMod val="10000"/>
                  </a:schemeClr>
                </a:solidFill>
                <a:ea typeface="+mj-lt"/>
                <a:cs typeface="+mj-lt"/>
              </a:rPr>
              <a:t> </a:t>
            </a:r>
            <a:r>
              <a:rPr lang="es-ES" sz="2200" dirty="0" err="1">
                <a:solidFill>
                  <a:schemeClr val="accent6">
                    <a:lumMod val="10000"/>
                  </a:schemeClr>
                </a:solidFill>
                <a:ea typeface="+mj-lt"/>
                <a:cs typeface="+mj-lt"/>
              </a:rPr>
              <a:t>Only</a:t>
            </a:r>
            <a:r>
              <a:rPr lang="es-ES" sz="2200" dirty="0">
                <a:solidFill>
                  <a:schemeClr val="accent6">
                    <a:lumMod val="10000"/>
                  </a:schemeClr>
                </a:solidFill>
                <a:ea typeface="+mj-lt"/>
                <a:cs typeface="+mj-lt"/>
              </a:rPr>
              <a:t> 1/3 </a:t>
            </a:r>
            <a:r>
              <a:rPr lang="es-ES" sz="2200" dirty="0" err="1">
                <a:solidFill>
                  <a:schemeClr val="accent6">
                    <a:lumMod val="10000"/>
                  </a:schemeClr>
                </a:solidFill>
                <a:ea typeface="+mj-lt"/>
                <a:cs typeface="+mj-lt"/>
              </a:rPr>
              <a:t>of</a:t>
            </a:r>
            <a:r>
              <a:rPr lang="es-ES" sz="2200" dirty="0">
                <a:solidFill>
                  <a:schemeClr val="accent6">
                    <a:lumMod val="10000"/>
                  </a:schemeClr>
                </a:solidFill>
                <a:ea typeface="+mj-lt"/>
                <a:cs typeface="+mj-lt"/>
              </a:rPr>
              <a:t> </a:t>
            </a:r>
            <a:r>
              <a:rPr lang="es-ES" sz="2200" dirty="0" err="1">
                <a:solidFill>
                  <a:schemeClr val="accent6">
                    <a:lumMod val="10000"/>
                  </a:schemeClr>
                </a:solidFill>
                <a:ea typeface="+mj-lt"/>
                <a:cs typeface="+mj-lt"/>
              </a:rPr>
              <a:t>farmers</a:t>
            </a:r>
            <a:r>
              <a:rPr lang="es-ES" sz="2200" dirty="0">
                <a:solidFill>
                  <a:schemeClr val="accent6">
                    <a:lumMod val="10000"/>
                  </a:schemeClr>
                </a:solidFill>
                <a:ea typeface="+mj-lt"/>
                <a:cs typeface="+mj-lt"/>
              </a:rPr>
              <a:t> </a:t>
            </a:r>
            <a:r>
              <a:rPr lang="es-ES" sz="2200" dirty="0" err="1">
                <a:solidFill>
                  <a:schemeClr val="accent6">
                    <a:lumMod val="10000"/>
                  </a:schemeClr>
                </a:solidFill>
                <a:ea typeface="+mj-lt"/>
                <a:cs typeface="+mj-lt"/>
              </a:rPr>
              <a:t>say</a:t>
            </a:r>
            <a:r>
              <a:rPr lang="es-ES" sz="2200" dirty="0">
                <a:solidFill>
                  <a:schemeClr val="accent6">
                    <a:lumMod val="10000"/>
                  </a:schemeClr>
                </a:solidFill>
                <a:ea typeface="+mj-lt"/>
                <a:cs typeface="+mj-lt"/>
              </a:rPr>
              <a:t> </a:t>
            </a:r>
            <a:r>
              <a:rPr lang="es-ES" sz="2200" dirty="0" err="1">
                <a:solidFill>
                  <a:schemeClr val="accent6">
                    <a:lumMod val="10000"/>
                  </a:schemeClr>
                </a:solidFill>
                <a:ea typeface="+mj-lt"/>
                <a:cs typeface="+mj-lt"/>
              </a:rPr>
              <a:t>their</a:t>
            </a:r>
            <a:r>
              <a:rPr lang="es-ES" sz="2200" dirty="0">
                <a:solidFill>
                  <a:schemeClr val="accent6">
                    <a:lumMod val="10000"/>
                  </a:schemeClr>
                </a:solidFill>
                <a:ea typeface="+mj-lt"/>
                <a:cs typeface="+mj-lt"/>
              </a:rPr>
              <a:t> </a:t>
            </a:r>
            <a:r>
              <a:rPr lang="es-ES" sz="2200" dirty="0" err="1">
                <a:solidFill>
                  <a:schemeClr val="accent6">
                    <a:lumMod val="10000"/>
                  </a:schemeClr>
                </a:solidFill>
                <a:ea typeface="+mj-lt"/>
                <a:cs typeface="+mj-lt"/>
              </a:rPr>
              <a:t>Current</a:t>
            </a:r>
            <a:r>
              <a:rPr lang="es-ES" sz="2200" dirty="0">
                <a:solidFill>
                  <a:schemeClr val="accent6">
                    <a:lumMod val="10000"/>
                  </a:schemeClr>
                </a:solidFill>
                <a:ea typeface="+mj-lt"/>
                <a:cs typeface="+mj-lt"/>
              </a:rPr>
              <a:t> </a:t>
            </a:r>
            <a:r>
              <a:rPr lang="es-ES" sz="2200" dirty="0" err="1">
                <a:solidFill>
                  <a:schemeClr val="accent6">
                    <a:lumMod val="10000"/>
                  </a:schemeClr>
                </a:solidFill>
                <a:ea typeface="+mj-lt"/>
                <a:cs typeface="+mj-lt"/>
              </a:rPr>
              <a:t>Financing</a:t>
            </a:r>
            <a:r>
              <a:rPr lang="es-ES" sz="2200" dirty="0">
                <a:solidFill>
                  <a:schemeClr val="accent6">
                    <a:lumMod val="10000"/>
                  </a:schemeClr>
                </a:solidFill>
                <a:ea typeface="+mj-lt"/>
                <a:cs typeface="+mj-lt"/>
              </a:rPr>
              <a:t> </a:t>
            </a:r>
            <a:r>
              <a:rPr lang="es-ES" sz="2200" dirty="0" err="1">
                <a:solidFill>
                  <a:schemeClr val="accent6">
                    <a:lumMod val="10000"/>
                  </a:schemeClr>
                </a:solidFill>
                <a:ea typeface="+mj-lt"/>
                <a:cs typeface="+mj-lt"/>
              </a:rPr>
              <a:t>Scheme</a:t>
            </a:r>
            <a:r>
              <a:rPr lang="es-ES" sz="2200" dirty="0">
                <a:solidFill>
                  <a:schemeClr val="accent6">
                    <a:lumMod val="10000"/>
                  </a:schemeClr>
                </a:solidFill>
                <a:ea typeface="+mj-lt"/>
                <a:cs typeface="+mj-lt"/>
              </a:rPr>
              <a:t> </a:t>
            </a:r>
            <a:r>
              <a:rPr lang="es-ES" sz="2200" dirty="0" err="1">
                <a:solidFill>
                  <a:schemeClr val="accent6">
                    <a:lumMod val="10000"/>
                  </a:schemeClr>
                </a:solidFill>
                <a:ea typeface="+mj-lt"/>
                <a:cs typeface="+mj-lt"/>
              </a:rPr>
              <a:t>is</a:t>
            </a:r>
            <a:r>
              <a:rPr lang="es-ES" sz="2200" dirty="0">
                <a:solidFill>
                  <a:schemeClr val="accent6">
                    <a:lumMod val="10000"/>
                  </a:schemeClr>
                </a:solidFill>
                <a:ea typeface="+mj-lt"/>
                <a:cs typeface="+mj-lt"/>
              </a:rPr>
              <a:t> </a:t>
            </a:r>
            <a:r>
              <a:rPr lang="es-ES" sz="2200" dirty="0" err="1">
                <a:solidFill>
                  <a:schemeClr val="accent6">
                    <a:lumMod val="10000"/>
                  </a:schemeClr>
                </a:solidFill>
                <a:ea typeface="+mj-lt"/>
                <a:cs typeface="+mj-lt"/>
              </a:rPr>
              <a:t>enough</a:t>
            </a:r>
            <a:r>
              <a:rPr lang="es-ES" sz="2200" dirty="0">
                <a:solidFill>
                  <a:schemeClr val="accent6">
                    <a:lumMod val="10000"/>
                  </a:schemeClr>
                </a:solidFill>
                <a:ea typeface="+mj-lt"/>
                <a:cs typeface="+mj-lt"/>
              </a:rPr>
              <a:t> </a:t>
            </a:r>
            <a:r>
              <a:rPr lang="es-ES" sz="2200" dirty="0" err="1">
                <a:solidFill>
                  <a:schemeClr val="accent6">
                    <a:lumMod val="10000"/>
                  </a:schemeClr>
                </a:solidFill>
                <a:ea typeface="+mj-lt"/>
                <a:cs typeface="+mj-lt"/>
              </a:rPr>
              <a:t>to</a:t>
            </a:r>
            <a:r>
              <a:rPr lang="es-ES" sz="2200" dirty="0">
                <a:solidFill>
                  <a:schemeClr val="accent6">
                    <a:lumMod val="10000"/>
                  </a:schemeClr>
                </a:solidFill>
                <a:ea typeface="+mj-lt"/>
                <a:cs typeface="+mj-lt"/>
              </a:rPr>
              <a:t> </a:t>
            </a:r>
            <a:r>
              <a:rPr lang="es-ES" sz="2200" dirty="0" err="1">
                <a:solidFill>
                  <a:schemeClr val="accent6">
                    <a:lumMod val="10000"/>
                  </a:schemeClr>
                </a:solidFill>
                <a:ea typeface="+mj-lt"/>
                <a:cs typeface="+mj-lt"/>
              </a:rPr>
              <a:t>mantain</a:t>
            </a:r>
            <a:r>
              <a:rPr lang="es-ES" sz="2200" dirty="0">
                <a:solidFill>
                  <a:schemeClr val="accent6">
                    <a:lumMod val="10000"/>
                  </a:schemeClr>
                </a:solidFill>
                <a:ea typeface="+mj-lt"/>
                <a:cs typeface="+mj-lt"/>
              </a:rPr>
              <a:t> </a:t>
            </a:r>
            <a:r>
              <a:rPr lang="es-ES" sz="2200" dirty="0" err="1">
                <a:solidFill>
                  <a:schemeClr val="accent6">
                    <a:lumMod val="10000"/>
                  </a:schemeClr>
                </a:solidFill>
                <a:ea typeface="+mj-lt"/>
                <a:cs typeface="+mj-lt"/>
              </a:rPr>
              <a:t>their</a:t>
            </a:r>
            <a:r>
              <a:rPr lang="es-ES" sz="2200" dirty="0">
                <a:solidFill>
                  <a:schemeClr val="accent6">
                    <a:lumMod val="10000"/>
                  </a:schemeClr>
                </a:solidFill>
                <a:ea typeface="+mj-lt"/>
                <a:cs typeface="+mj-lt"/>
              </a:rPr>
              <a:t> AF </a:t>
            </a:r>
            <a:r>
              <a:rPr lang="es-ES" sz="2200" dirty="0" err="1">
                <a:solidFill>
                  <a:schemeClr val="accent6">
                    <a:lumMod val="10000"/>
                  </a:schemeClr>
                </a:solidFill>
                <a:ea typeface="+mj-lt"/>
                <a:cs typeface="+mj-lt"/>
              </a:rPr>
              <a:t>practices</a:t>
            </a:r>
            <a:endParaRPr lang="es-ES" sz="2200" dirty="0">
              <a:solidFill>
                <a:schemeClr val="accent6">
                  <a:lumMod val="10000"/>
                </a:schemeClr>
              </a:solidFill>
              <a:ea typeface="+mj-lt"/>
              <a:cs typeface="+mj-lt"/>
            </a:endParaRPr>
          </a:p>
          <a:p>
            <a:endParaRPr lang="es-ES" sz="2400" dirty="0">
              <a:solidFill>
                <a:schemeClr val="accent6">
                  <a:lumMod val="10000"/>
                </a:schemeClr>
              </a:solidFill>
              <a:ea typeface="+mj-lt"/>
              <a:cs typeface="+mj-lt"/>
            </a:endParaRPr>
          </a:p>
          <a:p>
            <a:pPr marL="342900" indent="-342900">
              <a:buFont typeface="Arial" panose="020B0604020202020204" pitchFamily="34" charset="0"/>
              <a:buChar char="•"/>
            </a:pPr>
            <a:r>
              <a:rPr lang="es-ES" sz="2400" b="1" dirty="0" err="1">
                <a:solidFill>
                  <a:schemeClr val="accent6">
                    <a:lumMod val="10000"/>
                  </a:schemeClr>
                </a:solidFill>
                <a:ea typeface="+mj-lt"/>
                <a:cs typeface="+mj-lt"/>
              </a:rPr>
              <a:t>Private</a:t>
            </a:r>
            <a:r>
              <a:rPr lang="es-ES" sz="2400" b="1" dirty="0">
                <a:solidFill>
                  <a:schemeClr val="accent6">
                    <a:lumMod val="10000"/>
                  </a:schemeClr>
                </a:solidFill>
                <a:ea typeface="+mj-lt"/>
                <a:cs typeface="+mj-lt"/>
              </a:rPr>
              <a:t> Sector </a:t>
            </a:r>
            <a:r>
              <a:rPr lang="es-ES" sz="2400" b="1" dirty="0" err="1">
                <a:solidFill>
                  <a:schemeClr val="accent6">
                    <a:lumMod val="10000"/>
                  </a:schemeClr>
                </a:solidFill>
                <a:ea typeface="+mj-lt"/>
                <a:cs typeface="+mj-lt"/>
              </a:rPr>
              <a:t>Involvement</a:t>
            </a:r>
            <a:r>
              <a:rPr lang="es-ES" sz="2400" b="1" dirty="0">
                <a:solidFill>
                  <a:schemeClr val="accent6">
                    <a:lumMod val="10000"/>
                  </a:schemeClr>
                </a:solidFill>
                <a:ea typeface="+mj-lt"/>
                <a:cs typeface="+mj-lt"/>
              </a:rPr>
              <a:t> Gap -&gt;</a:t>
            </a:r>
            <a:r>
              <a:rPr lang="es-ES" sz="2200" dirty="0">
                <a:solidFill>
                  <a:schemeClr val="accent6">
                    <a:lumMod val="10000"/>
                  </a:schemeClr>
                </a:solidFill>
                <a:ea typeface="+mj-lt"/>
                <a:cs typeface="+mj-lt"/>
              </a:rPr>
              <a:t> </a:t>
            </a:r>
            <a:r>
              <a:rPr lang="es-ES" sz="2200" dirty="0" err="1">
                <a:solidFill>
                  <a:schemeClr val="accent6">
                    <a:lumMod val="10000"/>
                  </a:schemeClr>
                </a:solidFill>
                <a:ea typeface="+mj-lt"/>
                <a:cs typeface="+mj-lt"/>
              </a:rPr>
              <a:t>Only</a:t>
            </a:r>
            <a:r>
              <a:rPr lang="es-ES" sz="2200" dirty="0">
                <a:solidFill>
                  <a:schemeClr val="accent6">
                    <a:lumMod val="10000"/>
                  </a:schemeClr>
                </a:solidFill>
                <a:ea typeface="+mj-lt"/>
                <a:cs typeface="+mj-lt"/>
              </a:rPr>
              <a:t> 1/3 </a:t>
            </a:r>
            <a:r>
              <a:rPr lang="es-ES" sz="2200" dirty="0" err="1">
                <a:solidFill>
                  <a:schemeClr val="accent6">
                    <a:lumMod val="10000"/>
                  </a:schemeClr>
                </a:solidFill>
                <a:ea typeface="+mj-lt"/>
                <a:cs typeface="+mj-lt"/>
              </a:rPr>
              <a:t>of</a:t>
            </a:r>
            <a:r>
              <a:rPr lang="es-ES" sz="2200" dirty="0">
                <a:solidFill>
                  <a:schemeClr val="accent6">
                    <a:lumMod val="10000"/>
                  </a:schemeClr>
                </a:solidFill>
                <a:ea typeface="+mj-lt"/>
                <a:cs typeface="+mj-lt"/>
              </a:rPr>
              <a:t> </a:t>
            </a:r>
            <a:r>
              <a:rPr lang="es-ES" sz="2200" dirty="0" err="1">
                <a:solidFill>
                  <a:schemeClr val="accent6">
                    <a:lumMod val="10000"/>
                  </a:schemeClr>
                </a:solidFill>
                <a:ea typeface="+mj-lt"/>
                <a:cs typeface="+mj-lt"/>
              </a:rPr>
              <a:t>farmers</a:t>
            </a:r>
            <a:r>
              <a:rPr lang="es-ES" sz="2200" dirty="0">
                <a:solidFill>
                  <a:schemeClr val="accent6">
                    <a:lumMod val="10000"/>
                  </a:schemeClr>
                </a:solidFill>
                <a:ea typeface="+mj-lt"/>
                <a:cs typeface="+mj-lt"/>
              </a:rPr>
              <a:t> </a:t>
            </a:r>
            <a:r>
              <a:rPr lang="es-ES" sz="2200" dirty="0" err="1">
                <a:solidFill>
                  <a:schemeClr val="accent6">
                    <a:lumMod val="10000"/>
                  </a:schemeClr>
                </a:solidFill>
                <a:ea typeface="+mj-lt"/>
                <a:cs typeface="+mj-lt"/>
              </a:rPr>
              <a:t>engaged</a:t>
            </a:r>
            <a:r>
              <a:rPr lang="es-ES" sz="2200" dirty="0">
                <a:solidFill>
                  <a:schemeClr val="accent6">
                    <a:lumMod val="10000"/>
                  </a:schemeClr>
                </a:solidFill>
                <a:ea typeface="+mj-lt"/>
                <a:cs typeface="+mj-lt"/>
              </a:rPr>
              <a:t> </a:t>
            </a:r>
            <a:r>
              <a:rPr lang="es-ES" sz="2200" dirty="0" err="1">
                <a:solidFill>
                  <a:schemeClr val="accent6">
                    <a:lumMod val="10000"/>
                  </a:schemeClr>
                </a:solidFill>
                <a:ea typeface="+mj-lt"/>
                <a:cs typeface="+mj-lt"/>
              </a:rPr>
              <a:t>with</a:t>
            </a:r>
            <a:r>
              <a:rPr lang="es-ES" sz="2200" dirty="0">
                <a:solidFill>
                  <a:schemeClr val="accent6">
                    <a:lumMod val="10000"/>
                  </a:schemeClr>
                </a:solidFill>
                <a:ea typeface="+mj-lt"/>
                <a:cs typeface="+mj-lt"/>
              </a:rPr>
              <a:t> </a:t>
            </a:r>
            <a:r>
              <a:rPr lang="es-ES" sz="2200" dirty="0" err="1">
                <a:solidFill>
                  <a:schemeClr val="accent6">
                    <a:lumMod val="10000"/>
                  </a:schemeClr>
                </a:solidFill>
                <a:ea typeface="+mj-lt"/>
                <a:cs typeface="+mj-lt"/>
              </a:rPr>
              <a:t>Private</a:t>
            </a:r>
            <a:r>
              <a:rPr lang="es-ES" sz="2200" dirty="0">
                <a:solidFill>
                  <a:schemeClr val="accent6">
                    <a:lumMod val="10000"/>
                  </a:schemeClr>
                </a:solidFill>
                <a:ea typeface="+mj-lt"/>
                <a:cs typeface="+mj-lt"/>
              </a:rPr>
              <a:t> Sector </a:t>
            </a:r>
            <a:r>
              <a:rPr lang="es-ES" sz="2200" dirty="0" err="1">
                <a:solidFill>
                  <a:schemeClr val="accent6">
                    <a:lumMod val="10000"/>
                  </a:schemeClr>
                </a:solidFill>
                <a:ea typeface="+mj-lt"/>
                <a:cs typeface="+mj-lt"/>
              </a:rPr>
              <a:t>Investments</a:t>
            </a:r>
            <a:endParaRPr lang="es-ES" sz="2200" dirty="0">
              <a:solidFill>
                <a:schemeClr val="accent6">
                  <a:lumMod val="10000"/>
                </a:schemeClr>
              </a:solidFill>
              <a:ea typeface="+mj-lt"/>
              <a:cs typeface="+mj-lt"/>
            </a:endParaRPr>
          </a:p>
          <a:p>
            <a:endParaRPr lang="es-ES" sz="2400" dirty="0">
              <a:solidFill>
                <a:schemeClr val="accent6">
                  <a:lumMod val="10000"/>
                </a:schemeClr>
              </a:solidFill>
              <a:ea typeface="+mj-lt"/>
              <a:cs typeface="+mj-lt"/>
            </a:endParaRPr>
          </a:p>
          <a:p>
            <a:pPr marL="342900" indent="-342900">
              <a:buFont typeface="Arial" panose="020B0604020202020204" pitchFamily="34" charset="0"/>
              <a:buChar char="•"/>
            </a:pPr>
            <a:r>
              <a:rPr lang="es-ES" sz="2400" b="1" dirty="0" err="1">
                <a:solidFill>
                  <a:schemeClr val="bg2">
                    <a:lumMod val="10000"/>
                  </a:schemeClr>
                </a:solidFill>
              </a:rPr>
              <a:t>Advisory</a:t>
            </a:r>
            <a:r>
              <a:rPr lang="es-ES" sz="2400" b="1" dirty="0">
                <a:solidFill>
                  <a:schemeClr val="bg2">
                    <a:lumMod val="10000"/>
                  </a:schemeClr>
                </a:solidFill>
              </a:rPr>
              <a:t> </a:t>
            </a:r>
            <a:r>
              <a:rPr lang="es-ES" sz="2400" b="1" dirty="0" err="1">
                <a:solidFill>
                  <a:schemeClr val="bg2">
                    <a:lumMod val="10000"/>
                  </a:schemeClr>
                </a:solidFill>
              </a:rPr>
              <a:t>Service</a:t>
            </a:r>
            <a:r>
              <a:rPr lang="es-ES" sz="2400" b="1" dirty="0">
                <a:solidFill>
                  <a:schemeClr val="bg2">
                    <a:lumMod val="10000"/>
                  </a:schemeClr>
                </a:solidFill>
              </a:rPr>
              <a:t> Gap -&gt;</a:t>
            </a:r>
            <a:r>
              <a:rPr lang="es-ES" sz="2400" dirty="0">
                <a:solidFill>
                  <a:schemeClr val="bg2">
                    <a:lumMod val="10000"/>
                  </a:schemeClr>
                </a:solidFill>
              </a:rPr>
              <a:t> </a:t>
            </a:r>
            <a:r>
              <a:rPr lang="es-ES" sz="2200" dirty="0">
                <a:solidFill>
                  <a:schemeClr val="bg2">
                    <a:lumMod val="10000"/>
                  </a:schemeClr>
                </a:solidFill>
              </a:rPr>
              <a:t>60% </a:t>
            </a:r>
            <a:r>
              <a:rPr lang="es-ES" sz="2200" dirty="0" err="1">
                <a:solidFill>
                  <a:schemeClr val="bg2">
                    <a:lumMod val="10000"/>
                  </a:schemeClr>
                </a:solidFill>
              </a:rPr>
              <a:t>of</a:t>
            </a:r>
            <a:r>
              <a:rPr lang="es-ES" sz="2200" dirty="0">
                <a:solidFill>
                  <a:schemeClr val="bg2">
                    <a:lumMod val="10000"/>
                  </a:schemeClr>
                </a:solidFill>
              </a:rPr>
              <a:t> </a:t>
            </a:r>
            <a:r>
              <a:rPr lang="es-ES" sz="2200" dirty="0" err="1">
                <a:solidFill>
                  <a:schemeClr val="bg2">
                    <a:lumMod val="10000"/>
                  </a:schemeClr>
                </a:solidFill>
              </a:rPr>
              <a:t>farmers</a:t>
            </a:r>
            <a:r>
              <a:rPr lang="es-ES" sz="2200" dirty="0">
                <a:solidFill>
                  <a:schemeClr val="bg2">
                    <a:lumMod val="10000"/>
                  </a:schemeClr>
                </a:solidFill>
              </a:rPr>
              <a:t> are </a:t>
            </a:r>
            <a:r>
              <a:rPr lang="es-ES" sz="2200" dirty="0" err="1">
                <a:solidFill>
                  <a:schemeClr val="bg2">
                    <a:lumMod val="10000"/>
                  </a:schemeClr>
                </a:solidFill>
              </a:rPr>
              <a:t>connected</a:t>
            </a:r>
            <a:r>
              <a:rPr lang="es-ES" sz="2200" dirty="0">
                <a:solidFill>
                  <a:schemeClr val="bg2">
                    <a:lumMod val="10000"/>
                  </a:schemeClr>
                </a:solidFill>
              </a:rPr>
              <a:t> </a:t>
            </a:r>
            <a:r>
              <a:rPr lang="es-ES" sz="2200" dirty="0" err="1">
                <a:solidFill>
                  <a:schemeClr val="bg2">
                    <a:lumMod val="10000"/>
                  </a:schemeClr>
                </a:solidFill>
              </a:rPr>
              <a:t>to</a:t>
            </a:r>
            <a:r>
              <a:rPr lang="es-ES" sz="2200" dirty="0">
                <a:solidFill>
                  <a:schemeClr val="bg2">
                    <a:lumMod val="10000"/>
                  </a:schemeClr>
                </a:solidFill>
              </a:rPr>
              <a:t> </a:t>
            </a:r>
            <a:r>
              <a:rPr lang="es-ES" sz="2200" dirty="0" err="1">
                <a:solidFill>
                  <a:schemeClr val="bg2">
                    <a:lumMod val="10000"/>
                  </a:schemeClr>
                </a:solidFill>
              </a:rPr>
              <a:t>Advisory</a:t>
            </a:r>
            <a:r>
              <a:rPr lang="es-ES" sz="2200" dirty="0">
                <a:solidFill>
                  <a:schemeClr val="bg2">
                    <a:lumMod val="10000"/>
                  </a:schemeClr>
                </a:solidFill>
              </a:rPr>
              <a:t> </a:t>
            </a:r>
            <a:r>
              <a:rPr lang="es-ES" sz="2200" dirty="0" err="1">
                <a:solidFill>
                  <a:schemeClr val="bg2">
                    <a:lumMod val="10000"/>
                  </a:schemeClr>
                </a:solidFill>
              </a:rPr>
              <a:t>Services</a:t>
            </a:r>
            <a:endParaRPr lang="es-ES" sz="2200" dirty="0">
              <a:solidFill>
                <a:schemeClr val="accent6">
                  <a:lumMod val="10000"/>
                </a:schemeClr>
              </a:solidFill>
              <a:latin typeface="+mj-lt"/>
              <a:ea typeface="+mj-lt"/>
              <a:cs typeface="+mj-lt"/>
            </a:endParaRPr>
          </a:p>
        </p:txBody>
      </p:sp>
    </p:spTree>
    <p:extLst>
      <p:ext uri="{BB962C8B-B14F-4D97-AF65-F5344CB8AC3E}">
        <p14:creationId xmlns:p14="http://schemas.microsoft.com/office/powerpoint/2010/main" val="1264042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2F15FB-188C-1213-FD0C-F9ED1605D469}"/>
            </a:ext>
          </a:extLst>
        </p:cNvPr>
        <p:cNvGrpSpPr/>
        <p:nvPr/>
      </p:nvGrpSpPr>
      <p:grpSpPr>
        <a:xfrm>
          <a:off x="0" y="0"/>
          <a:ext cx="0" cy="0"/>
          <a:chOff x="0" y="0"/>
          <a:chExt cx="0" cy="0"/>
        </a:xfrm>
      </p:grpSpPr>
      <p:pic>
        <p:nvPicPr>
          <p:cNvPr id="3" name="Picture 2" descr="A graph of numbers and percentages&#10;&#10;AI-generated content may be incorrect.">
            <a:extLst>
              <a:ext uri="{FF2B5EF4-FFF2-40B4-BE49-F238E27FC236}">
                <a16:creationId xmlns:a16="http://schemas.microsoft.com/office/drawing/2014/main" id="{5C36FBA2-C507-0C14-B9F6-4A3B976FCA43}"/>
              </a:ext>
            </a:extLst>
          </p:cNvPr>
          <p:cNvPicPr>
            <a:picLocks noChangeAspect="1"/>
          </p:cNvPicPr>
          <p:nvPr/>
        </p:nvPicPr>
        <p:blipFill>
          <a:blip r:embed="rId2"/>
          <a:stretch>
            <a:fillRect/>
          </a:stretch>
        </p:blipFill>
        <p:spPr>
          <a:xfrm>
            <a:off x="851180" y="1640017"/>
            <a:ext cx="10489640" cy="3577966"/>
          </a:xfrm>
          <a:prstGeom prst="rect">
            <a:avLst/>
          </a:prstGeom>
        </p:spPr>
      </p:pic>
    </p:spTree>
    <p:extLst>
      <p:ext uri="{BB962C8B-B14F-4D97-AF65-F5344CB8AC3E}">
        <p14:creationId xmlns:p14="http://schemas.microsoft.com/office/powerpoint/2010/main" val="529456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46ED63-56E8-A845-E191-7291E31CBF72}"/>
            </a:ext>
          </a:extLst>
        </p:cNvPr>
        <p:cNvGrpSpPr/>
        <p:nvPr/>
      </p:nvGrpSpPr>
      <p:grpSpPr>
        <a:xfrm>
          <a:off x="0" y="0"/>
          <a:ext cx="0" cy="0"/>
          <a:chOff x="0" y="0"/>
          <a:chExt cx="0" cy="0"/>
        </a:xfrm>
      </p:grpSpPr>
      <p:sp>
        <p:nvSpPr>
          <p:cNvPr id="12" name="CuadroTexto 11">
            <a:extLst>
              <a:ext uri="{FF2B5EF4-FFF2-40B4-BE49-F238E27FC236}">
                <a16:creationId xmlns:a16="http://schemas.microsoft.com/office/drawing/2014/main" id="{B01FAE45-313B-5B7F-99EC-05968D0A0D17}"/>
              </a:ext>
            </a:extLst>
          </p:cNvPr>
          <p:cNvSpPr txBox="1"/>
          <p:nvPr/>
        </p:nvSpPr>
        <p:spPr>
          <a:xfrm>
            <a:off x="482700" y="5940040"/>
            <a:ext cx="10077659" cy="523220"/>
          </a:xfrm>
          <a:prstGeom prst="rect">
            <a:avLst/>
          </a:prstGeom>
          <a:noFill/>
        </p:spPr>
        <p:txBody>
          <a:bodyPr wrap="square" lIns="91440" tIns="45720" rIns="91440" bIns="45720" rtlCol="0" anchor="t">
            <a:spAutoFit/>
          </a:bodyPr>
          <a:lstStyle/>
          <a:p>
            <a:r>
              <a:rPr lang="es-ES" sz="1400" dirty="0" err="1">
                <a:ea typeface="+mn-lt"/>
                <a:cs typeface="+mn-lt"/>
              </a:rPr>
              <a:t>Barriers</a:t>
            </a:r>
            <a:r>
              <a:rPr lang="es-ES" sz="1400" dirty="0">
                <a:ea typeface="+mn-lt"/>
                <a:cs typeface="+mn-lt"/>
              </a:rPr>
              <a:t> </a:t>
            </a:r>
            <a:r>
              <a:rPr lang="es-ES" sz="1400" dirty="0" err="1">
                <a:ea typeface="+mn-lt"/>
                <a:cs typeface="+mn-lt"/>
              </a:rPr>
              <a:t>to</a:t>
            </a:r>
            <a:r>
              <a:rPr lang="es-ES" sz="1400" dirty="0">
                <a:ea typeface="+mn-lt"/>
                <a:cs typeface="+mn-lt"/>
              </a:rPr>
              <a:t> </a:t>
            </a:r>
            <a:r>
              <a:rPr lang="es-ES" sz="1400" dirty="0" err="1">
                <a:ea typeface="+mn-lt"/>
                <a:cs typeface="+mn-lt"/>
              </a:rPr>
              <a:t>agroforestry</a:t>
            </a:r>
            <a:r>
              <a:rPr lang="es-ES" sz="1400" dirty="0">
                <a:ea typeface="+mn-lt"/>
                <a:cs typeface="+mn-lt"/>
              </a:rPr>
              <a:t> </a:t>
            </a:r>
            <a:r>
              <a:rPr lang="es-ES" sz="1400" dirty="0" err="1">
                <a:ea typeface="+mn-lt"/>
                <a:cs typeface="+mn-lt"/>
              </a:rPr>
              <a:t>adoption</a:t>
            </a:r>
            <a:r>
              <a:rPr lang="es-ES" sz="1400" dirty="0">
                <a:ea typeface="+mn-lt"/>
                <a:cs typeface="+mn-lt"/>
              </a:rPr>
              <a:t> and MRV </a:t>
            </a:r>
            <a:r>
              <a:rPr lang="es-ES" sz="1400" dirty="0" err="1">
                <a:ea typeface="+mn-lt"/>
                <a:cs typeface="+mn-lt"/>
              </a:rPr>
              <a:t>implementation</a:t>
            </a:r>
            <a:r>
              <a:rPr lang="es-ES" sz="1400" dirty="0">
                <a:ea typeface="+mn-lt"/>
                <a:cs typeface="+mn-lt"/>
              </a:rPr>
              <a:t> </a:t>
            </a:r>
            <a:r>
              <a:rPr lang="es-ES" sz="1400" dirty="0" err="1">
                <a:ea typeface="+mn-lt"/>
                <a:cs typeface="+mn-lt"/>
              </a:rPr>
              <a:t>by</a:t>
            </a:r>
            <a:r>
              <a:rPr lang="es-ES" sz="1400" dirty="0">
                <a:ea typeface="+mn-lt"/>
                <a:cs typeface="+mn-lt"/>
              </a:rPr>
              <a:t> country </a:t>
            </a:r>
            <a:r>
              <a:rPr lang="es-ES" sz="1400" dirty="0" err="1">
                <a:ea typeface="+mn-lt"/>
                <a:cs typeface="+mn-lt"/>
              </a:rPr>
              <a:t>Source</a:t>
            </a:r>
            <a:r>
              <a:rPr lang="es-ES" sz="1400" dirty="0">
                <a:ea typeface="+mn-lt"/>
                <a:cs typeface="+mn-lt"/>
              </a:rPr>
              <a:t>: Zibecchi, 2025a. .</a:t>
            </a:r>
            <a:br>
              <a:rPr lang="es-ES" sz="2200" dirty="0">
                <a:ea typeface="+mn-lt"/>
                <a:cs typeface="+mn-lt"/>
              </a:rPr>
            </a:br>
            <a:r>
              <a:rPr lang="es-ES" sz="1400" dirty="0">
                <a:ea typeface="+mn-lt"/>
                <a:cs typeface="+mn-lt"/>
              </a:rPr>
              <a:t>Note: </a:t>
            </a:r>
            <a:r>
              <a:rPr lang="es-ES" sz="1400" dirty="0" err="1">
                <a:ea typeface="+mn-lt"/>
                <a:cs typeface="+mn-lt"/>
              </a:rPr>
              <a:t>Self-reported</a:t>
            </a:r>
            <a:r>
              <a:rPr lang="es-ES" sz="1400" dirty="0">
                <a:ea typeface="+mn-lt"/>
                <a:cs typeface="+mn-lt"/>
              </a:rPr>
              <a:t> </a:t>
            </a:r>
            <a:r>
              <a:rPr lang="es-ES" sz="1400" dirty="0" err="1">
                <a:ea typeface="+mn-lt"/>
                <a:cs typeface="+mn-lt"/>
              </a:rPr>
              <a:t>level</a:t>
            </a:r>
            <a:r>
              <a:rPr lang="es-ES" sz="1400" dirty="0">
                <a:ea typeface="+mn-lt"/>
                <a:cs typeface="+mn-lt"/>
              </a:rPr>
              <a:t> </a:t>
            </a:r>
            <a:r>
              <a:rPr lang="es-ES" sz="1400" dirty="0" err="1">
                <a:ea typeface="+mn-lt"/>
                <a:cs typeface="+mn-lt"/>
              </a:rPr>
              <a:t>of</a:t>
            </a:r>
            <a:r>
              <a:rPr lang="es-ES" sz="1400" dirty="0">
                <a:ea typeface="+mn-lt"/>
                <a:cs typeface="+mn-lt"/>
              </a:rPr>
              <a:t> </a:t>
            </a:r>
            <a:r>
              <a:rPr lang="es-ES" sz="1400" dirty="0" err="1">
                <a:ea typeface="+mn-lt"/>
                <a:cs typeface="+mn-lt"/>
              </a:rPr>
              <a:t>importance</a:t>
            </a:r>
            <a:r>
              <a:rPr lang="es-ES" sz="1400" dirty="0">
                <a:ea typeface="+mn-lt"/>
                <a:cs typeface="+mn-lt"/>
              </a:rPr>
              <a:t> </a:t>
            </a:r>
            <a:r>
              <a:rPr lang="es-ES" sz="1400" dirty="0" err="1">
                <a:ea typeface="+mn-lt"/>
                <a:cs typeface="+mn-lt"/>
              </a:rPr>
              <a:t>on</a:t>
            </a:r>
            <a:r>
              <a:rPr lang="es-ES" sz="1400" dirty="0">
                <a:ea typeface="+mn-lt"/>
                <a:cs typeface="+mn-lt"/>
              </a:rPr>
              <a:t> a </a:t>
            </a:r>
            <a:r>
              <a:rPr lang="es-ES" sz="1400" dirty="0" err="1">
                <a:ea typeface="+mn-lt"/>
                <a:cs typeface="+mn-lt"/>
              </a:rPr>
              <a:t>scale</a:t>
            </a:r>
            <a:r>
              <a:rPr lang="es-ES" sz="1400" dirty="0">
                <a:ea typeface="+mn-lt"/>
                <a:cs typeface="+mn-lt"/>
              </a:rPr>
              <a:t> </a:t>
            </a:r>
            <a:r>
              <a:rPr lang="es-ES" sz="1400" dirty="0" err="1">
                <a:ea typeface="+mn-lt"/>
                <a:cs typeface="+mn-lt"/>
              </a:rPr>
              <a:t>from</a:t>
            </a:r>
            <a:r>
              <a:rPr lang="es-ES" sz="1400" dirty="0">
                <a:ea typeface="+mn-lt"/>
                <a:cs typeface="+mn-lt"/>
              </a:rPr>
              <a:t> 1 </a:t>
            </a:r>
            <a:r>
              <a:rPr lang="es-ES" sz="1400" dirty="0" err="1">
                <a:ea typeface="+mn-lt"/>
                <a:cs typeface="+mn-lt"/>
              </a:rPr>
              <a:t>to</a:t>
            </a:r>
            <a:r>
              <a:rPr lang="es-ES" sz="1400" dirty="0">
                <a:ea typeface="+mn-lt"/>
                <a:cs typeface="+mn-lt"/>
              </a:rPr>
              <a:t> 5, </a:t>
            </a:r>
            <a:r>
              <a:rPr lang="es-ES" sz="1400" dirty="0" err="1">
                <a:ea typeface="+mn-lt"/>
                <a:cs typeface="+mn-lt"/>
              </a:rPr>
              <a:t>with</a:t>
            </a:r>
            <a:r>
              <a:rPr lang="es-ES" sz="1400" dirty="0">
                <a:ea typeface="+mn-lt"/>
                <a:cs typeface="+mn-lt"/>
              </a:rPr>
              <a:t> 5 </a:t>
            </a:r>
            <a:r>
              <a:rPr lang="es-ES" sz="1400" dirty="0" err="1">
                <a:ea typeface="+mn-lt"/>
                <a:cs typeface="+mn-lt"/>
              </a:rPr>
              <a:t>indicating</a:t>
            </a:r>
            <a:r>
              <a:rPr lang="es-ES" sz="1400" dirty="0">
                <a:ea typeface="+mn-lt"/>
                <a:cs typeface="+mn-lt"/>
              </a:rPr>
              <a:t> </a:t>
            </a:r>
            <a:r>
              <a:rPr lang="es-ES" sz="1400" dirty="0" err="1">
                <a:ea typeface="+mn-lt"/>
                <a:cs typeface="+mn-lt"/>
              </a:rPr>
              <a:t>the</a:t>
            </a:r>
            <a:r>
              <a:rPr lang="es-ES" sz="1400" dirty="0">
                <a:ea typeface="+mn-lt"/>
                <a:cs typeface="+mn-lt"/>
              </a:rPr>
              <a:t> </a:t>
            </a:r>
            <a:r>
              <a:rPr lang="es-ES" sz="1400" dirty="0" err="1">
                <a:ea typeface="+mn-lt"/>
                <a:cs typeface="+mn-lt"/>
              </a:rPr>
              <a:t>most</a:t>
            </a:r>
            <a:r>
              <a:rPr lang="es-ES" sz="1400" dirty="0">
                <a:ea typeface="+mn-lt"/>
                <a:cs typeface="+mn-lt"/>
              </a:rPr>
              <a:t> </a:t>
            </a:r>
            <a:r>
              <a:rPr lang="es-ES" sz="1400" dirty="0" err="1">
                <a:ea typeface="+mn-lt"/>
                <a:cs typeface="+mn-lt"/>
              </a:rPr>
              <a:t>critical</a:t>
            </a:r>
            <a:r>
              <a:rPr lang="es-ES" sz="1400" dirty="0">
                <a:ea typeface="+mn-lt"/>
                <a:cs typeface="+mn-lt"/>
              </a:rPr>
              <a:t> </a:t>
            </a:r>
            <a:r>
              <a:rPr lang="es-ES" sz="1400" dirty="0" err="1">
                <a:ea typeface="+mn-lt"/>
                <a:cs typeface="+mn-lt"/>
              </a:rPr>
              <a:t>barrier</a:t>
            </a:r>
            <a:r>
              <a:rPr lang="es-ES" sz="1400" dirty="0">
                <a:ea typeface="+mn-lt"/>
                <a:cs typeface="+mn-lt"/>
              </a:rPr>
              <a:t> and 1 </a:t>
            </a:r>
            <a:r>
              <a:rPr lang="es-ES" sz="1400" dirty="0" err="1">
                <a:ea typeface="+mn-lt"/>
                <a:cs typeface="+mn-lt"/>
              </a:rPr>
              <a:t>the</a:t>
            </a:r>
            <a:r>
              <a:rPr lang="es-ES" sz="1400" dirty="0">
                <a:ea typeface="+mn-lt"/>
                <a:cs typeface="+mn-lt"/>
              </a:rPr>
              <a:t> </a:t>
            </a:r>
            <a:r>
              <a:rPr lang="es-ES" sz="1400" dirty="0" err="1">
                <a:ea typeface="+mn-lt"/>
                <a:cs typeface="+mn-lt"/>
              </a:rPr>
              <a:t>least</a:t>
            </a:r>
            <a:r>
              <a:rPr lang="es-ES" sz="1400" dirty="0">
                <a:ea typeface="+mn-lt"/>
                <a:cs typeface="+mn-lt"/>
              </a:rPr>
              <a:t> </a:t>
            </a:r>
            <a:r>
              <a:rPr lang="es-ES" sz="1400" dirty="0" err="1">
                <a:ea typeface="+mn-lt"/>
                <a:cs typeface="+mn-lt"/>
              </a:rPr>
              <a:t>important</a:t>
            </a:r>
            <a:r>
              <a:rPr lang="es-ES" sz="1400" dirty="0">
                <a:ea typeface="+mn-lt"/>
                <a:cs typeface="+mn-lt"/>
              </a:rPr>
              <a:t>.</a:t>
            </a:r>
            <a:endParaRPr lang="en-US" dirty="0"/>
          </a:p>
        </p:txBody>
      </p:sp>
      <p:pic>
        <p:nvPicPr>
          <p:cNvPr id="2" name="Picture 1" descr="A screenshot of a report&#10;&#10;AI-generated content may be incorrect.">
            <a:extLst>
              <a:ext uri="{FF2B5EF4-FFF2-40B4-BE49-F238E27FC236}">
                <a16:creationId xmlns:a16="http://schemas.microsoft.com/office/drawing/2014/main" id="{65C6B0F5-096B-3B18-2FFD-480DC5765E37}"/>
              </a:ext>
            </a:extLst>
          </p:cNvPr>
          <p:cNvPicPr>
            <a:picLocks noChangeAspect="1"/>
          </p:cNvPicPr>
          <p:nvPr/>
        </p:nvPicPr>
        <p:blipFill>
          <a:blip r:embed="rId2"/>
          <a:stretch>
            <a:fillRect/>
          </a:stretch>
        </p:blipFill>
        <p:spPr>
          <a:xfrm>
            <a:off x="2112251" y="133350"/>
            <a:ext cx="7967498" cy="5661885"/>
          </a:xfrm>
          <a:prstGeom prst="rect">
            <a:avLst/>
          </a:prstGeom>
        </p:spPr>
      </p:pic>
    </p:spTree>
    <p:extLst>
      <p:ext uri="{BB962C8B-B14F-4D97-AF65-F5344CB8AC3E}">
        <p14:creationId xmlns:p14="http://schemas.microsoft.com/office/powerpoint/2010/main" val="2417137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9834E7-6CF3-E842-9E67-C9356AF22AA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B8510A6-B9B4-CE29-ED0D-B909DDF126BE}"/>
              </a:ext>
            </a:extLst>
          </p:cNvPr>
          <p:cNvSpPr>
            <a:spLocks noGrp="1"/>
          </p:cNvSpPr>
          <p:nvPr>
            <p:ph type="ctrTitle"/>
          </p:nvPr>
        </p:nvSpPr>
        <p:spPr>
          <a:xfrm>
            <a:off x="581192" y="802047"/>
            <a:ext cx="11029616" cy="903923"/>
          </a:xfrm>
        </p:spPr>
        <p:txBody>
          <a:bodyPr>
            <a:normAutofit/>
          </a:bodyPr>
          <a:lstStyle/>
          <a:p>
            <a:r>
              <a:rPr lang="es-ES" sz="4400" b="1" dirty="0" err="1">
                <a:solidFill>
                  <a:schemeClr val="tx1"/>
                </a:solidFill>
              </a:rPr>
              <a:t>Proposed</a:t>
            </a:r>
            <a:r>
              <a:rPr lang="es-ES" sz="4400" b="1" dirty="0">
                <a:solidFill>
                  <a:schemeClr val="tx1"/>
                </a:solidFill>
              </a:rPr>
              <a:t> </a:t>
            </a:r>
            <a:r>
              <a:rPr lang="es-ES" sz="4400" b="1" dirty="0" err="1">
                <a:solidFill>
                  <a:schemeClr val="tx1"/>
                </a:solidFill>
              </a:rPr>
              <a:t>Sustainable</a:t>
            </a:r>
            <a:r>
              <a:rPr lang="es-ES" sz="4400" b="1" dirty="0">
                <a:solidFill>
                  <a:schemeClr val="tx1"/>
                </a:solidFill>
              </a:rPr>
              <a:t> </a:t>
            </a:r>
            <a:r>
              <a:rPr lang="es-ES" sz="4400" b="1" dirty="0" err="1">
                <a:solidFill>
                  <a:schemeClr val="tx1"/>
                </a:solidFill>
              </a:rPr>
              <a:t>Financing</a:t>
            </a:r>
            <a:r>
              <a:rPr lang="es-ES" sz="4400" b="1" dirty="0">
                <a:solidFill>
                  <a:schemeClr val="tx1"/>
                </a:solidFill>
              </a:rPr>
              <a:t> </a:t>
            </a:r>
            <a:r>
              <a:rPr lang="es-ES" sz="4400" b="1" dirty="0" err="1">
                <a:solidFill>
                  <a:schemeClr val="tx1"/>
                </a:solidFill>
              </a:rPr>
              <a:t>Scheme</a:t>
            </a:r>
            <a:r>
              <a:rPr lang="es-ES" sz="4400" b="1" dirty="0">
                <a:solidFill>
                  <a:schemeClr val="tx1"/>
                </a:solidFill>
              </a:rPr>
              <a:t> </a:t>
            </a:r>
            <a:r>
              <a:rPr lang="es-ES" sz="4400" b="1" dirty="0" err="1">
                <a:solidFill>
                  <a:schemeClr val="tx1"/>
                </a:solidFill>
              </a:rPr>
              <a:t>for</a:t>
            </a:r>
            <a:r>
              <a:rPr lang="es-ES" sz="4400" b="1" dirty="0">
                <a:solidFill>
                  <a:schemeClr val="tx1"/>
                </a:solidFill>
              </a:rPr>
              <a:t> AF</a:t>
            </a:r>
          </a:p>
        </p:txBody>
      </p:sp>
      <p:graphicFrame>
        <p:nvGraphicFramePr>
          <p:cNvPr id="3" name="Marcador de contenido 3">
            <a:extLst>
              <a:ext uri="{FF2B5EF4-FFF2-40B4-BE49-F238E27FC236}">
                <a16:creationId xmlns:a16="http://schemas.microsoft.com/office/drawing/2014/main" id="{28C922D8-B6A9-4DD8-FFF1-1609D2A6E4E3}"/>
              </a:ext>
            </a:extLst>
          </p:cNvPr>
          <p:cNvGraphicFramePr>
            <a:graphicFrameLocks/>
          </p:cNvGraphicFramePr>
          <p:nvPr>
            <p:extLst>
              <p:ext uri="{D42A27DB-BD31-4B8C-83A1-F6EECF244321}">
                <p14:modId xmlns:p14="http://schemas.microsoft.com/office/powerpoint/2010/main" val="1437580163"/>
              </p:ext>
            </p:extLst>
          </p:nvPr>
        </p:nvGraphicFramePr>
        <p:xfrm>
          <a:off x="928602" y="1794380"/>
          <a:ext cx="10210633" cy="22707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uadroTexto 611">
            <a:extLst>
              <a:ext uri="{FF2B5EF4-FFF2-40B4-BE49-F238E27FC236}">
                <a16:creationId xmlns:a16="http://schemas.microsoft.com/office/drawing/2014/main" id="{7A581EBD-53F4-66E3-A81C-42A96A2309A5}"/>
              </a:ext>
            </a:extLst>
          </p:cNvPr>
          <p:cNvSpPr txBox="1"/>
          <p:nvPr/>
        </p:nvSpPr>
        <p:spPr>
          <a:xfrm>
            <a:off x="800099" y="4153538"/>
            <a:ext cx="10463299" cy="46166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s-ES" sz="1200" i="1" dirty="0"/>
              <a:t>Ref.: COWI, </a:t>
            </a:r>
            <a:r>
              <a:rPr lang="es-ES" sz="1200" i="1" dirty="0" err="1"/>
              <a:t>Ecological</a:t>
            </a:r>
            <a:r>
              <a:rPr lang="es-ES" sz="1200" i="1" dirty="0"/>
              <a:t> </a:t>
            </a:r>
            <a:r>
              <a:rPr lang="es-ES" sz="1200" i="1" dirty="0" err="1"/>
              <a:t>Institute</a:t>
            </a:r>
            <a:r>
              <a:rPr lang="es-ES" sz="1200" i="1" dirty="0"/>
              <a:t>, and IEEP (2021); Den Heder (2017); Guimarães et al., (2023); </a:t>
            </a:r>
            <a:r>
              <a:rPr lang="es-ES" sz="1200" i="1" dirty="0" err="1"/>
              <a:t>Hadjukovic</a:t>
            </a:r>
            <a:r>
              <a:rPr lang="es-ES" sz="1200" i="1" dirty="0"/>
              <a:t> (2023); Kay et al (2019); Mc Donald et al (2021); </a:t>
            </a:r>
            <a:r>
              <a:rPr lang="es-ES" sz="1200" i="1" dirty="0" err="1"/>
              <a:t>Sheid</a:t>
            </a:r>
            <a:r>
              <a:rPr lang="es-ES" sz="1200" i="1" dirty="0"/>
              <a:t> et al (2023)</a:t>
            </a:r>
            <a:endParaRPr lang="es-ES" sz="1200" i="1" dirty="0">
              <a:ea typeface="Calibri"/>
              <a:cs typeface="Calibri"/>
            </a:endParaRPr>
          </a:p>
        </p:txBody>
      </p:sp>
      <p:sp>
        <p:nvSpPr>
          <p:cNvPr id="6" name="CuadroTexto 5">
            <a:extLst>
              <a:ext uri="{FF2B5EF4-FFF2-40B4-BE49-F238E27FC236}">
                <a16:creationId xmlns:a16="http://schemas.microsoft.com/office/drawing/2014/main" id="{ED7F3614-434D-5EB2-53F0-9C5D2B8E176B}"/>
              </a:ext>
            </a:extLst>
          </p:cNvPr>
          <p:cNvSpPr txBox="1"/>
          <p:nvPr/>
        </p:nvSpPr>
        <p:spPr>
          <a:xfrm>
            <a:off x="800099" y="5057461"/>
            <a:ext cx="10467641" cy="923330"/>
          </a:xfrm>
          <a:prstGeom prst="rect">
            <a:avLst/>
          </a:prstGeom>
          <a:noFill/>
        </p:spPr>
        <p:txBody>
          <a:bodyPr wrap="square" lIns="91440" tIns="45720" rIns="91440" bIns="45720" rtlCol="0" anchor="t">
            <a:spAutoFit/>
          </a:bodyPr>
          <a:lstStyle/>
          <a:p>
            <a:r>
              <a:rPr lang="en-US" i="1" dirty="0"/>
              <a:t>The Sustainable Financing Scheme was co-designed in Deliverable D5.4 through iterative consultations with REFOREST partners and Living Labs. It integrates findings from WP5 mapping reports, stakeholder feedback, and literature on blended finance and PES mechanisms to create a hybrid model, which is then </a:t>
            </a:r>
            <a:endParaRPr lang="es-ES" i="1" dirty="0"/>
          </a:p>
        </p:txBody>
      </p:sp>
    </p:spTree>
    <p:extLst>
      <p:ext uri="{BB962C8B-B14F-4D97-AF65-F5344CB8AC3E}">
        <p14:creationId xmlns:p14="http://schemas.microsoft.com/office/powerpoint/2010/main" val="1848585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7AFEF-0861-910F-D1A8-357276EA3A8F}"/>
            </a:ext>
          </a:extLst>
        </p:cNvPr>
        <p:cNvGrpSpPr/>
        <p:nvPr/>
      </p:nvGrpSpPr>
      <p:grpSpPr>
        <a:xfrm>
          <a:off x="0" y="0"/>
          <a:ext cx="0" cy="0"/>
          <a:chOff x="0" y="0"/>
          <a:chExt cx="0" cy="0"/>
        </a:xfrm>
      </p:grpSpPr>
      <p:pic>
        <p:nvPicPr>
          <p:cNvPr id="16" name="Picture 15">
            <a:extLst>
              <a:ext uri="{FF2B5EF4-FFF2-40B4-BE49-F238E27FC236}">
                <a16:creationId xmlns:a16="http://schemas.microsoft.com/office/drawing/2014/main" id="{75872EBB-799F-5468-6F63-2D57EDBBD6BF}"/>
              </a:ext>
            </a:extLst>
          </p:cNvPr>
          <p:cNvPicPr>
            <a:picLocks noChangeAspect="1"/>
          </p:cNvPicPr>
          <p:nvPr/>
        </p:nvPicPr>
        <p:blipFill>
          <a:blip r:embed="rId2"/>
          <a:stretch>
            <a:fillRect/>
          </a:stretch>
        </p:blipFill>
        <p:spPr>
          <a:xfrm>
            <a:off x="1023937" y="604297"/>
            <a:ext cx="10144125" cy="5796172"/>
          </a:xfrm>
          <a:prstGeom prst="rect">
            <a:avLst/>
          </a:prstGeom>
        </p:spPr>
      </p:pic>
      <p:sp>
        <p:nvSpPr>
          <p:cNvPr id="2" name="Rectángulo 3">
            <a:extLst>
              <a:ext uri="{FF2B5EF4-FFF2-40B4-BE49-F238E27FC236}">
                <a16:creationId xmlns:a16="http://schemas.microsoft.com/office/drawing/2014/main" id="{52EBC91B-7321-8710-6360-7FB5B19249A3}"/>
              </a:ext>
            </a:extLst>
          </p:cNvPr>
          <p:cNvSpPr/>
          <p:nvPr/>
        </p:nvSpPr>
        <p:spPr>
          <a:xfrm>
            <a:off x="7294932" y="2672298"/>
            <a:ext cx="2423812" cy="307778"/>
          </a:xfrm>
          <a:prstGeom prst="rect">
            <a:avLst/>
          </a:prstGeom>
          <a:noFill/>
          <a:ln w="1905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defPPr>
              <a:defRPr lang="fr-FR"/>
            </a:defPPr>
            <a:lvl1pPr marL="0" algn="l" defTabSz="914400" rtl="0" eaLnBrk="1" latinLnBrk="0" hangingPunct="1">
              <a:defRPr sz="1800" kern="1200">
                <a:solidFill>
                  <a:schemeClr val="accent1"/>
                </a:solidFill>
                <a:latin typeface="+mn-lt"/>
                <a:ea typeface="+mn-ea"/>
                <a:cs typeface="+mn-cs"/>
              </a:defRPr>
            </a:lvl1pPr>
            <a:lvl2pPr marL="457200" algn="l" defTabSz="914400" rtl="0" eaLnBrk="1" latinLnBrk="0" hangingPunct="1">
              <a:defRPr sz="1800" kern="1200">
                <a:solidFill>
                  <a:schemeClr val="accent1"/>
                </a:solidFill>
                <a:latin typeface="+mn-lt"/>
                <a:ea typeface="+mn-ea"/>
                <a:cs typeface="+mn-cs"/>
              </a:defRPr>
            </a:lvl2pPr>
            <a:lvl3pPr marL="914400" algn="l" defTabSz="914400" rtl="0" eaLnBrk="1" latinLnBrk="0" hangingPunct="1">
              <a:defRPr sz="1800" kern="1200">
                <a:solidFill>
                  <a:schemeClr val="accent1"/>
                </a:solidFill>
                <a:latin typeface="+mn-lt"/>
                <a:ea typeface="+mn-ea"/>
                <a:cs typeface="+mn-cs"/>
              </a:defRPr>
            </a:lvl3pPr>
            <a:lvl4pPr marL="1371600" algn="l" defTabSz="914400" rtl="0" eaLnBrk="1" latinLnBrk="0" hangingPunct="1">
              <a:defRPr sz="1800" kern="1200">
                <a:solidFill>
                  <a:schemeClr val="accent1"/>
                </a:solidFill>
                <a:latin typeface="+mn-lt"/>
                <a:ea typeface="+mn-ea"/>
                <a:cs typeface="+mn-cs"/>
              </a:defRPr>
            </a:lvl4pPr>
            <a:lvl5pPr marL="1828800" algn="l" defTabSz="914400" rtl="0" eaLnBrk="1" latinLnBrk="0" hangingPunct="1">
              <a:defRPr sz="1800" kern="1200">
                <a:solidFill>
                  <a:schemeClr val="accent1"/>
                </a:solidFill>
                <a:latin typeface="+mn-lt"/>
                <a:ea typeface="+mn-ea"/>
                <a:cs typeface="+mn-cs"/>
              </a:defRPr>
            </a:lvl5pPr>
            <a:lvl6pPr marL="2286000" algn="l" defTabSz="914400" rtl="0" eaLnBrk="1" latinLnBrk="0" hangingPunct="1">
              <a:defRPr sz="1800" kern="1200">
                <a:solidFill>
                  <a:schemeClr val="accent1"/>
                </a:solidFill>
                <a:latin typeface="+mn-lt"/>
                <a:ea typeface="+mn-ea"/>
                <a:cs typeface="+mn-cs"/>
              </a:defRPr>
            </a:lvl6pPr>
            <a:lvl7pPr marL="2743200" algn="l" defTabSz="914400" rtl="0" eaLnBrk="1" latinLnBrk="0" hangingPunct="1">
              <a:defRPr sz="1800" kern="1200">
                <a:solidFill>
                  <a:schemeClr val="accent1"/>
                </a:solidFill>
                <a:latin typeface="+mn-lt"/>
                <a:ea typeface="+mn-ea"/>
                <a:cs typeface="+mn-cs"/>
              </a:defRPr>
            </a:lvl7pPr>
            <a:lvl8pPr marL="3200400" algn="l" defTabSz="914400" rtl="0" eaLnBrk="1" latinLnBrk="0" hangingPunct="1">
              <a:defRPr sz="1800" kern="1200">
                <a:solidFill>
                  <a:schemeClr val="accent1"/>
                </a:solidFill>
                <a:latin typeface="+mn-lt"/>
                <a:ea typeface="+mn-ea"/>
                <a:cs typeface="+mn-cs"/>
              </a:defRPr>
            </a:lvl8pPr>
            <a:lvl9pPr marL="3657600" algn="l" defTabSz="914400" rtl="0" eaLnBrk="1" latinLnBrk="0" hangingPunct="1">
              <a:defRPr sz="1800" kern="1200">
                <a:solidFill>
                  <a:schemeClr val="accent1"/>
                </a:solidFill>
                <a:latin typeface="+mn-lt"/>
                <a:ea typeface="+mn-ea"/>
                <a:cs typeface="+mn-cs"/>
              </a:defRPr>
            </a:lvl9pPr>
          </a:lstStyle>
          <a:p>
            <a:pPr algn="ctr"/>
            <a:endParaRPr lang="es-ES"/>
          </a:p>
        </p:txBody>
      </p:sp>
      <p:sp>
        <p:nvSpPr>
          <p:cNvPr id="3" name="TextBox 2">
            <a:extLst>
              <a:ext uri="{FF2B5EF4-FFF2-40B4-BE49-F238E27FC236}">
                <a16:creationId xmlns:a16="http://schemas.microsoft.com/office/drawing/2014/main" id="{BA4DC280-A902-DEBC-9EDC-3966E3075419}"/>
              </a:ext>
            </a:extLst>
          </p:cNvPr>
          <p:cNvSpPr txBox="1"/>
          <p:nvPr/>
        </p:nvSpPr>
        <p:spPr>
          <a:xfrm>
            <a:off x="641453" y="4837733"/>
            <a:ext cx="1450675" cy="307777"/>
          </a:xfrm>
          <a:prstGeom prst="rect">
            <a:avLst/>
          </a:prstGeom>
          <a:solidFill>
            <a:schemeClr val="accent3">
              <a:lumMod val="20000"/>
              <a:lumOff val="80000"/>
            </a:schemeClr>
          </a:solid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ea typeface="Calibri"/>
                <a:cs typeface="Calibri"/>
              </a:rPr>
              <a:t>Ex-Ante Payment</a:t>
            </a:r>
          </a:p>
        </p:txBody>
      </p:sp>
      <p:sp>
        <p:nvSpPr>
          <p:cNvPr id="4" name="TextBox 3">
            <a:extLst>
              <a:ext uri="{FF2B5EF4-FFF2-40B4-BE49-F238E27FC236}">
                <a16:creationId xmlns:a16="http://schemas.microsoft.com/office/drawing/2014/main" id="{B03DDDCB-3713-C966-E8B4-80A1F02E236C}"/>
              </a:ext>
            </a:extLst>
          </p:cNvPr>
          <p:cNvSpPr txBox="1"/>
          <p:nvPr/>
        </p:nvSpPr>
        <p:spPr>
          <a:xfrm>
            <a:off x="2527369" y="3502383"/>
            <a:ext cx="3426170" cy="307777"/>
          </a:xfrm>
          <a:prstGeom prst="rect">
            <a:avLst/>
          </a:prstGeom>
          <a:solidFill>
            <a:schemeClr val="accent3">
              <a:lumMod val="20000"/>
              <a:lumOff val="80000"/>
            </a:schemeClr>
          </a:solid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ea typeface="Calibri"/>
                <a:cs typeface="Calibri"/>
              </a:rPr>
              <a:t>Action Based Payments</a:t>
            </a:r>
            <a:endParaRPr lang="en-US" b="1">
              <a:ea typeface="Calibri"/>
              <a:cs typeface="Calibri"/>
            </a:endParaRPr>
          </a:p>
        </p:txBody>
      </p:sp>
      <p:sp>
        <p:nvSpPr>
          <p:cNvPr id="5" name="TextBox 4">
            <a:extLst>
              <a:ext uri="{FF2B5EF4-FFF2-40B4-BE49-F238E27FC236}">
                <a16:creationId xmlns:a16="http://schemas.microsoft.com/office/drawing/2014/main" id="{F608B6A3-50C8-8A6E-694D-727C6C430C94}"/>
              </a:ext>
            </a:extLst>
          </p:cNvPr>
          <p:cNvSpPr txBox="1"/>
          <p:nvPr/>
        </p:nvSpPr>
        <p:spPr>
          <a:xfrm>
            <a:off x="4651513" y="5355855"/>
            <a:ext cx="5727356" cy="307777"/>
          </a:xfrm>
          <a:prstGeom prst="rect">
            <a:avLst/>
          </a:prstGeom>
          <a:solidFill>
            <a:schemeClr val="accent3">
              <a:lumMod val="20000"/>
              <a:lumOff val="80000"/>
            </a:schemeClr>
          </a:solidFill>
          <a:ln w="28575">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ea typeface="Calibri"/>
                <a:cs typeface="Calibri"/>
              </a:rPr>
              <a:t>Hybrid - Results Based Payments</a:t>
            </a:r>
            <a:endParaRPr lang="en-US"/>
          </a:p>
        </p:txBody>
      </p:sp>
      <p:sp>
        <p:nvSpPr>
          <p:cNvPr id="6" name="TextBox 5">
            <a:extLst>
              <a:ext uri="{FF2B5EF4-FFF2-40B4-BE49-F238E27FC236}">
                <a16:creationId xmlns:a16="http://schemas.microsoft.com/office/drawing/2014/main" id="{C1CB0191-05A5-8A11-7611-C309F2B2AF74}"/>
              </a:ext>
            </a:extLst>
          </p:cNvPr>
          <p:cNvSpPr txBox="1"/>
          <p:nvPr/>
        </p:nvSpPr>
        <p:spPr>
          <a:xfrm>
            <a:off x="2527369" y="5844958"/>
            <a:ext cx="7851499" cy="307777"/>
          </a:xfrm>
          <a:prstGeom prst="rect">
            <a:avLst/>
          </a:prstGeom>
          <a:solidFill>
            <a:schemeClr val="accent5">
              <a:lumMod val="20000"/>
              <a:lumOff val="80000"/>
            </a:schemeClr>
          </a:solidFill>
          <a:ln w="28575">
            <a:solidFill>
              <a:srgbClr val="7030A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a:solidFill>
                  <a:srgbClr val="7030A0"/>
                </a:solidFill>
                <a:ea typeface="Calibri"/>
                <a:cs typeface="Calibri"/>
              </a:rPr>
              <a:t>Advisory Service</a:t>
            </a:r>
            <a:endParaRPr lang="en-US" b="1">
              <a:solidFill>
                <a:srgbClr val="7030A0"/>
              </a:solidFill>
              <a:ea typeface="Calibri" panose="020F0502020204030204"/>
              <a:cs typeface="Calibri" panose="020F0502020204030204"/>
            </a:endParaRPr>
          </a:p>
        </p:txBody>
      </p:sp>
      <p:sp>
        <p:nvSpPr>
          <p:cNvPr id="7" name="TextBox 6">
            <a:extLst>
              <a:ext uri="{FF2B5EF4-FFF2-40B4-BE49-F238E27FC236}">
                <a16:creationId xmlns:a16="http://schemas.microsoft.com/office/drawing/2014/main" id="{72F89E61-631A-CEC9-EE78-84BB3CC1CBD7}"/>
              </a:ext>
            </a:extLst>
          </p:cNvPr>
          <p:cNvSpPr txBox="1"/>
          <p:nvPr/>
        </p:nvSpPr>
        <p:spPr>
          <a:xfrm>
            <a:off x="5088835" y="1899452"/>
            <a:ext cx="5290033" cy="307777"/>
          </a:xfrm>
          <a:prstGeom prst="rect">
            <a:avLst/>
          </a:prstGeom>
          <a:solidFill>
            <a:schemeClr val="accent5">
              <a:lumMod val="20000"/>
              <a:lumOff val="80000"/>
            </a:schemeClr>
          </a:solidFill>
          <a:ln w="28575">
            <a:solidFill>
              <a:srgbClr val="00B050"/>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400" b="1" dirty="0">
                <a:solidFill>
                  <a:schemeClr val="accent6">
                    <a:lumMod val="25000"/>
                  </a:schemeClr>
                </a:solidFill>
                <a:ea typeface="Calibri"/>
                <a:cs typeface="Calibri"/>
              </a:rPr>
              <a:t>De-Risking and Blended Finance mechanisms</a:t>
            </a:r>
            <a:endParaRPr lang="en-US" dirty="0">
              <a:solidFill>
                <a:schemeClr val="accent6">
                  <a:lumMod val="25000"/>
                </a:schemeClr>
              </a:solidFill>
            </a:endParaRPr>
          </a:p>
        </p:txBody>
      </p:sp>
    </p:spTree>
    <p:extLst>
      <p:ext uri="{BB962C8B-B14F-4D97-AF65-F5344CB8AC3E}">
        <p14:creationId xmlns:p14="http://schemas.microsoft.com/office/powerpoint/2010/main" val="2816225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FDEF71-4AA7-B2E2-8CD7-0EE95BCF3A26}"/>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2AB31DB-EE5C-B4D8-0246-DFB0F29B9D1B}"/>
              </a:ext>
            </a:extLst>
          </p:cNvPr>
          <p:cNvGraphicFramePr>
            <a:graphicFrameLocks noGrp="1"/>
          </p:cNvGraphicFramePr>
          <p:nvPr>
            <p:extLst>
              <p:ext uri="{D42A27DB-BD31-4B8C-83A1-F6EECF244321}">
                <p14:modId xmlns:p14="http://schemas.microsoft.com/office/powerpoint/2010/main" val="970041354"/>
              </p:ext>
            </p:extLst>
          </p:nvPr>
        </p:nvGraphicFramePr>
        <p:xfrm>
          <a:off x="883270" y="937778"/>
          <a:ext cx="10425459" cy="5721206"/>
        </p:xfrm>
        <a:graphic>
          <a:graphicData uri="http://schemas.openxmlformats.org/drawingml/2006/table">
            <a:tbl>
              <a:tblPr firstRow="1" bandRow="1">
                <a:tableStyleId>{5C22544A-7EE6-4342-B048-85BDC9FD1C3A}</a:tableStyleId>
              </a:tblPr>
              <a:tblGrid>
                <a:gridCol w="2509868">
                  <a:extLst>
                    <a:ext uri="{9D8B030D-6E8A-4147-A177-3AD203B41FA5}">
                      <a16:colId xmlns:a16="http://schemas.microsoft.com/office/drawing/2014/main" val="161937530"/>
                    </a:ext>
                  </a:extLst>
                </a:gridCol>
                <a:gridCol w="2017253">
                  <a:extLst>
                    <a:ext uri="{9D8B030D-6E8A-4147-A177-3AD203B41FA5}">
                      <a16:colId xmlns:a16="http://schemas.microsoft.com/office/drawing/2014/main" val="494920920"/>
                    </a:ext>
                  </a:extLst>
                </a:gridCol>
                <a:gridCol w="5898338">
                  <a:extLst>
                    <a:ext uri="{9D8B030D-6E8A-4147-A177-3AD203B41FA5}">
                      <a16:colId xmlns:a16="http://schemas.microsoft.com/office/drawing/2014/main" val="1168179521"/>
                    </a:ext>
                  </a:extLst>
                </a:gridCol>
              </a:tblGrid>
              <a:tr h="423085">
                <a:tc>
                  <a:txBody>
                    <a:bodyPr/>
                    <a:lstStyle/>
                    <a:p>
                      <a:pPr algn="ctr"/>
                      <a:r>
                        <a:rPr lang="en-US"/>
                        <a:t>5 Year Prototype Phases</a:t>
                      </a:r>
                    </a:p>
                  </a:txBody>
                  <a:tcPr/>
                </a:tc>
                <a:tc>
                  <a:txBody>
                    <a:bodyPr/>
                    <a:lstStyle/>
                    <a:p>
                      <a:pPr algn="ctr"/>
                      <a:r>
                        <a:rPr lang="en-US"/>
                        <a:t>Proposed Scheme</a:t>
                      </a:r>
                    </a:p>
                  </a:txBody>
                  <a:tcPr/>
                </a:tc>
                <a:tc>
                  <a:txBody>
                    <a:bodyPr/>
                    <a:lstStyle/>
                    <a:p>
                      <a:pPr algn="ctr"/>
                      <a:r>
                        <a:rPr lang="en-US"/>
                        <a:t>Traditional / Subsidiary Based Payments</a:t>
                      </a:r>
                    </a:p>
                  </a:txBody>
                  <a:tcPr/>
                </a:tc>
                <a:extLst>
                  <a:ext uri="{0D108BD9-81ED-4DB2-BD59-A6C34878D82A}">
                    <a16:rowId xmlns:a16="http://schemas.microsoft.com/office/drawing/2014/main" val="1688589730"/>
                  </a:ext>
                </a:extLst>
              </a:tr>
              <a:tr h="864255">
                <a:tc>
                  <a:txBody>
                    <a:bodyPr/>
                    <a:lstStyle/>
                    <a:p>
                      <a:r>
                        <a:rPr lang="en-US" sz="1600" b="1"/>
                        <a:t>Prior</a:t>
                      </a:r>
                      <a:r>
                        <a:rPr lang="en-US" sz="1600"/>
                        <a:t> to Project Implementation</a:t>
                      </a:r>
                    </a:p>
                  </a:txBody>
                  <a:tcPr anchor="ctr"/>
                </a:tc>
                <a:tc>
                  <a:txBody>
                    <a:bodyPr/>
                    <a:lstStyle/>
                    <a:p>
                      <a:pPr lvl="0" algn="ctr">
                        <a:buNone/>
                      </a:pPr>
                      <a:r>
                        <a:rPr lang="en-US" sz="1600" b="1" i="0" u="none" strike="noStrike" noProof="0" dirty="0">
                          <a:latin typeface="Calibri"/>
                        </a:rPr>
                        <a:t>Ex-ante  payments</a:t>
                      </a:r>
                      <a:endParaRPr lang="en-US" sz="1600" b="1" dirty="0"/>
                    </a:p>
                  </a:txBody>
                  <a:tcPr anchor="ctr"/>
                </a:tc>
                <a:tc>
                  <a:txBody>
                    <a:bodyPr/>
                    <a:lstStyle/>
                    <a:p>
                      <a:pPr lvl="0" algn="l">
                        <a:lnSpc>
                          <a:spcPct val="100000"/>
                        </a:lnSpc>
                        <a:spcBef>
                          <a:spcPts val="0"/>
                        </a:spcBef>
                        <a:spcAft>
                          <a:spcPts val="0"/>
                        </a:spcAft>
                        <a:buNone/>
                      </a:pPr>
                      <a:r>
                        <a:rPr lang="en-US" sz="1600" b="0" i="0" u="none" strike="noStrike" noProof="0"/>
                        <a:t>- </a:t>
                      </a:r>
                      <a:r>
                        <a:rPr lang="en-US" sz="1600" b="1" i="0" u="none" strike="noStrike" noProof="0"/>
                        <a:t>CAP Pillar I &amp; II</a:t>
                      </a:r>
                      <a:r>
                        <a:rPr lang="en-US" sz="1600" b="0" i="0" u="none" strike="noStrike" noProof="0"/>
                        <a:t> -&gt;  Planning and initial setup grants for feasibility studies, land assessment, and initial project setup.</a:t>
                      </a:r>
                      <a:endParaRPr lang="en-US" sz="1600"/>
                    </a:p>
                    <a:p>
                      <a:pPr lvl="0">
                        <a:buNone/>
                      </a:pPr>
                      <a:r>
                        <a:rPr lang="en-US" sz="1600" b="0" i="0" u="none" strike="noStrike" noProof="0"/>
                        <a:t>-</a:t>
                      </a:r>
                      <a:r>
                        <a:rPr lang="en-US" sz="1600" b="1" i="0" u="none" strike="noStrike" noProof="0"/>
                        <a:t> State Aid</a:t>
                      </a:r>
                      <a:r>
                        <a:rPr lang="en-US" sz="1600" b="0" i="0" u="none" strike="noStrike" noProof="0"/>
                        <a:t> -&gt;  Initial research and infrastructure setup funding.</a:t>
                      </a:r>
                      <a:endParaRPr lang="en-US" sz="1600"/>
                    </a:p>
                  </a:txBody>
                  <a:tcPr/>
                </a:tc>
                <a:extLst>
                  <a:ext uri="{0D108BD9-81ED-4DB2-BD59-A6C34878D82A}">
                    <a16:rowId xmlns:a16="http://schemas.microsoft.com/office/drawing/2014/main" val="3917644397"/>
                  </a:ext>
                </a:extLst>
              </a:tr>
              <a:tr h="829973">
                <a:tc>
                  <a:txBody>
                    <a:bodyPr/>
                    <a:lstStyle/>
                    <a:p>
                      <a:r>
                        <a:rPr lang="en-US" sz="1600" b="1"/>
                        <a:t>Year 1:</a:t>
                      </a:r>
                      <a:br>
                        <a:rPr lang="en-US" sz="1600"/>
                      </a:br>
                      <a:r>
                        <a:rPr lang="en-US" sz="1600"/>
                        <a:t>Establishment of AF Systems</a:t>
                      </a:r>
                    </a:p>
                  </a:txBody>
                  <a:tcPr anchor="ctr"/>
                </a:tc>
                <a:tc>
                  <a:txBody>
                    <a:bodyPr/>
                    <a:lstStyle/>
                    <a:p>
                      <a:pPr lvl="0" algn="ctr">
                        <a:buNone/>
                      </a:pPr>
                      <a:r>
                        <a:rPr lang="en-US" sz="1600" b="1" i="0" u="none" strike="noStrike" noProof="0" dirty="0">
                          <a:latin typeface="Calibri"/>
                        </a:rPr>
                        <a:t>Action-based payments</a:t>
                      </a:r>
                      <a:endParaRPr lang="en-US" sz="1600" b="1" dirty="0"/>
                    </a:p>
                  </a:txBody>
                  <a:tcPr anchor="ctr"/>
                </a:tc>
                <a:tc>
                  <a:txBody>
                    <a:bodyPr/>
                    <a:lstStyle/>
                    <a:p>
                      <a:pPr lvl="0" algn="l">
                        <a:lnSpc>
                          <a:spcPct val="100000"/>
                        </a:lnSpc>
                        <a:spcBef>
                          <a:spcPts val="0"/>
                        </a:spcBef>
                        <a:spcAft>
                          <a:spcPts val="0"/>
                        </a:spcAft>
                        <a:buNone/>
                      </a:pPr>
                      <a:r>
                        <a:rPr lang="en-US" sz="1600" b="0" i="0" u="none" strike="noStrike" noProof="0"/>
                        <a:t>- CAP Pillar I (</a:t>
                      </a:r>
                      <a:r>
                        <a:rPr lang="en-US" sz="1600" b="1" i="0" u="none" strike="noStrike" noProof="0"/>
                        <a:t>Eco-schemes</a:t>
                      </a:r>
                      <a:r>
                        <a:rPr lang="en-US" sz="1600" b="0" i="0" u="none" strike="noStrike" noProof="0"/>
                        <a:t>) -&gt; Subsidies for sustainable planting practices, rewarding practices that benefit the environment and climate beyond usual requirements.</a:t>
                      </a:r>
                      <a:endParaRPr lang="en-US" sz="1600"/>
                    </a:p>
                  </a:txBody>
                  <a:tcPr/>
                </a:tc>
                <a:extLst>
                  <a:ext uri="{0D108BD9-81ED-4DB2-BD59-A6C34878D82A}">
                    <a16:rowId xmlns:a16="http://schemas.microsoft.com/office/drawing/2014/main" val="1224965734"/>
                  </a:ext>
                </a:extLst>
              </a:tr>
              <a:tr h="1820313">
                <a:tc>
                  <a:txBody>
                    <a:bodyPr/>
                    <a:lstStyle/>
                    <a:p>
                      <a:r>
                        <a:rPr lang="en-US" sz="1600" b="1"/>
                        <a:t>Years 2-4:</a:t>
                      </a:r>
                      <a:br>
                        <a:rPr lang="en-US" sz="1600"/>
                      </a:br>
                      <a:r>
                        <a:rPr lang="en-US" sz="1600"/>
                        <a:t>Management of AF Systems</a:t>
                      </a:r>
                    </a:p>
                  </a:txBody>
                  <a:tcPr anchor="ctr"/>
                </a:tc>
                <a:tc>
                  <a:txBody>
                    <a:bodyPr/>
                    <a:lstStyle/>
                    <a:p>
                      <a:pPr lvl="0" algn="ctr">
                        <a:buNone/>
                      </a:pPr>
                      <a:r>
                        <a:rPr lang="en-US" sz="1600" b="1" i="0" u="none" strike="noStrike" noProof="0" dirty="0">
                          <a:latin typeface="Calibri"/>
                        </a:rPr>
                        <a:t>Hybrid  payments</a:t>
                      </a:r>
                      <a:endParaRPr lang="en-US" sz="1600" b="1" dirty="0"/>
                    </a:p>
                  </a:txBody>
                  <a:tcPr anchor="ctr"/>
                </a:tc>
                <a:tc>
                  <a:txBody>
                    <a:bodyPr/>
                    <a:lstStyle/>
                    <a:p>
                      <a:pPr lvl="0" algn="l">
                        <a:lnSpc>
                          <a:spcPct val="100000"/>
                        </a:lnSpc>
                        <a:spcBef>
                          <a:spcPts val="0"/>
                        </a:spcBef>
                        <a:spcAft>
                          <a:spcPts val="0"/>
                        </a:spcAft>
                        <a:buNone/>
                      </a:pPr>
                      <a:r>
                        <a:rPr lang="en-US" sz="1600" b="0" i="0" u="none" strike="noStrike" noProof="0"/>
                        <a:t>- CAP Pillar II (</a:t>
                      </a:r>
                      <a:r>
                        <a:rPr lang="en-US" sz="1600" b="1" i="0" u="none" strike="noStrike" noProof="0"/>
                        <a:t>Rural Development</a:t>
                      </a:r>
                      <a:r>
                        <a:rPr lang="en-US" sz="1600" b="0" i="0" u="none" strike="noStrike" noProof="0"/>
                        <a:t>) -&gt; Funding for ongoing management and operational costs, enhancing system resilience and productivity.</a:t>
                      </a:r>
                      <a:endParaRPr lang="en-US" sz="1600"/>
                    </a:p>
                    <a:p>
                      <a:pPr lvl="0" algn="l">
                        <a:lnSpc>
                          <a:spcPct val="100000"/>
                        </a:lnSpc>
                        <a:spcBef>
                          <a:spcPts val="0"/>
                        </a:spcBef>
                        <a:spcAft>
                          <a:spcPts val="0"/>
                        </a:spcAft>
                        <a:buNone/>
                      </a:pPr>
                      <a:r>
                        <a:rPr lang="en-US" sz="1600" b="0" i="0" u="none" strike="noStrike" noProof="0"/>
                        <a:t>- </a:t>
                      </a:r>
                      <a:r>
                        <a:rPr lang="en-US" sz="1600" b="1" i="0" u="none" strike="noStrike" noProof="0"/>
                        <a:t>Operational State Aid </a:t>
                      </a:r>
                      <a:r>
                        <a:rPr lang="en-US" sz="1600" b="0" i="0" u="none" strike="noStrike" noProof="0"/>
                        <a:t>-&gt; Support for sustainable agricultural operations.</a:t>
                      </a:r>
                      <a:endParaRPr lang="en-US" sz="1600"/>
                    </a:p>
                    <a:p>
                      <a:pPr lvl="0">
                        <a:buNone/>
                      </a:pPr>
                      <a:r>
                        <a:rPr lang="en-US" sz="1600" b="0" i="0" u="none" strike="noStrike" noProof="0"/>
                        <a:t>-</a:t>
                      </a:r>
                      <a:r>
                        <a:rPr lang="en-US" sz="1600" b="1" i="0" u="none" strike="noStrike" noProof="0"/>
                        <a:t> Direct Payments</a:t>
                      </a:r>
                      <a:r>
                        <a:rPr lang="en-US" sz="1600" b="0" i="0" u="none" strike="noStrike" noProof="0"/>
                        <a:t> -&gt; Basic income for compliance with sustainability practices.</a:t>
                      </a:r>
                      <a:endParaRPr lang="en-US" sz="1600"/>
                    </a:p>
                  </a:txBody>
                  <a:tcPr/>
                </a:tc>
                <a:extLst>
                  <a:ext uri="{0D108BD9-81ED-4DB2-BD59-A6C34878D82A}">
                    <a16:rowId xmlns:a16="http://schemas.microsoft.com/office/drawing/2014/main" val="2092905139"/>
                  </a:ext>
                </a:extLst>
              </a:tr>
              <a:tr h="668352">
                <a:tc>
                  <a:txBody>
                    <a:bodyPr/>
                    <a:lstStyle/>
                    <a:p>
                      <a:r>
                        <a:rPr lang="en-US" sz="1600" b="1" dirty="0"/>
                        <a:t>Year 5-30*: </a:t>
                      </a:r>
                      <a:br>
                        <a:rPr lang="en-US" sz="1600" dirty="0"/>
                      </a:br>
                      <a:r>
                        <a:rPr lang="en-US" sz="1600" dirty="0"/>
                        <a:t>*or End of the Project</a:t>
                      </a:r>
                    </a:p>
                  </a:txBody>
                  <a:tcPr anchor="ctr"/>
                </a:tc>
                <a:tc>
                  <a:txBody>
                    <a:bodyPr/>
                    <a:lstStyle/>
                    <a:p>
                      <a:pPr lvl="0" algn="ctr">
                        <a:buNone/>
                      </a:pPr>
                      <a:r>
                        <a:rPr lang="en-US" sz="1600" b="1" i="0" u="none" strike="noStrike" noProof="0" dirty="0">
                          <a:latin typeface="Calibri"/>
                        </a:rPr>
                        <a:t>Result-based payments  </a:t>
                      </a:r>
                      <a:endParaRPr lang="en-US" sz="1600" b="1" dirty="0"/>
                    </a:p>
                  </a:txBody>
                  <a:tcPr anchor="ctr"/>
                </a:tc>
                <a:tc>
                  <a:txBody>
                    <a:bodyPr/>
                    <a:lstStyle/>
                    <a:p>
                      <a:pPr lvl="0" algn="l">
                        <a:lnSpc>
                          <a:spcPct val="100000"/>
                        </a:lnSpc>
                        <a:spcBef>
                          <a:spcPts val="0"/>
                        </a:spcBef>
                        <a:spcAft>
                          <a:spcPts val="0"/>
                        </a:spcAft>
                        <a:buNone/>
                      </a:pPr>
                      <a:r>
                        <a:rPr lang="en-US" sz="1600" b="0" i="0" u="none" strike="noStrike" noProof="0" dirty="0">
                          <a:latin typeface="Calibri"/>
                        </a:rPr>
                        <a:t>- </a:t>
                      </a:r>
                      <a:r>
                        <a:rPr lang="en-US" sz="1600" b="1" i="0" u="none" strike="noStrike" noProof="0" dirty="0">
                          <a:latin typeface="Calibri"/>
                        </a:rPr>
                        <a:t>CAP Pillar II</a:t>
                      </a:r>
                      <a:r>
                        <a:rPr lang="en-US" sz="1600" b="0" i="0" u="none" strike="noStrike" noProof="0" dirty="0">
                          <a:latin typeface="Calibri"/>
                        </a:rPr>
                        <a:t>: Rewards for achieving sustainability targets at project completion.</a:t>
                      </a:r>
                      <a:endParaRPr lang="en-US" sz="1600" dirty="0"/>
                    </a:p>
                  </a:txBody>
                  <a:tcPr/>
                </a:tc>
                <a:extLst>
                  <a:ext uri="{0D108BD9-81ED-4DB2-BD59-A6C34878D82A}">
                    <a16:rowId xmlns:a16="http://schemas.microsoft.com/office/drawing/2014/main" val="2537368821"/>
                  </a:ext>
                </a:extLst>
              </a:tr>
              <a:tr h="1115228">
                <a:tc>
                  <a:txBody>
                    <a:bodyPr/>
                    <a:lstStyle/>
                    <a:p>
                      <a:r>
                        <a:rPr lang="en-US" sz="1600" b="1"/>
                        <a:t>Subsequent Years:</a:t>
                      </a:r>
                      <a:br>
                        <a:rPr lang="en-US" sz="1600"/>
                      </a:br>
                      <a:r>
                        <a:rPr lang="en-US" sz="1600"/>
                        <a:t>Post- Project Sustainability</a:t>
                      </a:r>
                    </a:p>
                  </a:txBody>
                  <a:tcPr anchor="ctr"/>
                </a:tc>
                <a:tc>
                  <a:txBody>
                    <a:bodyPr/>
                    <a:lstStyle/>
                    <a:p>
                      <a:pPr algn="ctr"/>
                      <a:r>
                        <a:rPr lang="en-US" sz="1600" b="1" dirty="0"/>
                        <a:t>Other existing Payments</a:t>
                      </a:r>
                    </a:p>
                  </a:txBody>
                  <a:tcPr anchor="ctr"/>
                </a:tc>
                <a:tc>
                  <a:txBody>
                    <a:bodyPr/>
                    <a:lstStyle/>
                    <a:p>
                      <a:pPr marL="0" lvl="0" indent="0" algn="l">
                        <a:lnSpc>
                          <a:spcPct val="100000"/>
                        </a:lnSpc>
                        <a:spcBef>
                          <a:spcPts val="0"/>
                        </a:spcBef>
                        <a:spcAft>
                          <a:spcPts val="0"/>
                        </a:spcAft>
                        <a:buNone/>
                      </a:pPr>
                      <a:r>
                        <a:rPr lang="en-US" sz="1600" b="0" i="0" u="none" strike="noStrike" noProof="0" dirty="0">
                          <a:latin typeface="Calibri"/>
                        </a:rPr>
                        <a:t>- </a:t>
                      </a:r>
                      <a:r>
                        <a:rPr lang="en-US" sz="1600" b="1" i="0" u="none" strike="noStrike" noProof="0" dirty="0">
                          <a:latin typeface="Calibri"/>
                        </a:rPr>
                        <a:t>Young Farmers:</a:t>
                      </a:r>
                      <a:r>
                        <a:rPr lang="en-US" sz="1600" b="0" i="0" u="none" strike="noStrike" noProof="0" dirty="0">
                          <a:latin typeface="Calibri"/>
                        </a:rPr>
                        <a:t> Targeting under 40-year-old farmers</a:t>
                      </a:r>
                      <a:endParaRPr lang="en-US" sz="1800" dirty="0"/>
                    </a:p>
                    <a:p>
                      <a:pPr lvl="0" algn="l">
                        <a:lnSpc>
                          <a:spcPct val="100000"/>
                        </a:lnSpc>
                        <a:spcBef>
                          <a:spcPts val="0"/>
                        </a:spcBef>
                        <a:spcAft>
                          <a:spcPts val="0"/>
                        </a:spcAft>
                        <a:buNone/>
                      </a:pPr>
                      <a:r>
                        <a:rPr lang="en-US" sz="1600" b="0" i="0" u="none" strike="noStrike" noProof="0" dirty="0">
                          <a:latin typeface="Calibri"/>
                        </a:rPr>
                        <a:t>- </a:t>
                      </a:r>
                      <a:r>
                        <a:rPr lang="en-US" sz="1600" b="1" i="0" u="none" strike="noStrike" noProof="0" dirty="0">
                          <a:latin typeface="Calibri"/>
                        </a:rPr>
                        <a:t>CRISS</a:t>
                      </a:r>
                      <a:r>
                        <a:rPr lang="en-US" sz="1600" b="0" i="0" u="none" strike="noStrike" noProof="0" dirty="0">
                          <a:latin typeface="Calibri"/>
                        </a:rPr>
                        <a:t>: Targets smaller farms for higher per hectare support.</a:t>
                      </a:r>
                      <a:endParaRPr lang="en-US" sz="1800" dirty="0"/>
                    </a:p>
                    <a:p>
                      <a:pPr lvl="0" algn="l">
                        <a:lnSpc>
                          <a:spcPct val="100000"/>
                        </a:lnSpc>
                        <a:spcBef>
                          <a:spcPts val="0"/>
                        </a:spcBef>
                        <a:spcAft>
                          <a:spcPts val="0"/>
                        </a:spcAft>
                        <a:buNone/>
                      </a:pPr>
                      <a:r>
                        <a:rPr lang="en-US" sz="1600" b="0" i="0" u="none" strike="noStrike" noProof="0" dirty="0">
                          <a:latin typeface="Calibri"/>
                        </a:rPr>
                        <a:t>- </a:t>
                      </a:r>
                      <a:r>
                        <a:rPr lang="en-US" sz="1600" b="1" i="0" u="none" strike="noStrike" noProof="0" dirty="0">
                          <a:latin typeface="Calibri"/>
                        </a:rPr>
                        <a:t>PSF</a:t>
                      </a:r>
                      <a:r>
                        <a:rPr lang="en-US" sz="1600" b="0" i="0" u="none" strike="noStrike" noProof="0" dirty="0">
                          <a:latin typeface="Calibri"/>
                        </a:rPr>
                        <a:t>: Simplifies payments to reduce burdens.</a:t>
                      </a:r>
                      <a:endParaRPr lang="en-US" sz="1800" dirty="0"/>
                    </a:p>
                    <a:p>
                      <a:pPr lvl="0" algn="l">
                        <a:lnSpc>
                          <a:spcPct val="100000"/>
                        </a:lnSpc>
                        <a:spcBef>
                          <a:spcPts val="0"/>
                        </a:spcBef>
                        <a:spcAft>
                          <a:spcPts val="0"/>
                        </a:spcAft>
                        <a:buNone/>
                      </a:pPr>
                      <a:r>
                        <a:rPr lang="en-US" sz="1600" b="0" i="0" u="none" strike="noStrike" noProof="0" dirty="0">
                          <a:latin typeface="Calibri"/>
                        </a:rPr>
                        <a:t>-</a:t>
                      </a:r>
                      <a:r>
                        <a:rPr lang="en-US" sz="1600" b="1" i="0" u="none" strike="noStrike" noProof="0" dirty="0">
                          <a:latin typeface="Calibri"/>
                        </a:rPr>
                        <a:t> Insurance Models:</a:t>
                      </a:r>
                      <a:r>
                        <a:rPr lang="en-US" sz="1600" b="0" i="0" u="none" strike="noStrike" noProof="0" dirty="0">
                          <a:latin typeface="Calibri"/>
                        </a:rPr>
                        <a:t> Risk management for continued operations.</a:t>
                      </a:r>
                      <a:endParaRPr lang="en-US" sz="1800" dirty="0"/>
                    </a:p>
                  </a:txBody>
                  <a:tcPr/>
                </a:tc>
                <a:extLst>
                  <a:ext uri="{0D108BD9-81ED-4DB2-BD59-A6C34878D82A}">
                    <a16:rowId xmlns:a16="http://schemas.microsoft.com/office/drawing/2014/main" val="2748334287"/>
                  </a:ext>
                </a:extLst>
              </a:tr>
            </a:tbl>
          </a:graphicData>
        </a:graphic>
      </p:graphicFrame>
      <p:sp>
        <p:nvSpPr>
          <p:cNvPr id="3" name="Título 1">
            <a:extLst>
              <a:ext uri="{FF2B5EF4-FFF2-40B4-BE49-F238E27FC236}">
                <a16:creationId xmlns:a16="http://schemas.microsoft.com/office/drawing/2014/main" id="{4D00833E-A6D8-7C02-7F92-09C2ABD4D84D}"/>
              </a:ext>
            </a:extLst>
          </p:cNvPr>
          <p:cNvSpPr>
            <a:spLocks noGrp="1"/>
          </p:cNvSpPr>
          <p:nvPr>
            <p:ph type="ctrTitle"/>
          </p:nvPr>
        </p:nvSpPr>
        <p:spPr>
          <a:xfrm>
            <a:off x="883269" y="199016"/>
            <a:ext cx="10425459" cy="611604"/>
          </a:xfrm>
        </p:spPr>
        <p:txBody>
          <a:bodyPr>
            <a:noAutofit/>
          </a:bodyPr>
          <a:lstStyle/>
          <a:p>
            <a:r>
              <a:rPr lang="es-ES" sz="3600" b="1" dirty="0" err="1">
                <a:solidFill>
                  <a:schemeClr val="tx1"/>
                </a:solidFill>
                <a:latin typeface="+mn-lt"/>
              </a:rPr>
              <a:t>Baseline</a:t>
            </a:r>
            <a:r>
              <a:rPr lang="es-ES" sz="3600" b="1" dirty="0">
                <a:solidFill>
                  <a:schemeClr val="tx1"/>
                </a:solidFill>
                <a:latin typeface="+mn-lt"/>
              </a:rPr>
              <a:t> </a:t>
            </a:r>
            <a:r>
              <a:rPr lang="es-ES" sz="3600" b="1" dirty="0" err="1">
                <a:solidFill>
                  <a:schemeClr val="tx1"/>
                </a:solidFill>
                <a:latin typeface="+mn-lt"/>
              </a:rPr>
              <a:t>Scenario</a:t>
            </a:r>
            <a:endParaRPr lang="es-ES" sz="3600" b="1" dirty="0">
              <a:solidFill>
                <a:schemeClr val="tx1"/>
              </a:solidFill>
              <a:latin typeface="+mn-lt"/>
            </a:endParaRPr>
          </a:p>
        </p:txBody>
      </p:sp>
    </p:spTree>
    <p:extLst>
      <p:ext uri="{BB962C8B-B14F-4D97-AF65-F5344CB8AC3E}">
        <p14:creationId xmlns:p14="http://schemas.microsoft.com/office/powerpoint/2010/main" val="730208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160EE-DEA2-763A-A15E-CBDCC0480F88}"/>
            </a:ext>
          </a:extLst>
        </p:cNvPr>
        <p:cNvGrpSpPr/>
        <p:nvPr/>
      </p:nvGrpSpPr>
      <p:grpSpPr>
        <a:xfrm>
          <a:off x="0" y="0"/>
          <a:ext cx="0" cy="0"/>
          <a:chOff x="0" y="0"/>
          <a:chExt cx="0" cy="0"/>
        </a:xfrm>
      </p:grpSpPr>
      <p:sp>
        <p:nvSpPr>
          <p:cNvPr id="4" name="Subtítulo 2">
            <a:extLst>
              <a:ext uri="{FF2B5EF4-FFF2-40B4-BE49-F238E27FC236}">
                <a16:creationId xmlns:a16="http://schemas.microsoft.com/office/drawing/2014/main" id="{B1D2ED11-C3B9-0B03-1687-6847808FD435}"/>
              </a:ext>
            </a:extLst>
          </p:cNvPr>
          <p:cNvSpPr txBox="1">
            <a:spLocks/>
          </p:cNvSpPr>
          <p:nvPr/>
        </p:nvSpPr>
        <p:spPr>
          <a:xfrm>
            <a:off x="4740281" y="2119116"/>
            <a:ext cx="3036931" cy="1655762"/>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lumMod val="90000"/>
                    <a:lumOff val="10000"/>
                  </a:schemeClr>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s-ES"/>
          </a:p>
        </p:txBody>
      </p:sp>
      <p:sp>
        <p:nvSpPr>
          <p:cNvPr id="2" name="TextBox 1">
            <a:extLst>
              <a:ext uri="{FF2B5EF4-FFF2-40B4-BE49-F238E27FC236}">
                <a16:creationId xmlns:a16="http://schemas.microsoft.com/office/drawing/2014/main" id="{16673F70-C718-DE59-CA5C-4020479E8AB0}"/>
              </a:ext>
            </a:extLst>
          </p:cNvPr>
          <p:cNvSpPr txBox="1"/>
          <p:nvPr/>
        </p:nvSpPr>
        <p:spPr>
          <a:xfrm>
            <a:off x="2954054" y="250520"/>
            <a:ext cx="7620000" cy="3027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9" name="TextBox 8">
            <a:extLst>
              <a:ext uri="{FF2B5EF4-FFF2-40B4-BE49-F238E27FC236}">
                <a16:creationId xmlns:a16="http://schemas.microsoft.com/office/drawing/2014/main" id="{38137308-854C-DABB-6918-3851701E76DC}"/>
              </a:ext>
            </a:extLst>
          </p:cNvPr>
          <p:cNvSpPr txBox="1"/>
          <p:nvPr/>
        </p:nvSpPr>
        <p:spPr>
          <a:xfrm>
            <a:off x="1664595" y="553233"/>
            <a:ext cx="8672312"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200" b="1" dirty="0"/>
              <a:t>Decision Analysis Approach</a:t>
            </a:r>
            <a:endParaRPr lang="en-US" sz="3200" b="1" dirty="0">
              <a:ea typeface="Calibri Light"/>
              <a:cs typeface="Calibri Light"/>
            </a:endParaRPr>
          </a:p>
        </p:txBody>
      </p:sp>
      <p:pic>
        <p:nvPicPr>
          <p:cNvPr id="7" name="Picture 6">
            <a:extLst>
              <a:ext uri="{FF2B5EF4-FFF2-40B4-BE49-F238E27FC236}">
                <a16:creationId xmlns:a16="http://schemas.microsoft.com/office/drawing/2014/main" id="{906A1636-B4C8-6E08-55CA-056BC33847C9}"/>
              </a:ext>
            </a:extLst>
          </p:cNvPr>
          <p:cNvPicPr>
            <a:picLocks noChangeAspect="1"/>
          </p:cNvPicPr>
          <p:nvPr/>
        </p:nvPicPr>
        <p:blipFill>
          <a:blip r:embed="rId2"/>
          <a:stretch>
            <a:fillRect/>
          </a:stretch>
        </p:blipFill>
        <p:spPr>
          <a:xfrm>
            <a:off x="1664594" y="1305614"/>
            <a:ext cx="8672312" cy="4999153"/>
          </a:xfrm>
          <a:prstGeom prst="rect">
            <a:avLst/>
          </a:prstGeom>
        </p:spPr>
      </p:pic>
    </p:spTree>
    <p:extLst>
      <p:ext uri="{BB962C8B-B14F-4D97-AF65-F5344CB8AC3E}">
        <p14:creationId xmlns:p14="http://schemas.microsoft.com/office/powerpoint/2010/main" val="3148581238"/>
      </p:ext>
    </p:extLst>
  </p:cSld>
  <p:clrMapOvr>
    <a:masterClrMapping/>
  </p:clrMapOvr>
</p:sld>
</file>

<file path=ppt/theme/theme1.xml><?xml version="1.0" encoding="utf-8"?>
<a:theme xmlns:a="http://schemas.openxmlformats.org/drawingml/2006/main" name="Office Theme">
  <a:themeElements>
    <a:clrScheme name="Custom 3">
      <a:dk1>
        <a:srgbClr val="112E43"/>
      </a:dk1>
      <a:lt1>
        <a:srgbClr val="FFFFFF"/>
      </a:lt1>
      <a:dk2>
        <a:srgbClr val="44546A"/>
      </a:dk2>
      <a:lt2>
        <a:srgbClr val="E7E6E6"/>
      </a:lt2>
      <a:accent1>
        <a:srgbClr val="4472C4"/>
      </a:accent1>
      <a:accent2>
        <a:srgbClr val="5EC1D3"/>
      </a:accent2>
      <a:accent3>
        <a:srgbClr val="5EC1D3"/>
      </a:accent3>
      <a:accent4>
        <a:srgbClr val="919291"/>
      </a:accent4>
      <a:accent5>
        <a:srgbClr val="CBCCCB"/>
      </a:accent5>
      <a:accent6>
        <a:srgbClr val="C2E7DC"/>
      </a:accent6>
      <a:hlink>
        <a:srgbClr val="6AD1E9"/>
      </a:hlink>
      <a:folHlink>
        <a:srgbClr val="5EC1D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3">
      <a:dk1>
        <a:srgbClr val="112E43"/>
      </a:dk1>
      <a:lt1>
        <a:srgbClr val="FFFFFF"/>
      </a:lt1>
      <a:dk2>
        <a:srgbClr val="44546A"/>
      </a:dk2>
      <a:lt2>
        <a:srgbClr val="E7E6E6"/>
      </a:lt2>
      <a:accent1>
        <a:srgbClr val="4472C4"/>
      </a:accent1>
      <a:accent2>
        <a:srgbClr val="5EC1D3"/>
      </a:accent2>
      <a:accent3>
        <a:srgbClr val="5EC1D3"/>
      </a:accent3>
      <a:accent4>
        <a:srgbClr val="919291"/>
      </a:accent4>
      <a:accent5>
        <a:srgbClr val="CBCCCB"/>
      </a:accent5>
      <a:accent6>
        <a:srgbClr val="C2E7DC"/>
      </a:accent6>
      <a:hlink>
        <a:srgbClr val="6AD1E9"/>
      </a:hlink>
      <a:folHlink>
        <a:srgbClr val="5EC1D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Custom 3">
      <a:dk1>
        <a:srgbClr val="112E43"/>
      </a:dk1>
      <a:lt1>
        <a:srgbClr val="FFFFFF"/>
      </a:lt1>
      <a:dk2>
        <a:srgbClr val="44546A"/>
      </a:dk2>
      <a:lt2>
        <a:srgbClr val="E7E6E6"/>
      </a:lt2>
      <a:accent1>
        <a:srgbClr val="4472C4"/>
      </a:accent1>
      <a:accent2>
        <a:srgbClr val="5EC1D3"/>
      </a:accent2>
      <a:accent3>
        <a:srgbClr val="5EC1D3"/>
      </a:accent3>
      <a:accent4>
        <a:srgbClr val="919291"/>
      </a:accent4>
      <a:accent5>
        <a:srgbClr val="CBCCCB"/>
      </a:accent5>
      <a:accent6>
        <a:srgbClr val="C2E7DC"/>
      </a:accent6>
      <a:hlink>
        <a:srgbClr val="6AD1E9"/>
      </a:hlink>
      <a:folHlink>
        <a:srgbClr val="5EC1D3"/>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B5FFD80A-C2AD-4C97-9648-107F59ADCE65}">
  <we:reference id="wa200005566" version="3.0.0.2" store="en-US" storeType="OMEX"/>
  <we:alternateReferences>
    <we:reference id="WA200005566" version="3.0.0.2" store=""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18560313-21e3-414e-a3fb-0d1d2882b70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13DCD78303346F4EB4F2CCAAC4B2835C" ma:contentTypeVersion="12" ma:contentTypeDescription="Crear nuevo documento." ma:contentTypeScope="" ma:versionID="36aa62b7b80ec3918567473e022cdca5">
  <xsd:schema xmlns:xsd="http://www.w3.org/2001/XMLSchema" xmlns:xs="http://www.w3.org/2001/XMLSchema" xmlns:p="http://schemas.microsoft.com/office/2006/metadata/properties" xmlns:ns3="18560313-21e3-414e-a3fb-0d1d2882b704" targetNamespace="http://schemas.microsoft.com/office/2006/metadata/properties" ma:root="true" ma:fieldsID="416800641565df35fc4e2a9432b4078a" ns3:_="">
    <xsd:import namespace="18560313-21e3-414e-a3fb-0d1d2882b704"/>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560313-21e3-414e-a3fb-0d1d2882b704"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Location" ma:index="19"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BCDD8AD-3CAE-4AE9-B686-7634181143E2}">
  <ds:schemaRefs>
    <ds:schemaRef ds:uri="http://schemas.microsoft.com/sharepoint/v3/contenttype/forms"/>
  </ds:schemaRefs>
</ds:datastoreItem>
</file>

<file path=customXml/itemProps2.xml><?xml version="1.0" encoding="utf-8"?>
<ds:datastoreItem xmlns:ds="http://schemas.openxmlformats.org/officeDocument/2006/customXml" ds:itemID="{D77E3E6D-C234-42F7-BBFB-E1247F82CF14}">
  <ds:schemaRefs>
    <ds:schemaRef ds:uri="http://schemas.microsoft.com/office/2006/documentManagement/types"/>
    <ds:schemaRef ds:uri="18560313-21e3-414e-a3fb-0d1d2882b704"/>
    <ds:schemaRef ds:uri="http://www.w3.org/XML/1998/namespace"/>
    <ds:schemaRef ds:uri="http://purl.org/dc/elements/1.1/"/>
    <ds:schemaRef ds:uri="http://schemas.microsoft.com/office/2006/metadata/properties"/>
    <ds:schemaRef ds:uri="http://purl.org/dc/terms/"/>
    <ds:schemaRef ds:uri="http://schemas.microsoft.com/office/infopath/2007/PartnerControls"/>
    <ds:schemaRef ds:uri="http://schemas.openxmlformats.org/package/2006/metadata/core-properties"/>
    <ds:schemaRef ds:uri="http://purl.org/dc/dcmitype/"/>
  </ds:schemaRefs>
</ds:datastoreItem>
</file>

<file path=customXml/itemProps3.xml><?xml version="1.0" encoding="utf-8"?>
<ds:datastoreItem xmlns:ds="http://schemas.openxmlformats.org/officeDocument/2006/customXml" ds:itemID="{F07FD51B-BF83-43AD-ABB8-329241AAF60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560313-21e3-414e-a3fb-0d1d2882b70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1731</TotalTime>
  <Words>1368</Words>
  <Application>Microsoft Office PowerPoint</Application>
  <PresentationFormat>Widescreen</PresentationFormat>
  <Paragraphs>117</Paragraphs>
  <Slides>14</Slides>
  <Notes>4</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14</vt:i4>
      </vt:variant>
    </vt:vector>
  </HeadingPairs>
  <TitlesOfParts>
    <vt:vector size="24" baseType="lpstr">
      <vt:lpstr>Meiryo</vt:lpstr>
      <vt:lpstr>Arial</vt:lpstr>
      <vt:lpstr>Calibri</vt:lpstr>
      <vt:lpstr>Calibri Light</vt:lpstr>
      <vt:lpstr>Corbel</vt:lpstr>
      <vt:lpstr>Franklin Gothic Book</vt:lpstr>
      <vt:lpstr>Franklin Gothic Demi</vt:lpstr>
      <vt:lpstr>Office Theme</vt:lpstr>
      <vt:lpstr>1_Office Theme</vt:lpstr>
      <vt:lpstr>Custom Design</vt:lpstr>
      <vt:lpstr>EMEA – INRES Collaboration</vt:lpstr>
      <vt:lpstr>PowerPoint Presentation</vt:lpstr>
      <vt:lpstr>PowerPoint Presentation</vt:lpstr>
      <vt:lpstr>PowerPoint Presentation</vt:lpstr>
      <vt:lpstr>PowerPoint Presentation</vt:lpstr>
      <vt:lpstr>Proposed Sustainable Financing Scheme for AF</vt:lpstr>
      <vt:lpstr>PowerPoint Presentation</vt:lpstr>
      <vt:lpstr>Baseline Scenario</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Sibille Laura</dc:creator>
  <cp:lastModifiedBy>Tiago Zibecchi</cp:lastModifiedBy>
  <cp:revision>148</cp:revision>
  <dcterms:created xsi:type="dcterms:W3CDTF">2019-10-25T10:32:50Z</dcterms:created>
  <dcterms:modified xsi:type="dcterms:W3CDTF">2025-10-17T08:46:14Z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0x01010013DCD78303346F4EB4F2CCAAC4B2835C</vt:lpwstr>
  </property>
  <property fmtid="{D5CDD505-2E9C-101B-9397-08002B2CF9AE}" pid="3" name="MediaServiceImageTags">
    <vt:lpwstr/>
  </property>
</Properties>
</file>