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5143500" cx="9144000"/>
  <p:notesSz cx="6858000" cy="9144000"/>
  <p:embeddedFontLst>
    <p:embeddedFont>
      <p:font typeface="Robot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396">
          <p15:clr>
            <a:srgbClr val="747775"/>
          </p15:clr>
        </p15:guide>
        <p15:guide id="2" orient="horz" pos="1334">
          <p15:clr>
            <a:srgbClr val="747775"/>
          </p15:clr>
        </p15:guide>
        <p15:guide id="3" pos="288">
          <p15:clr>
            <a:srgbClr val="747775"/>
          </p15:clr>
        </p15:guide>
        <p15:guide id="4" orient="horz" pos="2487">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6970F82-E39C-4C48-AC2F-9BD8F06A5552}">
  <a:tblStyle styleId="{56970F82-E39C-4C48-AC2F-9BD8F06A555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96"/>
        <p:guide pos="1334" orient="horz"/>
        <p:guide pos="288"/>
        <p:guide pos="2487"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font" Target="fonts/Roboto-bold.fntdata"/><Relationship Id="rId41" Type="http://schemas.openxmlformats.org/officeDocument/2006/relationships/font" Target="fonts/Roboto-regular.fntdata"/><Relationship Id="rId22" Type="http://schemas.openxmlformats.org/officeDocument/2006/relationships/slide" Target="slides/slide16.xml"/><Relationship Id="rId44" Type="http://schemas.openxmlformats.org/officeDocument/2006/relationships/font" Target="fonts/Roboto-boldItalic.fntdata"/><Relationship Id="rId21" Type="http://schemas.openxmlformats.org/officeDocument/2006/relationships/slide" Target="slides/slide15.xml"/><Relationship Id="rId43" Type="http://schemas.openxmlformats.org/officeDocument/2006/relationships/font" Target="fonts/Roboto-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686db75faf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686db75faf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Danica</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cebca058b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cebca058b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Prajna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bd7dd67c3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bd7dd67c3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Prajna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686db75faf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686db75faf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Prajna</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bdd3583ee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bdd3583ee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Prajna</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cf2a18233e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cf2a18233e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Prajna</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cecb3999b8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cecb3999b8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Prajna</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8f48d5b4f7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8f48d5b4f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Prajna</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8f48d5b4f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8f48d5b4f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Prajna</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cf3556516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cf3556516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Urvi</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bdd3583ee9_4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bdd3583ee9_4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Urvi</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6a2d50fbc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6a2d50fbc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Danica</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bdd3583ee9_4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2bdd3583ee9_4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Urvi</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bdd3583ee9_4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2bdd3583ee9_4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Urvi</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cecb3999b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2cecb3999b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Urvi</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bdd3583ee9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2bdd3583ee9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Urvi</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6a95df3c9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26a95df3c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Urvi</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28f48d5b4f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28f48d5b4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Urvi</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28f48d5b4f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28f48d5b4f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Urvi</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2686db75faf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2686db75faf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Amber</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28f48d5b4f7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28f48d5b4f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Amber</a:t>
            </a:r>
            <a:endParaRPr/>
          </a:p>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2ca5fc826e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2ca5fc826e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Amber</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686db75faf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686db75faf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Danica</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2cebca058b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2cebca058b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Amber</a:t>
            </a:r>
            <a:endParaRPr/>
          </a:p>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2cca26c757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2cca26c757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Amber</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2cca26c757a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2cca26c757a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Amber</a:t>
            </a:r>
            <a:endParaRPr/>
          </a:p>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2686db75faf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2686db75faf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Amber</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2cf2a18233e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2cf2a18233e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Amber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686db75faf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686db75faf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Danica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bd7dd67c3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bd7dd67c3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Danica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bde8b9aa7a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bde8b9aa7a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Danica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686db75faf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686db75faf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Tiffany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cebca058b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cebca058b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Tiffany</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bdd3583ee9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bdd3583ee9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Tiffany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4" name="Shape 24"/>
        <p:cNvGrpSpPr/>
        <p:nvPr/>
      </p:nvGrpSpPr>
      <p:grpSpPr>
        <a:xfrm>
          <a:off x="0" y="0"/>
          <a:ext cx="0" cy="0"/>
          <a:chOff x="0" y="0"/>
          <a:chExt cx="0" cy="0"/>
        </a:xfrm>
      </p:grpSpPr>
      <p:sp>
        <p:nvSpPr>
          <p:cNvPr id="25" name="Google Shape;25;p2"/>
          <p:cNvSpPr/>
          <p:nvPr/>
        </p:nvSpPr>
        <p:spPr>
          <a:xfrm>
            <a:off x="0" y="3764444"/>
            <a:ext cx="9144000" cy="1379100"/>
          </a:xfrm>
          <a:prstGeom prst="rect">
            <a:avLst/>
          </a:prstGeom>
          <a:solidFill>
            <a:srgbClr val="991B1E"/>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26" name="Google Shape;26;p2"/>
          <p:cNvSpPr txBox="1"/>
          <p:nvPr>
            <p:ph type="title"/>
          </p:nvPr>
        </p:nvSpPr>
        <p:spPr>
          <a:xfrm>
            <a:off x="1143000" y="841772"/>
            <a:ext cx="6858000" cy="2403300"/>
          </a:xfrm>
          <a:prstGeom prst="rect">
            <a:avLst/>
          </a:prstGeom>
          <a:noFill/>
          <a:ln>
            <a:noFill/>
          </a:ln>
        </p:spPr>
        <p:txBody>
          <a:bodyPr anchorCtr="0" anchor="b" bIns="34275" lIns="34275" spcFirstLastPara="1" rIns="34275" wrap="square" tIns="34275">
            <a:normAutofit/>
          </a:bodyPr>
          <a:lstStyle>
            <a:lvl1pPr lvl="0" algn="ctr">
              <a:lnSpc>
                <a:spcPct val="90000"/>
              </a:lnSpc>
              <a:spcBef>
                <a:spcPts val="0"/>
              </a:spcBef>
              <a:spcAft>
                <a:spcPts val="0"/>
              </a:spcAft>
              <a:buClr>
                <a:srgbClr val="000000"/>
              </a:buClr>
              <a:buSzPts val="4500"/>
              <a:buFont typeface="Calibri"/>
              <a:buNone/>
              <a:defRPr sz="4500">
                <a:solidFill>
                  <a:srgbClr val="000000"/>
                </a:solidFill>
              </a:defRPr>
            </a:lvl1pPr>
            <a:lvl2pPr lvl="1" algn="l">
              <a:lnSpc>
                <a:spcPct val="90000"/>
              </a:lnSpc>
              <a:spcBef>
                <a:spcPts val="0"/>
              </a:spcBef>
              <a:spcAft>
                <a:spcPts val="0"/>
              </a:spcAft>
              <a:buClr>
                <a:srgbClr val="980101"/>
              </a:buClr>
              <a:buSzPts val="1400"/>
              <a:buNone/>
              <a:defRPr/>
            </a:lvl2pPr>
            <a:lvl3pPr lvl="2" algn="l">
              <a:lnSpc>
                <a:spcPct val="90000"/>
              </a:lnSpc>
              <a:spcBef>
                <a:spcPts val="0"/>
              </a:spcBef>
              <a:spcAft>
                <a:spcPts val="0"/>
              </a:spcAft>
              <a:buClr>
                <a:srgbClr val="980101"/>
              </a:buClr>
              <a:buSzPts val="1400"/>
              <a:buNone/>
              <a:defRPr/>
            </a:lvl3pPr>
            <a:lvl4pPr lvl="3" algn="l">
              <a:lnSpc>
                <a:spcPct val="90000"/>
              </a:lnSpc>
              <a:spcBef>
                <a:spcPts val="0"/>
              </a:spcBef>
              <a:spcAft>
                <a:spcPts val="0"/>
              </a:spcAft>
              <a:buClr>
                <a:srgbClr val="980101"/>
              </a:buClr>
              <a:buSzPts val="1400"/>
              <a:buNone/>
              <a:defRPr/>
            </a:lvl4pPr>
            <a:lvl5pPr lvl="4" algn="l">
              <a:lnSpc>
                <a:spcPct val="90000"/>
              </a:lnSpc>
              <a:spcBef>
                <a:spcPts val="0"/>
              </a:spcBef>
              <a:spcAft>
                <a:spcPts val="0"/>
              </a:spcAft>
              <a:buClr>
                <a:srgbClr val="980101"/>
              </a:buClr>
              <a:buSzPts val="1400"/>
              <a:buNone/>
              <a:defRPr/>
            </a:lvl5pPr>
            <a:lvl6pPr lvl="5" algn="l">
              <a:lnSpc>
                <a:spcPct val="90000"/>
              </a:lnSpc>
              <a:spcBef>
                <a:spcPts val="0"/>
              </a:spcBef>
              <a:spcAft>
                <a:spcPts val="0"/>
              </a:spcAft>
              <a:buClr>
                <a:srgbClr val="980101"/>
              </a:buClr>
              <a:buSzPts val="1400"/>
              <a:buNone/>
              <a:defRPr/>
            </a:lvl6pPr>
            <a:lvl7pPr lvl="6" algn="l">
              <a:lnSpc>
                <a:spcPct val="90000"/>
              </a:lnSpc>
              <a:spcBef>
                <a:spcPts val="0"/>
              </a:spcBef>
              <a:spcAft>
                <a:spcPts val="0"/>
              </a:spcAft>
              <a:buClr>
                <a:srgbClr val="980101"/>
              </a:buClr>
              <a:buSzPts val="1400"/>
              <a:buNone/>
              <a:defRPr/>
            </a:lvl7pPr>
            <a:lvl8pPr lvl="7" algn="l">
              <a:lnSpc>
                <a:spcPct val="90000"/>
              </a:lnSpc>
              <a:spcBef>
                <a:spcPts val="0"/>
              </a:spcBef>
              <a:spcAft>
                <a:spcPts val="0"/>
              </a:spcAft>
              <a:buClr>
                <a:srgbClr val="980101"/>
              </a:buClr>
              <a:buSzPts val="1400"/>
              <a:buNone/>
              <a:defRPr/>
            </a:lvl8pPr>
            <a:lvl9pPr lvl="8" algn="l">
              <a:lnSpc>
                <a:spcPct val="90000"/>
              </a:lnSpc>
              <a:spcBef>
                <a:spcPts val="0"/>
              </a:spcBef>
              <a:spcAft>
                <a:spcPts val="0"/>
              </a:spcAft>
              <a:buClr>
                <a:srgbClr val="980101"/>
              </a:buClr>
              <a:buSzPts val="1400"/>
              <a:buNone/>
              <a:defRPr/>
            </a:lvl9pPr>
          </a:lstStyle>
          <a:p/>
        </p:txBody>
      </p:sp>
      <p:sp>
        <p:nvSpPr>
          <p:cNvPr id="27" name="Google Shape;27;p2"/>
          <p:cNvSpPr txBox="1"/>
          <p:nvPr>
            <p:ph idx="1" type="body"/>
          </p:nvPr>
        </p:nvSpPr>
        <p:spPr>
          <a:xfrm>
            <a:off x="1143000" y="3347463"/>
            <a:ext cx="6858000" cy="1241700"/>
          </a:xfrm>
          <a:prstGeom prst="rect">
            <a:avLst/>
          </a:prstGeom>
          <a:noFill/>
          <a:ln>
            <a:noFill/>
          </a:ln>
        </p:spPr>
        <p:txBody>
          <a:bodyPr anchorCtr="0" anchor="t" bIns="34275" lIns="34275" spcFirstLastPara="1" rIns="34275" wrap="square" tIns="34275">
            <a:normAutofit/>
          </a:bodyPr>
          <a:lstStyle>
            <a:lvl1pPr indent="-228600" lvl="0" marL="457200" algn="ctr">
              <a:lnSpc>
                <a:spcPct val="90000"/>
              </a:lnSpc>
              <a:spcBef>
                <a:spcPts val="800"/>
              </a:spcBef>
              <a:spcAft>
                <a:spcPts val="0"/>
              </a:spcAft>
              <a:buClr>
                <a:srgbClr val="FFFFFF"/>
              </a:buClr>
              <a:buSzPts val="1800"/>
              <a:buFont typeface="Calibri"/>
              <a:buNone/>
              <a:defRPr sz="1800">
                <a:solidFill>
                  <a:srgbClr val="FFFFFF"/>
                </a:solidFill>
              </a:defRPr>
            </a:lvl1pPr>
            <a:lvl2pPr indent="-228600" lvl="1" marL="914400" algn="ctr">
              <a:lnSpc>
                <a:spcPct val="90000"/>
              </a:lnSpc>
              <a:spcBef>
                <a:spcPts val="800"/>
              </a:spcBef>
              <a:spcAft>
                <a:spcPts val="0"/>
              </a:spcAft>
              <a:buClr>
                <a:srgbClr val="FFFFFF"/>
              </a:buClr>
              <a:buSzPts val="1800"/>
              <a:buFont typeface="Calibri"/>
              <a:buNone/>
              <a:defRPr sz="1800">
                <a:solidFill>
                  <a:srgbClr val="FFFFFF"/>
                </a:solidFill>
              </a:defRPr>
            </a:lvl2pPr>
            <a:lvl3pPr indent="-228600" lvl="2" marL="1371600" algn="ctr">
              <a:lnSpc>
                <a:spcPct val="90000"/>
              </a:lnSpc>
              <a:spcBef>
                <a:spcPts val="800"/>
              </a:spcBef>
              <a:spcAft>
                <a:spcPts val="0"/>
              </a:spcAft>
              <a:buClr>
                <a:srgbClr val="FFFFFF"/>
              </a:buClr>
              <a:buSzPts val="1800"/>
              <a:buFont typeface="Calibri"/>
              <a:buNone/>
              <a:defRPr sz="1800">
                <a:solidFill>
                  <a:srgbClr val="FFFFFF"/>
                </a:solidFill>
              </a:defRPr>
            </a:lvl3pPr>
            <a:lvl4pPr indent="-228600" lvl="3" marL="1828800" algn="ctr">
              <a:lnSpc>
                <a:spcPct val="90000"/>
              </a:lnSpc>
              <a:spcBef>
                <a:spcPts val="800"/>
              </a:spcBef>
              <a:spcAft>
                <a:spcPts val="0"/>
              </a:spcAft>
              <a:buClr>
                <a:srgbClr val="FFFFFF"/>
              </a:buClr>
              <a:buSzPts val="1800"/>
              <a:buFont typeface="Calibri"/>
              <a:buNone/>
              <a:defRPr sz="1800">
                <a:solidFill>
                  <a:srgbClr val="FFFFFF"/>
                </a:solidFill>
              </a:defRPr>
            </a:lvl4pPr>
            <a:lvl5pPr indent="-228600" lvl="4" marL="2286000" algn="ctr">
              <a:lnSpc>
                <a:spcPct val="90000"/>
              </a:lnSpc>
              <a:spcBef>
                <a:spcPts val="800"/>
              </a:spcBef>
              <a:spcAft>
                <a:spcPts val="0"/>
              </a:spcAft>
              <a:buClr>
                <a:srgbClr val="FFFFFF"/>
              </a:buClr>
              <a:buSzPts val="1800"/>
              <a:buFont typeface="Calibri"/>
              <a:buNone/>
              <a:defRPr sz="1800">
                <a:solidFill>
                  <a:srgbClr val="FFFFFF"/>
                </a:solidFill>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pic>
        <p:nvPicPr>
          <p:cNvPr descr="Graphic 9" id="28" name="Google Shape;28;p2"/>
          <p:cNvPicPr preferRelativeResize="0"/>
          <p:nvPr/>
        </p:nvPicPr>
        <p:blipFill rotWithShape="1">
          <a:blip r:embed="rId2">
            <a:alphaModFix/>
          </a:blip>
          <a:srcRect b="0" l="0" r="0" t="0"/>
          <a:stretch/>
        </p:blipFill>
        <p:spPr>
          <a:xfrm rot="5400000">
            <a:off x="8090214" y="4036219"/>
            <a:ext cx="985839" cy="750094"/>
          </a:xfrm>
          <a:prstGeom prst="rect">
            <a:avLst/>
          </a:prstGeom>
          <a:noFill/>
          <a:ln>
            <a:noFill/>
          </a:ln>
        </p:spPr>
      </p:pic>
      <p:sp>
        <p:nvSpPr>
          <p:cNvPr id="29" name="Google Shape;29;p2"/>
          <p:cNvSpPr txBox="1"/>
          <p:nvPr>
            <p:ph idx="12" type="sldNum"/>
          </p:nvPr>
        </p:nvSpPr>
        <p:spPr>
          <a:xfrm>
            <a:off x="8317364" y="4803219"/>
            <a:ext cx="198000" cy="207900"/>
          </a:xfrm>
          <a:prstGeom prst="rect">
            <a:avLst/>
          </a:prstGeom>
          <a:noFill/>
          <a:ln>
            <a:noFill/>
          </a:ln>
        </p:spPr>
        <p:txBody>
          <a:bodyPr anchorCtr="0" anchor="ctr" bIns="34275" lIns="34275" spcFirstLastPara="1" rIns="34275" wrap="square" tIns="34275">
            <a:spAutoFit/>
          </a:bodyPr>
          <a:lstStyle>
            <a:lvl1pPr indent="0" lvl="0"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p:cSld name="Comparison">
    <p:spTree>
      <p:nvGrpSpPr>
        <p:cNvPr id="78" name="Shape 78"/>
        <p:cNvGrpSpPr/>
        <p:nvPr/>
      </p:nvGrpSpPr>
      <p:grpSpPr>
        <a:xfrm>
          <a:off x="0" y="0"/>
          <a:ext cx="0" cy="0"/>
          <a:chOff x="0" y="0"/>
          <a:chExt cx="0" cy="0"/>
        </a:xfrm>
      </p:grpSpPr>
      <p:sp>
        <p:nvSpPr>
          <p:cNvPr id="79" name="Google Shape;79;p11"/>
          <p:cNvSpPr/>
          <p:nvPr/>
        </p:nvSpPr>
        <p:spPr>
          <a:xfrm>
            <a:off x="4638674" y="1382316"/>
            <a:ext cx="3868344" cy="506034"/>
          </a:xfrm>
          <a:custGeom>
            <a:rect b="b" l="l" r="r" t="t"/>
            <a:pathLst>
              <a:path extrusionOk="0" h="21600" w="21600">
                <a:moveTo>
                  <a:pt x="0" y="0"/>
                </a:moveTo>
                <a:lnTo>
                  <a:pt x="20187" y="0"/>
                </a:lnTo>
                <a:lnTo>
                  <a:pt x="21600" y="10800"/>
                </a:lnTo>
                <a:lnTo>
                  <a:pt x="20187" y="21600"/>
                </a:lnTo>
                <a:lnTo>
                  <a:pt x="0" y="21600"/>
                </a:lnTo>
                <a:close/>
              </a:path>
            </a:pathLst>
          </a:custGeom>
          <a:solidFill>
            <a:srgbClr val="991B1E"/>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80" name="Google Shape;80;p11"/>
          <p:cNvSpPr/>
          <p:nvPr/>
        </p:nvSpPr>
        <p:spPr>
          <a:xfrm>
            <a:off x="628649" y="1372791"/>
            <a:ext cx="3868344" cy="506034"/>
          </a:xfrm>
          <a:custGeom>
            <a:rect b="b" l="l" r="r" t="t"/>
            <a:pathLst>
              <a:path extrusionOk="0" h="21600" w="21600">
                <a:moveTo>
                  <a:pt x="0" y="0"/>
                </a:moveTo>
                <a:lnTo>
                  <a:pt x="20187" y="0"/>
                </a:lnTo>
                <a:lnTo>
                  <a:pt x="21600" y="10800"/>
                </a:lnTo>
                <a:lnTo>
                  <a:pt x="20187" y="21600"/>
                </a:lnTo>
                <a:lnTo>
                  <a:pt x="0" y="21600"/>
                </a:lnTo>
                <a:close/>
              </a:path>
            </a:pathLst>
          </a:custGeom>
          <a:solidFill>
            <a:srgbClr val="991B1E"/>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81" name="Google Shape;81;p11"/>
          <p:cNvSpPr txBox="1"/>
          <p:nvPr>
            <p:ph idx="1" type="body"/>
          </p:nvPr>
        </p:nvSpPr>
        <p:spPr>
          <a:xfrm>
            <a:off x="629840" y="1260872"/>
            <a:ext cx="3868200" cy="618000"/>
          </a:xfrm>
          <a:prstGeom prst="rect">
            <a:avLst/>
          </a:prstGeom>
          <a:noFill/>
          <a:ln>
            <a:noFill/>
          </a:ln>
        </p:spPr>
        <p:txBody>
          <a:bodyPr anchorCtr="0" anchor="b" bIns="34275" lIns="34275" spcFirstLastPara="1" rIns="34275" wrap="square" tIns="34275">
            <a:normAutofit/>
          </a:bodyPr>
          <a:lstStyle>
            <a:lvl1pPr indent="-228600" lvl="0" marL="457200" algn="l">
              <a:lnSpc>
                <a:spcPct val="90000"/>
              </a:lnSpc>
              <a:spcBef>
                <a:spcPts val="800"/>
              </a:spcBef>
              <a:spcAft>
                <a:spcPts val="0"/>
              </a:spcAft>
              <a:buClr>
                <a:srgbClr val="FFFFFF"/>
              </a:buClr>
              <a:buSzPts val="1800"/>
              <a:buFont typeface="Calibri"/>
              <a:buNone/>
              <a:defRPr b="1" sz="1800">
                <a:solidFill>
                  <a:srgbClr val="FFFFFF"/>
                </a:solidFill>
              </a:defRPr>
            </a:lvl1pPr>
            <a:lvl2pPr indent="-228600" lvl="1" marL="914400" algn="l">
              <a:lnSpc>
                <a:spcPct val="90000"/>
              </a:lnSpc>
              <a:spcBef>
                <a:spcPts val="800"/>
              </a:spcBef>
              <a:spcAft>
                <a:spcPts val="0"/>
              </a:spcAft>
              <a:buClr>
                <a:srgbClr val="FFFFFF"/>
              </a:buClr>
              <a:buSzPts val="1800"/>
              <a:buFont typeface="Calibri"/>
              <a:buNone/>
              <a:defRPr b="1" sz="1800">
                <a:solidFill>
                  <a:srgbClr val="FFFFFF"/>
                </a:solidFill>
              </a:defRPr>
            </a:lvl2pPr>
            <a:lvl3pPr indent="-228600" lvl="2" marL="1371600" algn="l">
              <a:lnSpc>
                <a:spcPct val="90000"/>
              </a:lnSpc>
              <a:spcBef>
                <a:spcPts val="800"/>
              </a:spcBef>
              <a:spcAft>
                <a:spcPts val="0"/>
              </a:spcAft>
              <a:buClr>
                <a:srgbClr val="FFFFFF"/>
              </a:buClr>
              <a:buSzPts val="1800"/>
              <a:buFont typeface="Calibri"/>
              <a:buNone/>
              <a:defRPr b="1" sz="1800">
                <a:solidFill>
                  <a:srgbClr val="FFFFFF"/>
                </a:solidFill>
              </a:defRPr>
            </a:lvl3pPr>
            <a:lvl4pPr indent="-228600" lvl="3" marL="1828800" algn="l">
              <a:lnSpc>
                <a:spcPct val="90000"/>
              </a:lnSpc>
              <a:spcBef>
                <a:spcPts val="800"/>
              </a:spcBef>
              <a:spcAft>
                <a:spcPts val="0"/>
              </a:spcAft>
              <a:buClr>
                <a:srgbClr val="FFFFFF"/>
              </a:buClr>
              <a:buSzPts val="1800"/>
              <a:buFont typeface="Calibri"/>
              <a:buNone/>
              <a:defRPr b="1" sz="1800">
                <a:solidFill>
                  <a:srgbClr val="FFFFFF"/>
                </a:solidFill>
              </a:defRPr>
            </a:lvl4pPr>
            <a:lvl5pPr indent="-228600" lvl="4" marL="2286000" algn="l">
              <a:lnSpc>
                <a:spcPct val="90000"/>
              </a:lnSpc>
              <a:spcBef>
                <a:spcPts val="800"/>
              </a:spcBef>
              <a:spcAft>
                <a:spcPts val="0"/>
              </a:spcAft>
              <a:buClr>
                <a:srgbClr val="FFFFFF"/>
              </a:buClr>
              <a:buSzPts val="1800"/>
              <a:buFont typeface="Calibri"/>
              <a:buNone/>
              <a:defRPr b="1" sz="1800">
                <a:solidFill>
                  <a:srgbClr val="FFFFFF"/>
                </a:solidFill>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82" name="Google Shape;82;p11"/>
          <p:cNvSpPr txBox="1"/>
          <p:nvPr>
            <p:ph idx="2" type="body"/>
          </p:nvPr>
        </p:nvSpPr>
        <p:spPr>
          <a:xfrm>
            <a:off x="4629150" y="1260872"/>
            <a:ext cx="3887400" cy="618000"/>
          </a:xfrm>
          <a:prstGeom prst="rect">
            <a:avLst/>
          </a:prstGeom>
          <a:noFill/>
          <a:ln>
            <a:noFill/>
          </a:ln>
        </p:spPr>
        <p:txBody>
          <a:bodyPr anchorCtr="0" anchor="b" bIns="34275" lIns="34275" spcFirstLastPara="1" rIns="34275" wrap="square" tIns="34275">
            <a:normAutofit/>
          </a:bodyPr>
          <a:lstStyle>
            <a:lvl1pPr indent="-317500" lvl="0" marL="457200" algn="l">
              <a:lnSpc>
                <a:spcPct val="90000"/>
              </a:lnSpc>
              <a:spcBef>
                <a:spcPts val="800"/>
              </a:spcBef>
              <a:spcAft>
                <a:spcPts val="0"/>
              </a:spcAft>
              <a:buClr>
                <a:srgbClr val="000000"/>
              </a:buClr>
              <a:buSzPts val="1400"/>
              <a:buChar char="•"/>
              <a:defRPr/>
            </a:lvl1pPr>
            <a:lvl2pPr indent="-317500" lvl="1" marL="914400" algn="l">
              <a:lnSpc>
                <a:spcPct val="90000"/>
              </a:lnSpc>
              <a:spcBef>
                <a:spcPts val="800"/>
              </a:spcBef>
              <a:spcAft>
                <a:spcPts val="0"/>
              </a:spcAft>
              <a:buClr>
                <a:srgbClr val="000000"/>
              </a:buClr>
              <a:buSzPts val="1400"/>
              <a:buChar char="•"/>
              <a:defRPr/>
            </a:lvl2pPr>
            <a:lvl3pPr indent="-317500" lvl="2" marL="1371600" algn="l">
              <a:lnSpc>
                <a:spcPct val="90000"/>
              </a:lnSpc>
              <a:spcBef>
                <a:spcPts val="800"/>
              </a:spcBef>
              <a:spcAft>
                <a:spcPts val="0"/>
              </a:spcAft>
              <a:buClr>
                <a:srgbClr val="000000"/>
              </a:buClr>
              <a:buSzPts val="1400"/>
              <a:buChar char="•"/>
              <a:defRPr/>
            </a:lvl3pPr>
            <a:lvl4pPr indent="-317500" lvl="3" marL="1828800" algn="l">
              <a:lnSpc>
                <a:spcPct val="90000"/>
              </a:lnSpc>
              <a:spcBef>
                <a:spcPts val="800"/>
              </a:spcBef>
              <a:spcAft>
                <a:spcPts val="0"/>
              </a:spcAft>
              <a:buClr>
                <a:srgbClr val="000000"/>
              </a:buClr>
              <a:buSzPts val="1400"/>
              <a:buChar char="•"/>
              <a:defRPr/>
            </a:lvl4pPr>
            <a:lvl5pPr indent="-317500" lvl="4" marL="2286000" algn="l">
              <a:lnSpc>
                <a:spcPct val="90000"/>
              </a:lnSpc>
              <a:spcBef>
                <a:spcPts val="800"/>
              </a:spcBef>
              <a:spcAft>
                <a:spcPts val="0"/>
              </a:spcAft>
              <a:buClr>
                <a:srgbClr val="000000"/>
              </a:buClr>
              <a:buSzPts val="1400"/>
              <a:buChar char="•"/>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83" name="Google Shape;83;p11"/>
          <p:cNvSpPr/>
          <p:nvPr/>
        </p:nvSpPr>
        <p:spPr>
          <a:xfrm>
            <a:off x="0" y="359569"/>
            <a:ext cx="9144000" cy="994200"/>
          </a:xfrm>
          <a:prstGeom prst="rect">
            <a:avLst/>
          </a:prstGeom>
          <a:solidFill>
            <a:srgbClr val="FFCB01"/>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84" name="Google Shape;84;p11"/>
          <p:cNvSpPr/>
          <p:nvPr/>
        </p:nvSpPr>
        <p:spPr>
          <a:xfrm rot="5400000">
            <a:off x="221976" y="353116"/>
            <a:ext cx="1049112" cy="792936"/>
          </a:xfrm>
          <a:custGeom>
            <a:rect b="b" l="l" r="r" t="t"/>
            <a:pathLst>
              <a:path extrusionOk="0" h="21600" w="21600">
                <a:moveTo>
                  <a:pt x="0" y="0"/>
                </a:moveTo>
                <a:lnTo>
                  <a:pt x="14727" y="0"/>
                </a:lnTo>
                <a:lnTo>
                  <a:pt x="21600" y="10800"/>
                </a:lnTo>
                <a:lnTo>
                  <a:pt x="14727" y="21600"/>
                </a:lnTo>
                <a:lnTo>
                  <a:pt x="0" y="21600"/>
                </a:lnTo>
                <a:close/>
              </a:path>
            </a:pathLst>
          </a:custGeom>
          <a:solidFill>
            <a:srgbClr val="991B1E"/>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85" name="Google Shape;85;p11"/>
          <p:cNvSpPr txBox="1"/>
          <p:nvPr>
            <p:ph idx="12" type="sldNum"/>
          </p:nvPr>
        </p:nvSpPr>
        <p:spPr>
          <a:xfrm>
            <a:off x="587587" y="475996"/>
            <a:ext cx="318000" cy="346200"/>
          </a:xfrm>
          <a:prstGeom prst="rect">
            <a:avLst/>
          </a:prstGeom>
          <a:noFill/>
          <a:ln>
            <a:noFill/>
          </a:ln>
        </p:spPr>
        <p:txBody>
          <a:bodyPr anchorCtr="0" anchor="ctr" bIns="34275" lIns="34275" spcFirstLastPara="1" rIns="34275" wrap="square" tIns="34275">
            <a:spAutoFit/>
          </a:bodyPr>
          <a:lstStyle>
            <a:lvl1pPr indent="0" lvl="0" marL="0" marR="0" algn="ctr">
              <a:lnSpc>
                <a:spcPct val="100000"/>
              </a:lnSpc>
              <a:spcBef>
                <a:spcPts val="0"/>
              </a:spcBef>
              <a:spcAft>
                <a:spcPts val="0"/>
              </a:spcAft>
              <a:buClr>
                <a:srgbClr val="888888"/>
              </a:buClr>
              <a:buSzPts val="1800"/>
              <a:buFont typeface="Calibri"/>
              <a:buNone/>
              <a:defRPr b="0" i="0" sz="1800" u="none" cap="none" strike="noStrike">
                <a:solidFill>
                  <a:srgbClr val="888888"/>
                </a:solidFill>
                <a:latin typeface="Calibri"/>
                <a:ea typeface="Calibri"/>
                <a:cs typeface="Calibri"/>
                <a:sym typeface="Calibri"/>
              </a:defRPr>
            </a:lvl1pPr>
            <a:lvl2pPr indent="0" lvl="1" marL="0" marR="0" algn="ctr">
              <a:lnSpc>
                <a:spcPct val="100000"/>
              </a:lnSpc>
              <a:spcBef>
                <a:spcPts val="0"/>
              </a:spcBef>
              <a:spcAft>
                <a:spcPts val="0"/>
              </a:spcAft>
              <a:buClr>
                <a:srgbClr val="888888"/>
              </a:buClr>
              <a:buSzPts val="1800"/>
              <a:buFont typeface="Calibri"/>
              <a:buNone/>
              <a:defRPr b="0" i="0" sz="1800" u="none" cap="none" strike="noStrike">
                <a:solidFill>
                  <a:srgbClr val="888888"/>
                </a:solidFill>
                <a:latin typeface="Calibri"/>
                <a:ea typeface="Calibri"/>
                <a:cs typeface="Calibri"/>
                <a:sym typeface="Calibri"/>
              </a:defRPr>
            </a:lvl2pPr>
            <a:lvl3pPr indent="0" lvl="2" marL="0" marR="0" algn="ctr">
              <a:lnSpc>
                <a:spcPct val="100000"/>
              </a:lnSpc>
              <a:spcBef>
                <a:spcPts val="0"/>
              </a:spcBef>
              <a:spcAft>
                <a:spcPts val="0"/>
              </a:spcAft>
              <a:buClr>
                <a:srgbClr val="888888"/>
              </a:buClr>
              <a:buSzPts val="1800"/>
              <a:buFont typeface="Calibri"/>
              <a:buNone/>
              <a:defRPr b="0" i="0" sz="1800" u="none" cap="none" strike="noStrike">
                <a:solidFill>
                  <a:srgbClr val="888888"/>
                </a:solidFill>
                <a:latin typeface="Calibri"/>
                <a:ea typeface="Calibri"/>
                <a:cs typeface="Calibri"/>
                <a:sym typeface="Calibri"/>
              </a:defRPr>
            </a:lvl3pPr>
            <a:lvl4pPr indent="0" lvl="3" marL="0" marR="0" algn="ctr">
              <a:lnSpc>
                <a:spcPct val="100000"/>
              </a:lnSpc>
              <a:spcBef>
                <a:spcPts val="0"/>
              </a:spcBef>
              <a:spcAft>
                <a:spcPts val="0"/>
              </a:spcAft>
              <a:buClr>
                <a:srgbClr val="888888"/>
              </a:buClr>
              <a:buSzPts val="1800"/>
              <a:buFont typeface="Calibri"/>
              <a:buNone/>
              <a:defRPr b="0" i="0" sz="1800" u="none" cap="none" strike="noStrike">
                <a:solidFill>
                  <a:srgbClr val="888888"/>
                </a:solidFill>
                <a:latin typeface="Calibri"/>
                <a:ea typeface="Calibri"/>
                <a:cs typeface="Calibri"/>
                <a:sym typeface="Calibri"/>
              </a:defRPr>
            </a:lvl4pPr>
            <a:lvl5pPr indent="0" lvl="4" marL="0" marR="0" algn="ctr">
              <a:lnSpc>
                <a:spcPct val="100000"/>
              </a:lnSpc>
              <a:spcBef>
                <a:spcPts val="0"/>
              </a:spcBef>
              <a:spcAft>
                <a:spcPts val="0"/>
              </a:spcAft>
              <a:buClr>
                <a:srgbClr val="888888"/>
              </a:buClr>
              <a:buSzPts val="1800"/>
              <a:buFont typeface="Calibri"/>
              <a:buNone/>
              <a:defRPr b="0" i="0" sz="1800" u="none" cap="none" strike="noStrike">
                <a:solidFill>
                  <a:srgbClr val="888888"/>
                </a:solidFill>
                <a:latin typeface="Calibri"/>
                <a:ea typeface="Calibri"/>
                <a:cs typeface="Calibri"/>
                <a:sym typeface="Calibri"/>
              </a:defRPr>
            </a:lvl5pPr>
            <a:lvl6pPr indent="0" lvl="5" marL="0" marR="0" algn="ctr">
              <a:lnSpc>
                <a:spcPct val="100000"/>
              </a:lnSpc>
              <a:spcBef>
                <a:spcPts val="0"/>
              </a:spcBef>
              <a:spcAft>
                <a:spcPts val="0"/>
              </a:spcAft>
              <a:buClr>
                <a:srgbClr val="888888"/>
              </a:buClr>
              <a:buSzPts val="1800"/>
              <a:buFont typeface="Calibri"/>
              <a:buNone/>
              <a:defRPr b="0" i="0" sz="1800" u="none" cap="none" strike="noStrike">
                <a:solidFill>
                  <a:srgbClr val="888888"/>
                </a:solidFill>
                <a:latin typeface="Calibri"/>
                <a:ea typeface="Calibri"/>
                <a:cs typeface="Calibri"/>
                <a:sym typeface="Calibri"/>
              </a:defRPr>
            </a:lvl6pPr>
            <a:lvl7pPr indent="0" lvl="6" marL="0" marR="0" algn="ctr">
              <a:lnSpc>
                <a:spcPct val="100000"/>
              </a:lnSpc>
              <a:spcBef>
                <a:spcPts val="0"/>
              </a:spcBef>
              <a:spcAft>
                <a:spcPts val="0"/>
              </a:spcAft>
              <a:buClr>
                <a:srgbClr val="888888"/>
              </a:buClr>
              <a:buSzPts val="1800"/>
              <a:buFont typeface="Calibri"/>
              <a:buNone/>
              <a:defRPr b="0" i="0" sz="1800" u="none" cap="none" strike="noStrike">
                <a:solidFill>
                  <a:srgbClr val="888888"/>
                </a:solidFill>
                <a:latin typeface="Calibri"/>
                <a:ea typeface="Calibri"/>
                <a:cs typeface="Calibri"/>
                <a:sym typeface="Calibri"/>
              </a:defRPr>
            </a:lvl7pPr>
            <a:lvl8pPr indent="0" lvl="7" marL="0" marR="0" algn="ctr">
              <a:lnSpc>
                <a:spcPct val="100000"/>
              </a:lnSpc>
              <a:spcBef>
                <a:spcPts val="0"/>
              </a:spcBef>
              <a:spcAft>
                <a:spcPts val="0"/>
              </a:spcAft>
              <a:buClr>
                <a:srgbClr val="888888"/>
              </a:buClr>
              <a:buSzPts val="1800"/>
              <a:buFont typeface="Calibri"/>
              <a:buNone/>
              <a:defRPr b="0" i="0" sz="1800" u="none" cap="none" strike="noStrike">
                <a:solidFill>
                  <a:srgbClr val="888888"/>
                </a:solidFill>
                <a:latin typeface="Calibri"/>
                <a:ea typeface="Calibri"/>
                <a:cs typeface="Calibri"/>
                <a:sym typeface="Calibri"/>
              </a:defRPr>
            </a:lvl8pPr>
            <a:lvl9pPr indent="0" lvl="8" marL="0" marR="0" algn="ctr">
              <a:lnSpc>
                <a:spcPct val="100000"/>
              </a:lnSpc>
              <a:spcBef>
                <a:spcPts val="0"/>
              </a:spcBef>
              <a:spcAft>
                <a:spcPts val="0"/>
              </a:spcAft>
              <a:buClr>
                <a:srgbClr val="888888"/>
              </a:buClr>
              <a:buSzPts val="1800"/>
              <a:buFont typeface="Calibri"/>
              <a:buNone/>
              <a:defRPr b="0" i="0" sz="1800" u="none" cap="none" strike="noStrike">
                <a:solidFill>
                  <a:srgbClr val="888888"/>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
              <a:t>‹#›</a:t>
            </a:fld>
            <a:endParaRPr/>
          </a:p>
        </p:txBody>
      </p:sp>
      <p:sp>
        <p:nvSpPr>
          <p:cNvPr id="86" name="Google Shape;86;p11"/>
          <p:cNvSpPr/>
          <p:nvPr/>
        </p:nvSpPr>
        <p:spPr>
          <a:xfrm>
            <a:off x="1142999" y="225028"/>
            <a:ext cx="120636" cy="133866"/>
          </a:xfrm>
          <a:custGeom>
            <a:rect b="b" l="l" r="r" t="t"/>
            <a:pathLst>
              <a:path extrusionOk="0" h="21600" w="21600">
                <a:moveTo>
                  <a:pt x="0" y="21600"/>
                </a:moveTo>
                <a:lnTo>
                  <a:pt x="21600" y="21600"/>
                </a:lnTo>
                <a:lnTo>
                  <a:pt x="0" y="0"/>
                </a:lnTo>
                <a:close/>
              </a:path>
            </a:pathLst>
          </a:custGeom>
          <a:solidFill>
            <a:srgbClr val="FE8282"/>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87" name="Google Shape;87;p11"/>
          <p:cNvSpPr txBox="1"/>
          <p:nvPr>
            <p:ph type="title"/>
          </p:nvPr>
        </p:nvSpPr>
        <p:spPr>
          <a:xfrm>
            <a:off x="1493044" y="369094"/>
            <a:ext cx="7022400" cy="994200"/>
          </a:xfrm>
          <a:prstGeom prst="rect">
            <a:avLst/>
          </a:prstGeom>
          <a:noFill/>
          <a:ln>
            <a:noFill/>
          </a:ln>
        </p:spPr>
        <p:txBody>
          <a:bodyPr anchorCtr="0" anchor="ctr" bIns="34275" lIns="34275" spcFirstLastPara="1" rIns="34275" wrap="square" tIns="34275">
            <a:normAutofit/>
          </a:bodyPr>
          <a:lstStyle>
            <a:lvl1pPr lvl="0" algn="l">
              <a:lnSpc>
                <a:spcPct val="90000"/>
              </a:lnSpc>
              <a:spcBef>
                <a:spcPts val="0"/>
              </a:spcBef>
              <a:spcAft>
                <a:spcPts val="0"/>
              </a:spcAft>
              <a:buClr>
                <a:srgbClr val="980101"/>
              </a:buClr>
              <a:buSzPts val="1400"/>
              <a:buNone/>
              <a:defRPr/>
            </a:lvl1pPr>
            <a:lvl2pPr lvl="1" algn="l">
              <a:lnSpc>
                <a:spcPct val="90000"/>
              </a:lnSpc>
              <a:spcBef>
                <a:spcPts val="0"/>
              </a:spcBef>
              <a:spcAft>
                <a:spcPts val="0"/>
              </a:spcAft>
              <a:buClr>
                <a:srgbClr val="980101"/>
              </a:buClr>
              <a:buSzPts val="1400"/>
              <a:buNone/>
              <a:defRPr/>
            </a:lvl2pPr>
            <a:lvl3pPr lvl="2" algn="l">
              <a:lnSpc>
                <a:spcPct val="90000"/>
              </a:lnSpc>
              <a:spcBef>
                <a:spcPts val="0"/>
              </a:spcBef>
              <a:spcAft>
                <a:spcPts val="0"/>
              </a:spcAft>
              <a:buClr>
                <a:srgbClr val="980101"/>
              </a:buClr>
              <a:buSzPts val="1400"/>
              <a:buNone/>
              <a:defRPr/>
            </a:lvl3pPr>
            <a:lvl4pPr lvl="3" algn="l">
              <a:lnSpc>
                <a:spcPct val="90000"/>
              </a:lnSpc>
              <a:spcBef>
                <a:spcPts val="0"/>
              </a:spcBef>
              <a:spcAft>
                <a:spcPts val="0"/>
              </a:spcAft>
              <a:buClr>
                <a:srgbClr val="980101"/>
              </a:buClr>
              <a:buSzPts val="1400"/>
              <a:buNone/>
              <a:defRPr/>
            </a:lvl4pPr>
            <a:lvl5pPr lvl="4" algn="l">
              <a:lnSpc>
                <a:spcPct val="90000"/>
              </a:lnSpc>
              <a:spcBef>
                <a:spcPts val="0"/>
              </a:spcBef>
              <a:spcAft>
                <a:spcPts val="0"/>
              </a:spcAft>
              <a:buClr>
                <a:srgbClr val="980101"/>
              </a:buClr>
              <a:buSzPts val="1400"/>
              <a:buNone/>
              <a:defRPr/>
            </a:lvl5pPr>
            <a:lvl6pPr lvl="5" algn="l">
              <a:lnSpc>
                <a:spcPct val="90000"/>
              </a:lnSpc>
              <a:spcBef>
                <a:spcPts val="0"/>
              </a:spcBef>
              <a:spcAft>
                <a:spcPts val="0"/>
              </a:spcAft>
              <a:buClr>
                <a:srgbClr val="980101"/>
              </a:buClr>
              <a:buSzPts val="1400"/>
              <a:buNone/>
              <a:defRPr/>
            </a:lvl6pPr>
            <a:lvl7pPr lvl="6" algn="l">
              <a:lnSpc>
                <a:spcPct val="90000"/>
              </a:lnSpc>
              <a:spcBef>
                <a:spcPts val="0"/>
              </a:spcBef>
              <a:spcAft>
                <a:spcPts val="0"/>
              </a:spcAft>
              <a:buClr>
                <a:srgbClr val="980101"/>
              </a:buClr>
              <a:buSzPts val="1400"/>
              <a:buNone/>
              <a:defRPr/>
            </a:lvl7pPr>
            <a:lvl8pPr lvl="7" algn="l">
              <a:lnSpc>
                <a:spcPct val="90000"/>
              </a:lnSpc>
              <a:spcBef>
                <a:spcPts val="0"/>
              </a:spcBef>
              <a:spcAft>
                <a:spcPts val="0"/>
              </a:spcAft>
              <a:buClr>
                <a:srgbClr val="980101"/>
              </a:buClr>
              <a:buSzPts val="1400"/>
              <a:buNone/>
              <a:defRPr/>
            </a:lvl8pPr>
            <a:lvl9pPr lvl="8" algn="l">
              <a:lnSpc>
                <a:spcPct val="90000"/>
              </a:lnSpc>
              <a:spcBef>
                <a:spcPts val="0"/>
              </a:spcBef>
              <a:spcAft>
                <a:spcPts val="0"/>
              </a:spcAft>
              <a:buClr>
                <a:srgbClr val="980101"/>
              </a:buClr>
              <a:buSzPts val="1400"/>
              <a:buNone/>
              <a:defRPr/>
            </a:lvl9pPr>
          </a:lstStyle>
          <a:p/>
        </p:txBody>
      </p:sp>
      <p:pic>
        <p:nvPicPr>
          <p:cNvPr descr="Graphic 14" id="88" name="Google Shape;88;p11"/>
          <p:cNvPicPr preferRelativeResize="0"/>
          <p:nvPr/>
        </p:nvPicPr>
        <p:blipFill rotWithShape="1">
          <a:blip r:embed="rId2">
            <a:alphaModFix/>
          </a:blip>
          <a:srcRect b="0" l="0" r="0" t="0"/>
          <a:stretch/>
        </p:blipFill>
        <p:spPr>
          <a:xfrm rot="5400000">
            <a:off x="8161985" y="4171784"/>
            <a:ext cx="985839" cy="75009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p:cSld name="Content with Caption">
    <p:spTree>
      <p:nvGrpSpPr>
        <p:cNvPr id="89" name="Shape 89"/>
        <p:cNvGrpSpPr/>
        <p:nvPr/>
      </p:nvGrpSpPr>
      <p:grpSpPr>
        <a:xfrm>
          <a:off x="0" y="0"/>
          <a:ext cx="0" cy="0"/>
          <a:chOff x="0" y="0"/>
          <a:chExt cx="0" cy="0"/>
        </a:xfrm>
      </p:grpSpPr>
      <p:sp>
        <p:nvSpPr>
          <p:cNvPr id="90" name="Google Shape;90;p12"/>
          <p:cNvSpPr/>
          <p:nvPr/>
        </p:nvSpPr>
        <p:spPr>
          <a:xfrm>
            <a:off x="627458" y="1543050"/>
            <a:ext cx="2949300" cy="2858700"/>
          </a:xfrm>
          <a:prstGeom prst="rect">
            <a:avLst/>
          </a:prstGeom>
          <a:solidFill>
            <a:srgbClr val="FFCB01"/>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91" name="Google Shape;91;p12"/>
          <p:cNvSpPr/>
          <p:nvPr/>
        </p:nvSpPr>
        <p:spPr>
          <a:xfrm rot="5400000">
            <a:off x="1289432" y="-297043"/>
            <a:ext cx="1639548" cy="2949156"/>
          </a:xfrm>
          <a:custGeom>
            <a:rect b="b" l="l" r="r" t="t"/>
            <a:pathLst>
              <a:path extrusionOk="0" h="21600" w="21600">
                <a:moveTo>
                  <a:pt x="0" y="0"/>
                </a:moveTo>
                <a:lnTo>
                  <a:pt x="16053" y="0"/>
                </a:lnTo>
                <a:lnTo>
                  <a:pt x="21600" y="10800"/>
                </a:lnTo>
                <a:lnTo>
                  <a:pt x="16053" y="21600"/>
                </a:lnTo>
                <a:lnTo>
                  <a:pt x="0" y="21600"/>
                </a:lnTo>
                <a:close/>
              </a:path>
            </a:pathLst>
          </a:custGeom>
          <a:solidFill>
            <a:srgbClr val="991B1E"/>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92" name="Google Shape;92;p12"/>
          <p:cNvSpPr txBox="1"/>
          <p:nvPr>
            <p:ph type="title"/>
          </p:nvPr>
        </p:nvSpPr>
        <p:spPr>
          <a:xfrm>
            <a:off x="629840" y="342900"/>
            <a:ext cx="2949300" cy="1200300"/>
          </a:xfrm>
          <a:prstGeom prst="rect">
            <a:avLst/>
          </a:prstGeom>
          <a:noFill/>
          <a:ln>
            <a:noFill/>
          </a:ln>
        </p:spPr>
        <p:txBody>
          <a:bodyPr anchorCtr="0" anchor="b" bIns="34275" lIns="34275" spcFirstLastPara="1" rIns="34275" wrap="square" tIns="34275">
            <a:normAutofit/>
          </a:bodyPr>
          <a:lstStyle>
            <a:lvl1pPr lvl="0" algn="l">
              <a:lnSpc>
                <a:spcPct val="90000"/>
              </a:lnSpc>
              <a:spcBef>
                <a:spcPts val="0"/>
              </a:spcBef>
              <a:spcAft>
                <a:spcPts val="0"/>
              </a:spcAft>
              <a:buClr>
                <a:srgbClr val="FFFFFF"/>
              </a:buClr>
              <a:buSzPts val="2400"/>
              <a:buFont typeface="Calibri"/>
              <a:buNone/>
              <a:defRPr sz="2400">
                <a:solidFill>
                  <a:srgbClr val="FFFFFF"/>
                </a:solidFill>
              </a:defRPr>
            </a:lvl1pPr>
            <a:lvl2pPr lvl="1" algn="l">
              <a:lnSpc>
                <a:spcPct val="90000"/>
              </a:lnSpc>
              <a:spcBef>
                <a:spcPts val="0"/>
              </a:spcBef>
              <a:spcAft>
                <a:spcPts val="0"/>
              </a:spcAft>
              <a:buClr>
                <a:srgbClr val="980101"/>
              </a:buClr>
              <a:buSzPts val="1400"/>
              <a:buNone/>
              <a:defRPr/>
            </a:lvl2pPr>
            <a:lvl3pPr lvl="2" algn="l">
              <a:lnSpc>
                <a:spcPct val="90000"/>
              </a:lnSpc>
              <a:spcBef>
                <a:spcPts val="0"/>
              </a:spcBef>
              <a:spcAft>
                <a:spcPts val="0"/>
              </a:spcAft>
              <a:buClr>
                <a:srgbClr val="980101"/>
              </a:buClr>
              <a:buSzPts val="1400"/>
              <a:buNone/>
              <a:defRPr/>
            </a:lvl3pPr>
            <a:lvl4pPr lvl="3" algn="l">
              <a:lnSpc>
                <a:spcPct val="90000"/>
              </a:lnSpc>
              <a:spcBef>
                <a:spcPts val="0"/>
              </a:spcBef>
              <a:spcAft>
                <a:spcPts val="0"/>
              </a:spcAft>
              <a:buClr>
                <a:srgbClr val="980101"/>
              </a:buClr>
              <a:buSzPts val="1400"/>
              <a:buNone/>
              <a:defRPr/>
            </a:lvl4pPr>
            <a:lvl5pPr lvl="4" algn="l">
              <a:lnSpc>
                <a:spcPct val="90000"/>
              </a:lnSpc>
              <a:spcBef>
                <a:spcPts val="0"/>
              </a:spcBef>
              <a:spcAft>
                <a:spcPts val="0"/>
              </a:spcAft>
              <a:buClr>
                <a:srgbClr val="980101"/>
              </a:buClr>
              <a:buSzPts val="1400"/>
              <a:buNone/>
              <a:defRPr/>
            </a:lvl5pPr>
            <a:lvl6pPr lvl="5" algn="l">
              <a:lnSpc>
                <a:spcPct val="90000"/>
              </a:lnSpc>
              <a:spcBef>
                <a:spcPts val="0"/>
              </a:spcBef>
              <a:spcAft>
                <a:spcPts val="0"/>
              </a:spcAft>
              <a:buClr>
                <a:srgbClr val="980101"/>
              </a:buClr>
              <a:buSzPts val="1400"/>
              <a:buNone/>
              <a:defRPr/>
            </a:lvl6pPr>
            <a:lvl7pPr lvl="6" algn="l">
              <a:lnSpc>
                <a:spcPct val="90000"/>
              </a:lnSpc>
              <a:spcBef>
                <a:spcPts val="0"/>
              </a:spcBef>
              <a:spcAft>
                <a:spcPts val="0"/>
              </a:spcAft>
              <a:buClr>
                <a:srgbClr val="980101"/>
              </a:buClr>
              <a:buSzPts val="1400"/>
              <a:buNone/>
              <a:defRPr/>
            </a:lvl7pPr>
            <a:lvl8pPr lvl="7" algn="l">
              <a:lnSpc>
                <a:spcPct val="90000"/>
              </a:lnSpc>
              <a:spcBef>
                <a:spcPts val="0"/>
              </a:spcBef>
              <a:spcAft>
                <a:spcPts val="0"/>
              </a:spcAft>
              <a:buClr>
                <a:srgbClr val="980101"/>
              </a:buClr>
              <a:buSzPts val="1400"/>
              <a:buNone/>
              <a:defRPr/>
            </a:lvl8pPr>
            <a:lvl9pPr lvl="8" algn="l">
              <a:lnSpc>
                <a:spcPct val="90000"/>
              </a:lnSpc>
              <a:spcBef>
                <a:spcPts val="0"/>
              </a:spcBef>
              <a:spcAft>
                <a:spcPts val="0"/>
              </a:spcAft>
              <a:buClr>
                <a:srgbClr val="980101"/>
              </a:buClr>
              <a:buSzPts val="1400"/>
              <a:buNone/>
              <a:defRPr/>
            </a:lvl9pPr>
          </a:lstStyle>
          <a:p/>
        </p:txBody>
      </p:sp>
      <p:sp>
        <p:nvSpPr>
          <p:cNvPr id="93" name="Google Shape;93;p12"/>
          <p:cNvSpPr txBox="1"/>
          <p:nvPr>
            <p:ph idx="1" type="body"/>
          </p:nvPr>
        </p:nvSpPr>
        <p:spPr>
          <a:xfrm>
            <a:off x="3887390" y="740569"/>
            <a:ext cx="4629300" cy="3655200"/>
          </a:xfrm>
          <a:prstGeom prst="rect">
            <a:avLst/>
          </a:prstGeom>
          <a:noFill/>
          <a:ln>
            <a:noFill/>
          </a:ln>
        </p:spPr>
        <p:txBody>
          <a:bodyPr anchorCtr="0" anchor="t" bIns="34275" lIns="34275" spcFirstLastPara="1" rIns="34275" wrap="square" tIns="34275">
            <a:normAutofit/>
          </a:bodyPr>
          <a:lstStyle>
            <a:lvl1pPr indent="-381000" lvl="0" marL="457200" algn="l">
              <a:lnSpc>
                <a:spcPct val="90000"/>
              </a:lnSpc>
              <a:spcBef>
                <a:spcPts val="800"/>
              </a:spcBef>
              <a:spcAft>
                <a:spcPts val="0"/>
              </a:spcAft>
              <a:buClr>
                <a:srgbClr val="000000"/>
              </a:buClr>
              <a:buSzPts val="2400"/>
              <a:buChar char="•"/>
              <a:defRPr sz="2400"/>
            </a:lvl1pPr>
            <a:lvl2pPr indent="-381000" lvl="1" marL="914400" algn="l">
              <a:lnSpc>
                <a:spcPct val="90000"/>
              </a:lnSpc>
              <a:spcBef>
                <a:spcPts val="800"/>
              </a:spcBef>
              <a:spcAft>
                <a:spcPts val="0"/>
              </a:spcAft>
              <a:buClr>
                <a:srgbClr val="000000"/>
              </a:buClr>
              <a:buSzPts val="2400"/>
              <a:buChar char="•"/>
              <a:defRPr sz="2400"/>
            </a:lvl2pPr>
            <a:lvl3pPr indent="-381000" lvl="2" marL="1371600" algn="l">
              <a:lnSpc>
                <a:spcPct val="90000"/>
              </a:lnSpc>
              <a:spcBef>
                <a:spcPts val="800"/>
              </a:spcBef>
              <a:spcAft>
                <a:spcPts val="0"/>
              </a:spcAft>
              <a:buClr>
                <a:srgbClr val="000000"/>
              </a:buClr>
              <a:buSzPts val="2400"/>
              <a:buChar char="•"/>
              <a:defRPr sz="2400"/>
            </a:lvl3pPr>
            <a:lvl4pPr indent="-381000" lvl="3" marL="1828800" algn="l">
              <a:lnSpc>
                <a:spcPct val="90000"/>
              </a:lnSpc>
              <a:spcBef>
                <a:spcPts val="800"/>
              </a:spcBef>
              <a:spcAft>
                <a:spcPts val="0"/>
              </a:spcAft>
              <a:buClr>
                <a:srgbClr val="000000"/>
              </a:buClr>
              <a:buSzPts val="2400"/>
              <a:buChar char="•"/>
              <a:defRPr sz="2400"/>
            </a:lvl4pPr>
            <a:lvl5pPr indent="-381000" lvl="4" marL="2286000" algn="l">
              <a:lnSpc>
                <a:spcPct val="90000"/>
              </a:lnSpc>
              <a:spcBef>
                <a:spcPts val="800"/>
              </a:spcBef>
              <a:spcAft>
                <a:spcPts val="0"/>
              </a:spcAft>
              <a:buClr>
                <a:srgbClr val="000000"/>
              </a:buClr>
              <a:buSzPts val="2400"/>
              <a:buChar char="•"/>
              <a:defRPr sz="2400"/>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94" name="Google Shape;94;p12"/>
          <p:cNvSpPr txBox="1"/>
          <p:nvPr>
            <p:ph idx="2" type="body"/>
          </p:nvPr>
        </p:nvSpPr>
        <p:spPr>
          <a:xfrm>
            <a:off x="629840" y="2113220"/>
            <a:ext cx="2949300" cy="2288400"/>
          </a:xfrm>
          <a:prstGeom prst="rect">
            <a:avLst/>
          </a:prstGeom>
          <a:noFill/>
          <a:ln>
            <a:noFill/>
          </a:ln>
        </p:spPr>
        <p:txBody>
          <a:bodyPr anchorCtr="0" anchor="t" bIns="34275" lIns="34275" spcFirstLastPara="1" rIns="34275" wrap="square" tIns="34275">
            <a:normAutofit/>
          </a:bodyPr>
          <a:lstStyle>
            <a:lvl1pPr indent="-317500" lvl="0" marL="457200" algn="l">
              <a:lnSpc>
                <a:spcPct val="90000"/>
              </a:lnSpc>
              <a:spcBef>
                <a:spcPts val="800"/>
              </a:spcBef>
              <a:spcAft>
                <a:spcPts val="0"/>
              </a:spcAft>
              <a:buClr>
                <a:srgbClr val="000000"/>
              </a:buClr>
              <a:buSzPts val="1400"/>
              <a:buChar char="•"/>
              <a:defRPr/>
            </a:lvl1pPr>
            <a:lvl2pPr indent="-317500" lvl="1" marL="914400" algn="l">
              <a:lnSpc>
                <a:spcPct val="90000"/>
              </a:lnSpc>
              <a:spcBef>
                <a:spcPts val="800"/>
              </a:spcBef>
              <a:spcAft>
                <a:spcPts val="0"/>
              </a:spcAft>
              <a:buClr>
                <a:srgbClr val="000000"/>
              </a:buClr>
              <a:buSzPts val="1400"/>
              <a:buChar char="•"/>
              <a:defRPr/>
            </a:lvl2pPr>
            <a:lvl3pPr indent="-317500" lvl="2" marL="1371600" algn="l">
              <a:lnSpc>
                <a:spcPct val="90000"/>
              </a:lnSpc>
              <a:spcBef>
                <a:spcPts val="800"/>
              </a:spcBef>
              <a:spcAft>
                <a:spcPts val="0"/>
              </a:spcAft>
              <a:buClr>
                <a:srgbClr val="000000"/>
              </a:buClr>
              <a:buSzPts val="1400"/>
              <a:buChar char="•"/>
              <a:defRPr/>
            </a:lvl3pPr>
            <a:lvl4pPr indent="-317500" lvl="3" marL="1828800" algn="l">
              <a:lnSpc>
                <a:spcPct val="90000"/>
              </a:lnSpc>
              <a:spcBef>
                <a:spcPts val="800"/>
              </a:spcBef>
              <a:spcAft>
                <a:spcPts val="0"/>
              </a:spcAft>
              <a:buClr>
                <a:srgbClr val="000000"/>
              </a:buClr>
              <a:buSzPts val="1400"/>
              <a:buChar char="•"/>
              <a:defRPr/>
            </a:lvl4pPr>
            <a:lvl5pPr indent="-317500" lvl="4" marL="2286000" algn="l">
              <a:lnSpc>
                <a:spcPct val="90000"/>
              </a:lnSpc>
              <a:spcBef>
                <a:spcPts val="800"/>
              </a:spcBef>
              <a:spcAft>
                <a:spcPts val="0"/>
              </a:spcAft>
              <a:buClr>
                <a:srgbClr val="000000"/>
              </a:buClr>
              <a:buSzPts val="1400"/>
              <a:buChar char="•"/>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pic>
        <p:nvPicPr>
          <p:cNvPr descr="Graphic 10" id="95" name="Google Shape;95;p12"/>
          <p:cNvPicPr preferRelativeResize="0"/>
          <p:nvPr/>
        </p:nvPicPr>
        <p:blipFill rotWithShape="1">
          <a:blip r:embed="rId2">
            <a:alphaModFix/>
          </a:blip>
          <a:srcRect b="0" l="0" r="0" t="0"/>
          <a:stretch/>
        </p:blipFill>
        <p:spPr>
          <a:xfrm rot="5400000">
            <a:off x="8138062" y="3773063"/>
            <a:ext cx="985839" cy="750095"/>
          </a:xfrm>
          <a:prstGeom prst="rect">
            <a:avLst/>
          </a:prstGeom>
          <a:noFill/>
          <a:ln>
            <a:noFill/>
          </a:ln>
        </p:spPr>
      </p:pic>
      <p:sp>
        <p:nvSpPr>
          <p:cNvPr id="96" name="Google Shape;96;p12"/>
          <p:cNvSpPr txBox="1"/>
          <p:nvPr>
            <p:ph idx="12" type="sldNum"/>
          </p:nvPr>
        </p:nvSpPr>
        <p:spPr>
          <a:xfrm>
            <a:off x="8317364" y="4803219"/>
            <a:ext cx="198000" cy="207900"/>
          </a:xfrm>
          <a:prstGeom prst="rect">
            <a:avLst/>
          </a:prstGeom>
          <a:noFill/>
          <a:ln>
            <a:noFill/>
          </a:ln>
        </p:spPr>
        <p:txBody>
          <a:bodyPr anchorCtr="0" anchor="ctr" bIns="34275" lIns="34275" spcFirstLastPara="1" rIns="34275" wrap="square" tIns="34275">
            <a:spAutoFit/>
          </a:bodyPr>
          <a:lstStyle>
            <a:lvl1pPr indent="0" lvl="0"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p:cSld name="Picture with Caption">
    <p:spTree>
      <p:nvGrpSpPr>
        <p:cNvPr id="97" name="Shape 97"/>
        <p:cNvGrpSpPr/>
        <p:nvPr/>
      </p:nvGrpSpPr>
      <p:grpSpPr>
        <a:xfrm>
          <a:off x="0" y="0"/>
          <a:ext cx="0" cy="0"/>
          <a:chOff x="0" y="0"/>
          <a:chExt cx="0" cy="0"/>
        </a:xfrm>
      </p:grpSpPr>
      <p:sp>
        <p:nvSpPr>
          <p:cNvPr id="98" name="Google Shape;98;p13"/>
          <p:cNvSpPr/>
          <p:nvPr/>
        </p:nvSpPr>
        <p:spPr>
          <a:xfrm>
            <a:off x="627458" y="1543050"/>
            <a:ext cx="2949300" cy="2858700"/>
          </a:xfrm>
          <a:prstGeom prst="rect">
            <a:avLst/>
          </a:prstGeom>
          <a:solidFill>
            <a:srgbClr val="FFCB01"/>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99" name="Google Shape;99;p13"/>
          <p:cNvSpPr/>
          <p:nvPr/>
        </p:nvSpPr>
        <p:spPr>
          <a:xfrm rot="5400000">
            <a:off x="1289432" y="-297043"/>
            <a:ext cx="1639548" cy="2949156"/>
          </a:xfrm>
          <a:custGeom>
            <a:rect b="b" l="l" r="r" t="t"/>
            <a:pathLst>
              <a:path extrusionOk="0" h="21600" w="21600">
                <a:moveTo>
                  <a:pt x="0" y="0"/>
                </a:moveTo>
                <a:lnTo>
                  <a:pt x="16053" y="0"/>
                </a:lnTo>
                <a:lnTo>
                  <a:pt x="21600" y="10800"/>
                </a:lnTo>
                <a:lnTo>
                  <a:pt x="16053" y="21600"/>
                </a:lnTo>
                <a:lnTo>
                  <a:pt x="0" y="21600"/>
                </a:lnTo>
                <a:close/>
              </a:path>
            </a:pathLst>
          </a:custGeom>
          <a:solidFill>
            <a:srgbClr val="991B1E"/>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100" name="Google Shape;100;p13"/>
          <p:cNvSpPr txBox="1"/>
          <p:nvPr>
            <p:ph type="title"/>
          </p:nvPr>
        </p:nvSpPr>
        <p:spPr>
          <a:xfrm>
            <a:off x="629840" y="342900"/>
            <a:ext cx="2949300" cy="1200300"/>
          </a:xfrm>
          <a:prstGeom prst="rect">
            <a:avLst/>
          </a:prstGeom>
          <a:noFill/>
          <a:ln>
            <a:noFill/>
          </a:ln>
        </p:spPr>
        <p:txBody>
          <a:bodyPr anchorCtr="0" anchor="b" bIns="34275" lIns="34275" spcFirstLastPara="1" rIns="34275" wrap="square" tIns="34275">
            <a:normAutofit/>
          </a:bodyPr>
          <a:lstStyle>
            <a:lvl1pPr lvl="0" algn="l">
              <a:lnSpc>
                <a:spcPct val="90000"/>
              </a:lnSpc>
              <a:spcBef>
                <a:spcPts val="0"/>
              </a:spcBef>
              <a:spcAft>
                <a:spcPts val="0"/>
              </a:spcAft>
              <a:buClr>
                <a:srgbClr val="FFFFFF"/>
              </a:buClr>
              <a:buSzPts val="2400"/>
              <a:buFont typeface="Calibri"/>
              <a:buNone/>
              <a:defRPr sz="2400">
                <a:solidFill>
                  <a:srgbClr val="FFFFFF"/>
                </a:solidFill>
              </a:defRPr>
            </a:lvl1pPr>
            <a:lvl2pPr lvl="1" algn="l">
              <a:lnSpc>
                <a:spcPct val="90000"/>
              </a:lnSpc>
              <a:spcBef>
                <a:spcPts val="0"/>
              </a:spcBef>
              <a:spcAft>
                <a:spcPts val="0"/>
              </a:spcAft>
              <a:buClr>
                <a:srgbClr val="980101"/>
              </a:buClr>
              <a:buSzPts val="1400"/>
              <a:buNone/>
              <a:defRPr/>
            </a:lvl2pPr>
            <a:lvl3pPr lvl="2" algn="l">
              <a:lnSpc>
                <a:spcPct val="90000"/>
              </a:lnSpc>
              <a:spcBef>
                <a:spcPts val="0"/>
              </a:spcBef>
              <a:spcAft>
                <a:spcPts val="0"/>
              </a:spcAft>
              <a:buClr>
                <a:srgbClr val="980101"/>
              </a:buClr>
              <a:buSzPts val="1400"/>
              <a:buNone/>
              <a:defRPr/>
            </a:lvl3pPr>
            <a:lvl4pPr lvl="3" algn="l">
              <a:lnSpc>
                <a:spcPct val="90000"/>
              </a:lnSpc>
              <a:spcBef>
                <a:spcPts val="0"/>
              </a:spcBef>
              <a:spcAft>
                <a:spcPts val="0"/>
              </a:spcAft>
              <a:buClr>
                <a:srgbClr val="980101"/>
              </a:buClr>
              <a:buSzPts val="1400"/>
              <a:buNone/>
              <a:defRPr/>
            </a:lvl4pPr>
            <a:lvl5pPr lvl="4" algn="l">
              <a:lnSpc>
                <a:spcPct val="90000"/>
              </a:lnSpc>
              <a:spcBef>
                <a:spcPts val="0"/>
              </a:spcBef>
              <a:spcAft>
                <a:spcPts val="0"/>
              </a:spcAft>
              <a:buClr>
                <a:srgbClr val="980101"/>
              </a:buClr>
              <a:buSzPts val="1400"/>
              <a:buNone/>
              <a:defRPr/>
            </a:lvl5pPr>
            <a:lvl6pPr lvl="5" algn="l">
              <a:lnSpc>
                <a:spcPct val="90000"/>
              </a:lnSpc>
              <a:spcBef>
                <a:spcPts val="0"/>
              </a:spcBef>
              <a:spcAft>
                <a:spcPts val="0"/>
              </a:spcAft>
              <a:buClr>
                <a:srgbClr val="980101"/>
              </a:buClr>
              <a:buSzPts val="1400"/>
              <a:buNone/>
              <a:defRPr/>
            </a:lvl6pPr>
            <a:lvl7pPr lvl="6" algn="l">
              <a:lnSpc>
                <a:spcPct val="90000"/>
              </a:lnSpc>
              <a:spcBef>
                <a:spcPts val="0"/>
              </a:spcBef>
              <a:spcAft>
                <a:spcPts val="0"/>
              </a:spcAft>
              <a:buClr>
                <a:srgbClr val="980101"/>
              </a:buClr>
              <a:buSzPts val="1400"/>
              <a:buNone/>
              <a:defRPr/>
            </a:lvl7pPr>
            <a:lvl8pPr lvl="7" algn="l">
              <a:lnSpc>
                <a:spcPct val="90000"/>
              </a:lnSpc>
              <a:spcBef>
                <a:spcPts val="0"/>
              </a:spcBef>
              <a:spcAft>
                <a:spcPts val="0"/>
              </a:spcAft>
              <a:buClr>
                <a:srgbClr val="980101"/>
              </a:buClr>
              <a:buSzPts val="1400"/>
              <a:buNone/>
              <a:defRPr/>
            </a:lvl8pPr>
            <a:lvl9pPr lvl="8" algn="l">
              <a:lnSpc>
                <a:spcPct val="90000"/>
              </a:lnSpc>
              <a:spcBef>
                <a:spcPts val="0"/>
              </a:spcBef>
              <a:spcAft>
                <a:spcPts val="0"/>
              </a:spcAft>
              <a:buClr>
                <a:srgbClr val="980101"/>
              </a:buClr>
              <a:buSzPts val="1400"/>
              <a:buNone/>
              <a:defRPr/>
            </a:lvl9pPr>
          </a:lstStyle>
          <a:p/>
        </p:txBody>
      </p:sp>
      <p:sp>
        <p:nvSpPr>
          <p:cNvPr id="101" name="Google Shape;101;p13"/>
          <p:cNvSpPr/>
          <p:nvPr>
            <p:ph idx="2" type="pic"/>
          </p:nvPr>
        </p:nvSpPr>
        <p:spPr>
          <a:xfrm>
            <a:off x="3887390" y="740569"/>
            <a:ext cx="4629300" cy="3655200"/>
          </a:xfrm>
          <a:prstGeom prst="rect">
            <a:avLst/>
          </a:prstGeom>
          <a:noFill/>
          <a:ln>
            <a:noFill/>
          </a:ln>
        </p:spPr>
      </p:sp>
      <p:sp>
        <p:nvSpPr>
          <p:cNvPr id="102" name="Google Shape;102;p13"/>
          <p:cNvSpPr txBox="1"/>
          <p:nvPr>
            <p:ph idx="1" type="body"/>
          </p:nvPr>
        </p:nvSpPr>
        <p:spPr>
          <a:xfrm>
            <a:off x="629840" y="1543050"/>
            <a:ext cx="2949300" cy="2858700"/>
          </a:xfrm>
          <a:prstGeom prst="rect">
            <a:avLst/>
          </a:prstGeom>
          <a:noFill/>
          <a:ln>
            <a:noFill/>
          </a:ln>
        </p:spPr>
        <p:txBody>
          <a:bodyPr anchorCtr="0" anchor="t" bIns="34275" lIns="34275" spcFirstLastPara="1" rIns="34275" wrap="square" tIns="34275">
            <a:normAutofit/>
          </a:bodyPr>
          <a:lstStyle>
            <a:lvl1pPr indent="-228600" lvl="0" marL="457200" algn="l">
              <a:lnSpc>
                <a:spcPct val="90000"/>
              </a:lnSpc>
              <a:spcBef>
                <a:spcPts val="800"/>
              </a:spcBef>
              <a:spcAft>
                <a:spcPts val="0"/>
              </a:spcAft>
              <a:buClr>
                <a:srgbClr val="000000"/>
              </a:buClr>
              <a:buSzPts val="1200"/>
              <a:buFont typeface="Calibri"/>
              <a:buNone/>
              <a:defRPr sz="1200"/>
            </a:lvl1pPr>
            <a:lvl2pPr indent="-228600" lvl="1" marL="914400" algn="l">
              <a:lnSpc>
                <a:spcPct val="90000"/>
              </a:lnSpc>
              <a:spcBef>
                <a:spcPts val="800"/>
              </a:spcBef>
              <a:spcAft>
                <a:spcPts val="0"/>
              </a:spcAft>
              <a:buClr>
                <a:srgbClr val="000000"/>
              </a:buClr>
              <a:buSzPts val="1200"/>
              <a:buFont typeface="Calibri"/>
              <a:buNone/>
              <a:defRPr sz="1200"/>
            </a:lvl2pPr>
            <a:lvl3pPr indent="-228600" lvl="2" marL="1371600" algn="l">
              <a:lnSpc>
                <a:spcPct val="90000"/>
              </a:lnSpc>
              <a:spcBef>
                <a:spcPts val="800"/>
              </a:spcBef>
              <a:spcAft>
                <a:spcPts val="0"/>
              </a:spcAft>
              <a:buClr>
                <a:srgbClr val="000000"/>
              </a:buClr>
              <a:buSzPts val="1200"/>
              <a:buFont typeface="Calibri"/>
              <a:buNone/>
              <a:defRPr sz="1200"/>
            </a:lvl3pPr>
            <a:lvl4pPr indent="-228600" lvl="3" marL="1828800" algn="l">
              <a:lnSpc>
                <a:spcPct val="90000"/>
              </a:lnSpc>
              <a:spcBef>
                <a:spcPts val="800"/>
              </a:spcBef>
              <a:spcAft>
                <a:spcPts val="0"/>
              </a:spcAft>
              <a:buClr>
                <a:srgbClr val="000000"/>
              </a:buClr>
              <a:buSzPts val="1200"/>
              <a:buFont typeface="Calibri"/>
              <a:buNone/>
              <a:defRPr sz="1200"/>
            </a:lvl4pPr>
            <a:lvl5pPr indent="-228600" lvl="4" marL="2286000" algn="l">
              <a:lnSpc>
                <a:spcPct val="90000"/>
              </a:lnSpc>
              <a:spcBef>
                <a:spcPts val="800"/>
              </a:spcBef>
              <a:spcAft>
                <a:spcPts val="0"/>
              </a:spcAft>
              <a:buClr>
                <a:srgbClr val="000000"/>
              </a:buClr>
              <a:buSzPts val="1200"/>
              <a:buFont typeface="Calibri"/>
              <a:buNone/>
              <a:defRPr sz="1200"/>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pic>
        <p:nvPicPr>
          <p:cNvPr descr="Graphic 9" id="103" name="Google Shape;103;p13"/>
          <p:cNvPicPr preferRelativeResize="0"/>
          <p:nvPr/>
        </p:nvPicPr>
        <p:blipFill rotWithShape="1">
          <a:blip r:embed="rId2">
            <a:alphaModFix/>
          </a:blip>
          <a:srcRect b="0" l="0" r="0" t="0"/>
          <a:stretch/>
        </p:blipFill>
        <p:spPr>
          <a:xfrm rot="5400000">
            <a:off x="8138062" y="3773063"/>
            <a:ext cx="985839" cy="750095"/>
          </a:xfrm>
          <a:prstGeom prst="rect">
            <a:avLst/>
          </a:prstGeom>
          <a:noFill/>
          <a:ln>
            <a:noFill/>
          </a:ln>
        </p:spPr>
      </p:pic>
      <p:sp>
        <p:nvSpPr>
          <p:cNvPr id="104" name="Google Shape;104;p13"/>
          <p:cNvSpPr txBox="1"/>
          <p:nvPr>
            <p:ph idx="12" type="sldNum"/>
          </p:nvPr>
        </p:nvSpPr>
        <p:spPr>
          <a:xfrm>
            <a:off x="8317364" y="4803219"/>
            <a:ext cx="198000" cy="207900"/>
          </a:xfrm>
          <a:prstGeom prst="rect">
            <a:avLst/>
          </a:prstGeom>
          <a:noFill/>
          <a:ln>
            <a:noFill/>
          </a:ln>
        </p:spPr>
        <p:txBody>
          <a:bodyPr anchorCtr="0" anchor="ctr" bIns="34275" lIns="34275" spcFirstLastPara="1" rIns="34275" wrap="square" tIns="34275">
            <a:spAutoFit/>
          </a:bodyPr>
          <a:lstStyle>
            <a:lvl1pPr indent="0" lvl="0"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showMasterSp="0">
  <p:cSld name="Title and Vertical Text">
    <p:spTree>
      <p:nvGrpSpPr>
        <p:cNvPr id="105" name="Shape 105"/>
        <p:cNvGrpSpPr/>
        <p:nvPr/>
      </p:nvGrpSpPr>
      <p:grpSpPr>
        <a:xfrm>
          <a:off x="0" y="0"/>
          <a:ext cx="0" cy="0"/>
          <a:chOff x="0" y="0"/>
          <a:chExt cx="0" cy="0"/>
        </a:xfrm>
      </p:grpSpPr>
      <p:sp>
        <p:nvSpPr>
          <p:cNvPr id="106" name="Google Shape;106;p14"/>
          <p:cNvSpPr txBox="1"/>
          <p:nvPr>
            <p:ph type="title"/>
          </p:nvPr>
        </p:nvSpPr>
        <p:spPr>
          <a:xfrm>
            <a:off x="628650" y="273844"/>
            <a:ext cx="7886700" cy="994200"/>
          </a:xfrm>
          <a:prstGeom prst="rect">
            <a:avLst/>
          </a:prstGeom>
          <a:noFill/>
          <a:ln>
            <a:noFill/>
          </a:ln>
        </p:spPr>
        <p:txBody>
          <a:bodyPr anchorCtr="0" anchor="ctr" bIns="34275" lIns="34275" spcFirstLastPara="1" rIns="34275" wrap="square" tIns="34275">
            <a:normAutofit/>
          </a:bodyPr>
          <a:lstStyle>
            <a:lvl1pPr lvl="0" algn="l">
              <a:lnSpc>
                <a:spcPct val="90000"/>
              </a:lnSpc>
              <a:spcBef>
                <a:spcPts val="0"/>
              </a:spcBef>
              <a:spcAft>
                <a:spcPts val="0"/>
              </a:spcAft>
              <a:buClr>
                <a:srgbClr val="000000"/>
              </a:buClr>
              <a:buSzPts val="3300"/>
              <a:buFont typeface="Calibri"/>
              <a:buNone/>
              <a:defRPr>
                <a:solidFill>
                  <a:srgbClr val="000000"/>
                </a:solidFill>
              </a:defRPr>
            </a:lvl1pPr>
            <a:lvl2pPr lvl="1" algn="l">
              <a:lnSpc>
                <a:spcPct val="90000"/>
              </a:lnSpc>
              <a:spcBef>
                <a:spcPts val="0"/>
              </a:spcBef>
              <a:spcAft>
                <a:spcPts val="0"/>
              </a:spcAft>
              <a:buClr>
                <a:srgbClr val="980101"/>
              </a:buClr>
              <a:buSzPts val="1400"/>
              <a:buNone/>
              <a:defRPr/>
            </a:lvl2pPr>
            <a:lvl3pPr lvl="2" algn="l">
              <a:lnSpc>
                <a:spcPct val="90000"/>
              </a:lnSpc>
              <a:spcBef>
                <a:spcPts val="0"/>
              </a:spcBef>
              <a:spcAft>
                <a:spcPts val="0"/>
              </a:spcAft>
              <a:buClr>
                <a:srgbClr val="980101"/>
              </a:buClr>
              <a:buSzPts val="1400"/>
              <a:buNone/>
              <a:defRPr/>
            </a:lvl3pPr>
            <a:lvl4pPr lvl="3" algn="l">
              <a:lnSpc>
                <a:spcPct val="90000"/>
              </a:lnSpc>
              <a:spcBef>
                <a:spcPts val="0"/>
              </a:spcBef>
              <a:spcAft>
                <a:spcPts val="0"/>
              </a:spcAft>
              <a:buClr>
                <a:srgbClr val="980101"/>
              </a:buClr>
              <a:buSzPts val="1400"/>
              <a:buNone/>
              <a:defRPr/>
            </a:lvl4pPr>
            <a:lvl5pPr lvl="4" algn="l">
              <a:lnSpc>
                <a:spcPct val="90000"/>
              </a:lnSpc>
              <a:spcBef>
                <a:spcPts val="0"/>
              </a:spcBef>
              <a:spcAft>
                <a:spcPts val="0"/>
              </a:spcAft>
              <a:buClr>
                <a:srgbClr val="980101"/>
              </a:buClr>
              <a:buSzPts val="1400"/>
              <a:buNone/>
              <a:defRPr/>
            </a:lvl5pPr>
            <a:lvl6pPr lvl="5" algn="l">
              <a:lnSpc>
                <a:spcPct val="90000"/>
              </a:lnSpc>
              <a:spcBef>
                <a:spcPts val="0"/>
              </a:spcBef>
              <a:spcAft>
                <a:spcPts val="0"/>
              </a:spcAft>
              <a:buClr>
                <a:srgbClr val="980101"/>
              </a:buClr>
              <a:buSzPts val="1400"/>
              <a:buNone/>
              <a:defRPr/>
            </a:lvl6pPr>
            <a:lvl7pPr lvl="6" algn="l">
              <a:lnSpc>
                <a:spcPct val="90000"/>
              </a:lnSpc>
              <a:spcBef>
                <a:spcPts val="0"/>
              </a:spcBef>
              <a:spcAft>
                <a:spcPts val="0"/>
              </a:spcAft>
              <a:buClr>
                <a:srgbClr val="980101"/>
              </a:buClr>
              <a:buSzPts val="1400"/>
              <a:buNone/>
              <a:defRPr/>
            </a:lvl7pPr>
            <a:lvl8pPr lvl="7" algn="l">
              <a:lnSpc>
                <a:spcPct val="90000"/>
              </a:lnSpc>
              <a:spcBef>
                <a:spcPts val="0"/>
              </a:spcBef>
              <a:spcAft>
                <a:spcPts val="0"/>
              </a:spcAft>
              <a:buClr>
                <a:srgbClr val="980101"/>
              </a:buClr>
              <a:buSzPts val="1400"/>
              <a:buNone/>
              <a:defRPr/>
            </a:lvl8pPr>
            <a:lvl9pPr lvl="8" algn="l">
              <a:lnSpc>
                <a:spcPct val="90000"/>
              </a:lnSpc>
              <a:spcBef>
                <a:spcPts val="0"/>
              </a:spcBef>
              <a:spcAft>
                <a:spcPts val="0"/>
              </a:spcAft>
              <a:buClr>
                <a:srgbClr val="980101"/>
              </a:buClr>
              <a:buSzPts val="1400"/>
              <a:buNone/>
              <a:defRPr/>
            </a:lvl9pPr>
          </a:lstStyle>
          <a:p/>
        </p:txBody>
      </p:sp>
      <p:sp>
        <p:nvSpPr>
          <p:cNvPr id="107" name="Google Shape;107;p14"/>
          <p:cNvSpPr txBox="1"/>
          <p:nvPr>
            <p:ph idx="1" type="body"/>
          </p:nvPr>
        </p:nvSpPr>
        <p:spPr>
          <a:xfrm>
            <a:off x="628650" y="1369219"/>
            <a:ext cx="7886700" cy="3263400"/>
          </a:xfrm>
          <a:prstGeom prst="rect">
            <a:avLst/>
          </a:prstGeom>
          <a:noFill/>
          <a:ln>
            <a:noFill/>
          </a:ln>
        </p:spPr>
        <p:txBody>
          <a:bodyPr anchorCtr="0" anchor="t" bIns="34275" lIns="34275" spcFirstLastPara="1" rIns="34275" wrap="square" tIns="34275">
            <a:normAutofit/>
          </a:bodyPr>
          <a:lstStyle>
            <a:lvl1pPr indent="-317500" lvl="0" marL="457200" algn="l">
              <a:lnSpc>
                <a:spcPct val="90000"/>
              </a:lnSpc>
              <a:spcBef>
                <a:spcPts val="800"/>
              </a:spcBef>
              <a:spcAft>
                <a:spcPts val="0"/>
              </a:spcAft>
              <a:buClr>
                <a:srgbClr val="000000"/>
              </a:buClr>
              <a:buSzPts val="1400"/>
              <a:buChar char="•"/>
              <a:defRPr/>
            </a:lvl1pPr>
            <a:lvl2pPr indent="-317500" lvl="1" marL="914400" algn="l">
              <a:lnSpc>
                <a:spcPct val="90000"/>
              </a:lnSpc>
              <a:spcBef>
                <a:spcPts val="800"/>
              </a:spcBef>
              <a:spcAft>
                <a:spcPts val="0"/>
              </a:spcAft>
              <a:buClr>
                <a:srgbClr val="000000"/>
              </a:buClr>
              <a:buSzPts val="1400"/>
              <a:buChar char="•"/>
              <a:defRPr/>
            </a:lvl2pPr>
            <a:lvl3pPr indent="-317500" lvl="2" marL="1371600" algn="l">
              <a:lnSpc>
                <a:spcPct val="90000"/>
              </a:lnSpc>
              <a:spcBef>
                <a:spcPts val="800"/>
              </a:spcBef>
              <a:spcAft>
                <a:spcPts val="0"/>
              </a:spcAft>
              <a:buClr>
                <a:srgbClr val="000000"/>
              </a:buClr>
              <a:buSzPts val="1400"/>
              <a:buChar char="•"/>
              <a:defRPr/>
            </a:lvl3pPr>
            <a:lvl4pPr indent="-317500" lvl="3" marL="1828800" algn="l">
              <a:lnSpc>
                <a:spcPct val="90000"/>
              </a:lnSpc>
              <a:spcBef>
                <a:spcPts val="800"/>
              </a:spcBef>
              <a:spcAft>
                <a:spcPts val="0"/>
              </a:spcAft>
              <a:buClr>
                <a:srgbClr val="000000"/>
              </a:buClr>
              <a:buSzPts val="1400"/>
              <a:buChar char="•"/>
              <a:defRPr/>
            </a:lvl4pPr>
            <a:lvl5pPr indent="-317500" lvl="4" marL="2286000" algn="l">
              <a:lnSpc>
                <a:spcPct val="90000"/>
              </a:lnSpc>
              <a:spcBef>
                <a:spcPts val="800"/>
              </a:spcBef>
              <a:spcAft>
                <a:spcPts val="0"/>
              </a:spcAft>
              <a:buClr>
                <a:srgbClr val="000000"/>
              </a:buClr>
              <a:buSzPts val="1400"/>
              <a:buChar char="•"/>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108" name="Google Shape;108;p14"/>
          <p:cNvSpPr txBox="1"/>
          <p:nvPr>
            <p:ph idx="12" type="sldNum"/>
          </p:nvPr>
        </p:nvSpPr>
        <p:spPr>
          <a:xfrm>
            <a:off x="8317364" y="4803219"/>
            <a:ext cx="198000" cy="207900"/>
          </a:xfrm>
          <a:prstGeom prst="rect">
            <a:avLst/>
          </a:prstGeom>
          <a:noFill/>
          <a:ln>
            <a:noFill/>
          </a:ln>
        </p:spPr>
        <p:txBody>
          <a:bodyPr anchorCtr="0" anchor="ctr" bIns="34275" lIns="34275" spcFirstLastPara="1" rIns="34275" wrap="square" tIns="34275">
            <a:spAutoFit/>
          </a:bodyPr>
          <a:lstStyle>
            <a:lvl1pPr indent="0" lvl="0"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p:cSld name="Vertical Title and Text">
    <p:spTree>
      <p:nvGrpSpPr>
        <p:cNvPr id="109" name="Shape 109"/>
        <p:cNvGrpSpPr/>
        <p:nvPr/>
      </p:nvGrpSpPr>
      <p:grpSpPr>
        <a:xfrm>
          <a:off x="0" y="0"/>
          <a:ext cx="0" cy="0"/>
          <a:chOff x="0" y="0"/>
          <a:chExt cx="0" cy="0"/>
        </a:xfrm>
      </p:grpSpPr>
      <p:sp>
        <p:nvSpPr>
          <p:cNvPr id="110" name="Google Shape;110;p15"/>
          <p:cNvSpPr txBox="1"/>
          <p:nvPr>
            <p:ph type="title"/>
          </p:nvPr>
        </p:nvSpPr>
        <p:spPr>
          <a:xfrm>
            <a:off x="6543675" y="273844"/>
            <a:ext cx="1971600" cy="4359000"/>
          </a:xfrm>
          <a:prstGeom prst="rect">
            <a:avLst/>
          </a:prstGeom>
          <a:noFill/>
          <a:ln>
            <a:noFill/>
          </a:ln>
        </p:spPr>
        <p:txBody>
          <a:bodyPr anchorCtr="0" anchor="ctr" bIns="34275" lIns="34275" spcFirstLastPara="1" rIns="34275" wrap="square" tIns="34275">
            <a:normAutofit/>
          </a:bodyPr>
          <a:lstStyle>
            <a:lvl1pPr lvl="0" algn="l">
              <a:lnSpc>
                <a:spcPct val="90000"/>
              </a:lnSpc>
              <a:spcBef>
                <a:spcPts val="0"/>
              </a:spcBef>
              <a:spcAft>
                <a:spcPts val="0"/>
              </a:spcAft>
              <a:buClr>
                <a:srgbClr val="000000"/>
              </a:buClr>
              <a:buSzPts val="3300"/>
              <a:buFont typeface="Calibri"/>
              <a:buNone/>
              <a:defRPr>
                <a:solidFill>
                  <a:srgbClr val="000000"/>
                </a:solidFill>
              </a:defRPr>
            </a:lvl1pPr>
            <a:lvl2pPr lvl="1" algn="l">
              <a:lnSpc>
                <a:spcPct val="90000"/>
              </a:lnSpc>
              <a:spcBef>
                <a:spcPts val="0"/>
              </a:spcBef>
              <a:spcAft>
                <a:spcPts val="0"/>
              </a:spcAft>
              <a:buClr>
                <a:srgbClr val="980101"/>
              </a:buClr>
              <a:buSzPts val="1400"/>
              <a:buNone/>
              <a:defRPr/>
            </a:lvl2pPr>
            <a:lvl3pPr lvl="2" algn="l">
              <a:lnSpc>
                <a:spcPct val="90000"/>
              </a:lnSpc>
              <a:spcBef>
                <a:spcPts val="0"/>
              </a:spcBef>
              <a:spcAft>
                <a:spcPts val="0"/>
              </a:spcAft>
              <a:buClr>
                <a:srgbClr val="980101"/>
              </a:buClr>
              <a:buSzPts val="1400"/>
              <a:buNone/>
              <a:defRPr/>
            </a:lvl3pPr>
            <a:lvl4pPr lvl="3" algn="l">
              <a:lnSpc>
                <a:spcPct val="90000"/>
              </a:lnSpc>
              <a:spcBef>
                <a:spcPts val="0"/>
              </a:spcBef>
              <a:spcAft>
                <a:spcPts val="0"/>
              </a:spcAft>
              <a:buClr>
                <a:srgbClr val="980101"/>
              </a:buClr>
              <a:buSzPts val="1400"/>
              <a:buNone/>
              <a:defRPr/>
            </a:lvl4pPr>
            <a:lvl5pPr lvl="4" algn="l">
              <a:lnSpc>
                <a:spcPct val="90000"/>
              </a:lnSpc>
              <a:spcBef>
                <a:spcPts val="0"/>
              </a:spcBef>
              <a:spcAft>
                <a:spcPts val="0"/>
              </a:spcAft>
              <a:buClr>
                <a:srgbClr val="980101"/>
              </a:buClr>
              <a:buSzPts val="1400"/>
              <a:buNone/>
              <a:defRPr/>
            </a:lvl5pPr>
            <a:lvl6pPr lvl="5" algn="l">
              <a:lnSpc>
                <a:spcPct val="90000"/>
              </a:lnSpc>
              <a:spcBef>
                <a:spcPts val="0"/>
              </a:spcBef>
              <a:spcAft>
                <a:spcPts val="0"/>
              </a:spcAft>
              <a:buClr>
                <a:srgbClr val="980101"/>
              </a:buClr>
              <a:buSzPts val="1400"/>
              <a:buNone/>
              <a:defRPr/>
            </a:lvl6pPr>
            <a:lvl7pPr lvl="6" algn="l">
              <a:lnSpc>
                <a:spcPct val="90000"/>
              </a:lnSpc>
              <a:spcBef>
                <a:spcPts val="0"/>
              </a:spcBef>
              <a:spcAft>
                <a:spcPts val="0"/>
              </a:spcAft>
              <a:buClr>
                <a:srgbClr val="980101"/>
              </a:buClr>
              <a:buSzPts val="1400"/>
              <a:buNone/>
              <a:defRPr/>
            </a:lvl7pPr>
            <a:lvl8pPr lvl="7" algn="l">
              <a:lnSpc>
                <a:spcPct val="90000"/>
              </a:lnSpc>
              <a:spcBef>
                <a:spcPts val="0"/>
              </a:spcBef>
              <a:spcAft>
                <a:spcPts val="0"/>
              </a:spcAft>
              <a:buClr>
                <a:srgbClr val="980101"/>
              </a:buClr>
              <a:buSzPts val="1400"/>
              <a:buNone/>
              <a:defRPr/>
            </a:lvl8pPr>
            <a:lvl9pPr lvl="8" algn="l">
              <a:lnSpc>
                <a:spcPct val="90000"/>
              </a:lnSpc>
              <a:spcBef>
                <a:spcPts val="0"/>
              </a:spcBef>
              <a:spcAft>
                <a:spcPts val="0"/>
              </a:spcAft>
              <a:buClr>
                <a:srgbClr val="980101"/>
              </a:buClr>
              <a:buSzPts val="1400"/>
              <a:buNone/>
              <a:defRPr/>
            </a:lvl9pPr>
          </a:lstStyle>
          <a:p/>
        </p:txBody>
      </p:sp>
      <p:sp>
        <p:nvSpPr>
          <p:cNvPr id="111" name="Google Shape;111;p15"/>
          <p:cNvSpPr txBox="1"/>
          <p:nvPr>
            <p:ph idx="1" type="body"/>
          </p:nvPr>
        </p:nvSpPr>
        <p:spPr>
          <a:xfrm>
            <a:off x="628650" y="273844"/>
            <a:ext cx="5800800" cy="4359000"/>
          </a:xfrm>
          <a:prstGeom prst="rect">
            <a:avLst/>
          </a:prstGeom>
          <a:noFill/>
          <a:ln>
            <a:noFill/>
          </a:ln>
        </p:spPr>
        <p:txBody>
          <a:bodyPr anchorCtr="0" anchor="t" bIns="34275" lIns="34275" spcFirstLastPara="1" rIns="34275" wrap="square" tIns="34275">
            <a:normAutofit/>
          </a:bodyPr>
          <a:lstStyle>
            <a:lvl1pPr indent="-317500" lvl="0" marL="457200" algn="l">
              <a:lnSpc>
                <a:spcPct val="90000"/>
              </a:lnSpc>
              <a:spcBef>
                <a:spcPts val="800"/>
              </a:spcBef>
              <a:spcAft>
                <a:spcPts val="0"/>
              </a:spcAft>
              <a:buClr>
                <a:srgbClr val="000000"/>
              </a:buClr>
              <a:buSzPts val="1400"/>
              <a:buChar char="•"/>
              <a:defRPr/>
            </a:lvl1pPr>
            <a:lvl2pPr indent="-317500" lvl="1" marL="914400" algn="l">
              <a:lnSpc>
                <a:spcPct val="90000"/>
              </a:lnSpc>
              <a:spcBef>
                <a:spcPts val="800"/>
              </a:spcBef>
              <a:spcAft>
                <a:spcPts val="0"/>
              </a:spcAft>
              <a:buClr>
                <a:srgbClr val="000000"/>
              </a:buClr>
              <a:buSzPts val="1400"/>
              <a:buChar char="•"/>
              <a:defRPr/>
            </a:lvl2pPr>
            <a:lvl3pPr indent="-317500" lvl="2" marL="1371600" algn="l">
              <a:lnSpc>
                <a:spcPct val="90000"/>
              </a:lnSpc>
              <a:spcBef>
                <a:spcPts val="800"/>
              </a:spcBef>
              <a:spcAft>
                <a:spcPts val="0"/>
              </a:spcAft>
              <a:buClr>
                <a:srgbClr val="000000"/>
              </a:buClr>
              <a:buSzPts val="1400"/>
              <a:buChar char="•"/>
              <a:defRPr/>
            </a:lvl3pPr>
            <a:lvl4pPr indent="-317500" lvl="3" marL="1828800" algn="l">
              <a:lnSpc>
                <a:spcPct val="90000"/>
              </a:lnSpc>
              <a:spcBef>
                <a:spcPts val="800"/>
              </a:spcBef>
              <a:spcAft>
                <a:spcPts val="0"/>
              </a:spcAft>
              <a:buClr>
                <a:srgbClr val="000000"/>
              </a:buClr>
              <a:buSzPts val="1400"/>
              <a:buChar char="•"/>
              <a:defRPr/>
            </a:lvl4pPr>
            <a:lvl5pPr indent="-317500" lvl="4" marL="2286000" algn="l">
              <a:lnSpc>
                <a:spcPct val="90000"/>
              </a:lnSpc>
              <a:spcBef>
                <a:spcPts val="800"/>
              </a:spcBef>
              <a:spcAft>
                <a:spcPts val="0"/>
              </a:spcAft>
              <a:buClr>
                <a:srgbClr val="000000"/>
              </a:buClr>
              <a:buSzPts val="1400"/>
              <a:buChar char="•"/>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112" name="Google Shape;112;p15"/>
          <p:cNvSpPr txBox="1"/>
          <p:nvPr>
            <p:ph idx="12" type="sldNum"/>
          </p:nvPr>
        </p:nvSpPr>
        <p:spPr>
          <a:xfrm>
            <a:off x="8317364" y="4803219"/>
            <a:ext cx="198000" cy="207900"/>
          </a:xfrm>
          <a:prstGeom prst="rect">
            <a:avLst/>
          </a:prstGeom>
          <a:noFill/>
          <a:ln>
            <a:noFill/>
          </a:ln>
        </p:spPr>
        <p:txBody>
          <a:bodyPr anchorCtr="0" anchor="ctr" bIns="34275" lIns="34275" spcFirstLastPara="1" rIns="34275" wrap="square" tIns="34275">
            <a:spAutoFit/>
          </a:bodyPr>
          <a:lstStyle>
            <a:lvl1pPr indent="0" lvl="0"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TITLE_AND_BODY 2">
    <p:spTree>
      <p:nvGrpSpPr>
        <p:cNvPr id="113" name="Shape 113"/>
        <p:cNvGrpSpPr/>
        <p:nvPr/>
      </p:nvGrpSpPr>
      <p:grpSpPr>
        <a:xfrm>
          <a:off x="0" y="0"/>
          <a:ext cx="0" cy="0"/>
          <a:chOff x="0" y="0"/>
          <a:chExt cx="0" cy="0"/>
        </a:xfrm>
      </p:grpSpPr>
      <p:sp>
        <p:nvSpPr>
          <p:cNvPr id="114" name="Google Shape;114;p16"/>
          <p:cNvSpPr/>
          <p:nvPr/>
        </p:nvSpPr>
        <p:spPr>
          <a:xfrm>
            <a:off x="113383" y="-1"/>
            <a:ext cx="4106808" cy="5143500"/>
          </a:xfrm>
          <a:custGeom>
            <a:rect b="b" l="l" r="r" t="t"/>
            <a:pathLst>
              <a:path extrusionOk="0" h="21600" w="21600">
                <a:moveTo>
                  <a:pt x="0" y="0"/>
                </a:moveTo>
                <a:lnTo>
                  <a:pt x="10800" y="0"/>
                </a:lnTo>
                <a:cubicBezTo>
                  <a:pt x="16765" y="0"/>
                  <a:pt x="21600" y="4835"/>
                  <a:pt x="21600" y="10800"/>
                </a:cubicBezTo>
                <a:cubicBezTo>
                  <a:pt x="21600" y="16765"/>
                  <a:pt x="16765" y="21600"/>
                  <a:pt x="10800" y="21600"/>
                </a:cubicBezTo>
                <a:lnTo>
                  <a:pt x="0" y="21600"/>
                </a:lnTo>
                <a:close/>
              </a:path>
            </a:pathLst>
          </a:custGeom>
          <a:solidFill>
            <a:srgbClr val="FFCB01"/>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115" name="Google Shape;115;p16"/>
          <p:cNvSpPr/>
          <p:nvPr/>
        </p:nvSpPr>
        <p:spPr>
          <a:xfrm>
            <a:off x="-143540" y="0"/>
            <a:ext cx="4106808" cy="5143500"/>
          </a:xfrm>
          <a:custGeom>
            <a:rect b="b" l="l" r="r" t="t"/>
            <a:pathLst>
              <a:path extrusionOk="0" h="21600" w="21600">
                <a:moveTo>
                  <a:pt x="0" y="0"/>
                </a:moveTo>
                <a:lnTo>
                  <a:pt x="10800" y="0"/>
                </a:lnTo>
                <a:cubicBezTo>
                  <a:pt x="16765" y="0"/>
                  <a:pt x="21600" y="4835"/>
                  <a:pt x="21600" y="10800"/>
                </a:cubicBezTo>
                <a:cubicBezTo>
                  <a:pt x="21600" y="16765"/>
                  <a:pt x="16765" y="21600"/>
                  <a:pt x="10800" y="21600"/>
                </a:cubicBezTo>
                <a:lnTo>
                  <a:pt x="0" y="21600"/>
                </a:lnTo>
                <a:close/>
              </a:path>
            </a:pathLst>
          </a:custGeom>
          <a:solidFill>
            <a:srgbClr val="991B1E"/>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t/>
            </a:r>
            <a:endParaRPr b="0" i="0" sz="1400" u="none" cap="none" strike="noStrike">
              <a:solidFill>
                <a:srgbClr val="000000"/>
              </a:solidFill>
              <a:latin typeface="Calibri"/>
              <a:ea typeface="Calibri"/>
              <a:cs typeface="Calibri"/>
              <a:sym typeface="Calibri"/>
            </a:endParaRPr>
          </a:p>
        </p:txBody>
      </p:sp>
      <p:pic>
        <p:nvPicPr>
          <p:cNvPr descr="Graphic 4" id="116" name="Google Shape;116;p16"/>
          <p:cNvPicPr preferRelativeResize="0"/>
          <p:nvPr/>
        </p:nvPicPr>
        <p:blipFill rotWithShape="1">
          <a:blip r:embed="rId2">
            <a:alphaModFix/>
          </a:blip>
          <a:srcRect b="0" l="0" r="0" t="0"/>
          <a:stretch/>
        </p:blipFill>
        <p:spPr>
          <a:xfrm rot="5400000">
            <a:off x="-24631" y="1219172"/>
            <a:ext cx="3555348" cy="2705156"/>
          </a:xfrm>
          <a:prstGeom prst="rect">
            <a:avLst/>
          </a:prstGeom>
          <a:noFill/>
          <a:ln>
            <a:noFill/>
          </a:ln>
        </p:spPr>
      </p:pic>
      <p:sp>
        <p:nvSpPr>
          <p:cNvPr id="117" name="Google Shape;117;p16"/>
          <p:cNvSpPr txBox="1"/>
          <p:nvPr>
            <p:ph idx="12" type="sldNum"/>
          </p:nvPr>
        </p:nvSpPr>
        <p:spPr>
          <a:xfrm>
            <a:off x="8317364" y="4803219"/>
            <a:ext cx="198000" cy="207900"/>
          </a:xfrm>
          <a:prstGeom prst="rect">
            <a:avLst/>
          </a:prstGeom>
          <a:noFill/>
          <a:ln>
            <a:noFill/>
          </a:ln>
        </p:spPr>
        <p:txBody>
          <a:bodyPr anchorCtr="0" anchor="ctr" bIns="34275" lIns="34275" spcFirstLastPara="1" rIns="34275" wrap="square" tIns="34275">
            <a:spAutoFit/>
          </a:bodyPr>
          <a:lstStyle>
            <a:lvl1pPr indent="0" lvl="0"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p:cSld name="Section Header 2">
    <p:spTree>
      <p:nvGrpSpPr>
        <p:cNvPr id="118" name="Shape 118"/>
        <p:cNvGrpSpPr/>
        <p:nvPr/>
      </p:nvGrpSpPr>
      <p:grpSpPr>
        <a:xfrm>
          <a:off x="0" y="0"/>
          <a:ext cx="0" cy="0"/>
          <a:chOff x="0" y="0"/>
          <a:chExt cx="0" cy="0"/>
        </a:xfrm>
      </p:grpSpPr>
      <p:sp>
        <p:nvSpPr>
          <p:cNvPr id="119" name="Google Shape;119;p17"/>
          <p:cNvSpPr/>
          <p:nvPr/>
        </p:nvSpPr>
        <p:spPr>
          <a:xfrm>
            <a:off x="633413" y="3442096"/>
            <a:ext cx="7886700" cy="1125000"/>
          </a:xfrm>
          <a:prstGeom prst="rect">
            <a:avLst/>
          </a:prstGeom>
          <a:solidFill>
            <a:srgbClr val="FFCB01"/>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120" name="Google Shape;120;p17"/>
          <p:cNvSpPr/>
          <p:nvPr/>
        </p:nvSpPr>
        <p:spPr>
          <a:xfrm>
            <a:off x="633413" y="1282303"/>
            <a:ext cx="7886700" cy="2139600"/>
          </a:xfrm>
          <a:prstGeom prst="rect">
            <a:avLst/>
          </a:prstGeom>
          <a:solidFill>
            <a:srgbClr val="991B1E"/>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121" name="Google Shape;121;p17"/>
          <p:cNvSpPr txBox="1"/>
          <p:nvPr>
            <p:ph type="title"/>
          </p:nvPr>
        </p:nvSpPr>
        <p:spPr>
          <a:xfrm>
            <a:off x="623888" y="1282303"/>
            <a:ext cx="7886700" cy="2139600"/>
          </a:xfrm>
          <a:prstGeom prst="rect">
            <a:avLst/>
          </a:prstGeom>
          <a:noFill/>
          <a:ln>
            <a:noFill/>
          </a:ln>
        </p:spPr>
        <p:txBody>
          <a:bodyPr anchorCtr="0" anchor="b" bIns="34275" lIns="34275" spcFirstLastPara="1" rIns="34275" wrap="square" tIns="34275">
            <a:normAutofit/>
          </a:bodyPr>
          <a:lstStyle>
            <a:lvl1pPr lvl="0" algn="l">
              <a:lnSpc>
                <a:spcPct val="90000"/>
              </a:lnSpc>
              <a:spcBef>
                <a:spcPts val="0"/>
              </a:spcBef>
              <a:spcAft>
                <a:spcPts val="0"/>
              </a:spcAft>
              <a:buClr>
                <a:srgbClr val="FFFFFF"/>
              </a:buClr>
              <a:buSzPts val="4500"/>
              <a:buFont typeface="Calibri"/>
              <a:buNone/>
              <a:defRPr sz="4500">
                <a:solidFill>
                  <a:srgbClr val="FFFFFF"/>
                </a:solidFill>
              </a:defRPr>
            </a:lvl1pPr>
            <a:lvl2pPr lvl="1" algn="l">
              <a:lnSpc>
                <a:spcPct val="90000"/>
              </a:lnSpc>
              <a:spcBef>
                <a:spcPts val="0"/>
              </a:spcBef>
              <a:spcAft>
                <a:spcPts val="0"/>
              </a:spcAft>
              <a:buClr>
                <a:srgbClr val="980101"/>
              </a:buClr>
              <a:buSzPts val="1400"/>
              <a:buNone/>
              <a:defRPr/>
            </a:lvl2pPr>
            <a:lvl3pPr lvl="2" algn="l">
              <a:lnSpc>
                <a:spcPct val="90000"/>
              </a:lnSpc>
              <a:spcBef>
                <a:spcPts val="0"/>
              </a:spcBef>
              <a:spcAft>
                <a:spcPts val="0"/>
              </a:spcAft>
              <a:buClr>
                <a:srgbClr val="980101"/>
              </a:buClr>
              <a:buSzPts val="1400"/>
              <a:buNone/>
              <a:defRPr/>
            </a:lvl3pPr>
            <a:lvl4pPr lvl="3" algn="l">
              <a:lnSpc>
                <a:spcPct val="90000"/>
              </a:lnSpc>
              <a:spcBef>
                <a:spcPts val="0"/>
              </a:spcBef>
              <a:spcAft>
                <a:spcPts val="0"/>
              </a:spcAft>
              <a:buClr>
                <a:srgbClr val="980101"/>
              </a:buClr>
              <a:buSzPts val="1400"/>
              <a:buNone/>
              <a:defRPr/>
            </a:lvl4pPr>
            <a:lvl5pPr lvl="4" algn="l">
              <a:lnSpc>
                <a:spcPct val="90000"/>
              </a:lnSpc>
              <a:spcBef>
                <a:spcPts val="0"/>
              </a:spcBef>
              <a:spcAft>
                <a:spcPts val="0"/>
              </a:spcAft>
              <a:buClr>
                <a:srgbClr val="980101"/>
              </a:buClr>
              <a:buSzPts val="1400"/>
              <a:buNone/>
              <a:defRPr/>
            </a:lvl5pPr>
            <a:lvl6pPr lvl="5" algn="l">
              <a:lnSpc>
                <a:spcPct val="90000"/>
              </a:lnSpc>
              <a:spcBef>
                <a:spcPts val="0"/>
              </a:spcBef>
              <a:spcAft>
                <a:spcPts val="0"/>
              </a:spcAft>
              <a:buClr>
                <a:srgbClr val="980101"/>
              </a:buClr>
              <a:buSzPts val="1400"/>
              <a:buNone/>
              <a:defRPr/>
            </a:lvl6pPr>
            <a:lvl7pPr lvl="6" algn="l">
              <a:lnSpc>
                <a:spcPct val="90000"/>
              </a:lnSpc>
              <a:spcBef>
                <a:spcPts val="0"/>
              </a:spcBef>
              <a:spcAft>
                <a:spcPts val="0"/>
              </a:spcAft>
              <a:buClr>
                <a:srgbClr val="980101"/>
              </a:buClr>
              <a:buSzPts val="1400"/>
              <a:buNone/>
              <a:defRPr/>
            </a:lvl7pPr>
            <a:lvl8pPr lvl="7" algn="l">
              <a:lnSpc>
                <a:spcPct val="90000"/>
              </a:lnSpc>
              <a:spcBef>
                <a:spcPts val="0"/>
              </a:spcBef>
              <a:spcAft>
                <a:spcPts val="0"/>
              </a:spcAft>
              <a:buClr>
                <a:srgbClr val="980101"/>
              </a:buClr>
              <a:buSzPts val="1400"/>
              <a:buNone/>
              <a:defRPr/>
            </a:lvl8pPr>
            <a:lvl9pPr lvl="8" algn="l">
              <a:lnSpc>
                <a:spcPct val="90000"/>
              </a:lnSpc>
              <a:spcBef>
                <a:spcPts val="0"/>
              </a:spcBef>
              <a:spcAft>
                <a:spcPts val="0"/>
              </a:spcAft>
              <a:buClr>
                <a:srgbClr val="980101"/>
              </a:buClr>
              <a:buSzPts val="1400"/>
              <a:buNone/>
              <a:defRPr/>
            </a:lvl9pPr>
          </a:lstStyle>
          <a:p/>
        </p:txBody>
      </p:sp>
      <p:sp>
        <p:nvSpPr>
          <p:cNvPr id="122" name="Google Shape;122;p17"/>
          <p:cNvSpPr txBox="1"/>
          <p:nvPr>
            <p:ph idx="1" type="body"/>
          </p:nvPr>
        </p:nvSpPr>
        <p:spPr>
          <a:xfrm>
            <a:off x="623888" y="3442096"/>
            <a:ext cx="7886700" cy="1125000"/>
          </a:xfrm>
          <a:prstGeom prst="rect">
            <a:avLst/>
          </a:prstGeom>
          <a:noFill/>
          <a:ln>
            <a:noFill/>
          </a:ln>
        </p:spPr>
        <p:txBody>
          <a:bodyPr anchorCtr="0" anchor="t" bIns="34275" lIns="34275" spcFirstLastPara="1" rIns="34275" wrap="square" tIns="34275">
            <a:normAutofit/>
          </a:bodyPr>
          <a:lstStyle>
            <a:lvl1pPr indent="-228600" lvl="0" marL="457200" algn="l">
              <a:lnSpc>
                <a:spcPct val="90000"/>
              </a:lnSpc>
              <a:spcBef>
                <a:spcPts val="800"/>
              </a:spcBef>
              <a:spcAft>
                <a:spcPts val="0"/>
              </a:spcAft>
              <a:buClr>
                <a:srgbClr val="000000"/>
              </a:buClr>
              <a:buSzPts val="1800"/>
              <a:buFont typeface="Calibri"/>
              <a:buNone/>
              <a:defRPr sz="1800"/>
            </a:lvl1pPr>
            <a:lvl2pPr indent="-228600" lvl="1" marL="914400" algn="l">
              <a:lnSpc>
                <a:spcPct val="90000"/>
              </a:lnSpc>
              <a:spcBef>
                <a:spcPts val="800"/>
              </a:spcBef>
              <a:spcAft>
                <a:spcPts val="0"/>
              </a:spcAft>
              <a:buClr>
                <a:srgbClr val="000000"/>
              </a:buClr>
              <a:buSzPts val="1800"/>
              <a:buFont typeface="Calibri"/>
              <a:buNone/>
              <a:defRPr sz="1800"/>
            </a:lvl2pPr>
            <a:lvl3pPr indent="-228600" lvl="2" marL="1371600" algn="l">
              <a:lnSpc>
                <a:spcPct val="90000"/>
              </a:lnSpc>
              <a:spcBef>
                <a:spcPts val="800"/>
              </a:spcBef>
              <a:spcAft>
                <a:spcPts val="0"/>
              </a:spcAft>
              <a:buClr>
                <a:srgbClr val="000000"/>
              </a:buClr>
              <a:buSzPts val="1800"/>
              <a:buFont typeface="Calibri"/>
              <a:buNone/>
              <a:defRPr sz="1800"/>
            </a:lvl3pPr>
            <a:lvl4pPr indent="-228600" lvl="3" marL="1828800" algn="l">
              <a:lnSpc>
                <a:spcPct val="90000"/>
              </a:lnSpc>
              <a:spcBef>
                <a:spcPts val="800"/>
              </a:spcBef>
              <a:spcAft>
                <a:spcPts val="0"/>
              </a:spcAft>
              <a:buClr>
                <a:srgbClr val="000000"/>
              </a:buClr>
              <a:buSzPts val="1800"/>
              <a:buFont typeface="Calibri"/>
              <a:buNone/>
              <a:defRPr sz="1800"/>
            </a:lvl4pPr>
            <a:lvl5pPr indent="-228600" lvl="4" marL="2286000" algn="l">
              <a:lnSpc>
                <a:spcPct val="90000"/>
              </a:lnSpc>
              <a:spcBef>
                <a:spcPts val="800"/>
              </a:spcBef>
              <a:spcAft>
                <a:spcPts val="0"/>
              </a:spcAft>
              <a:buClr>
                <a:srgbClr val="000000"/>
              </a:buClr>
              <a:buSzPts val="1800"/>
              <a:buFont typeface="Calibri"/>
              <a:buNone/>
              <a:defRPr sz="1800"/>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pic>
        <p:nvPicPr>
          <p:cNvPr descr="Graphic 8" id="123" name="Google Shape;123;p17"/>
          <p:cNvPicPr preferRelativeResize="0"/>
          <p:nvPr/>
        </p:nvPicPr>
        <p:blipFill rotWithShape="1">
          <a:blip r:embed="rId2">
            <a:alphaModFix/>
          </a:blip>
          <a:srcRect b="0" l="0" r="0" t="0"/>
          <a:stretch/>
        </p:blipFill>
        <p:spPr>
          <a:xfrm rot="5400000">
            <a:off x="7368777" y="1703785"/>
            <a:ext cx="985839" cy="750095"/>
          </a:xfrm>
          <a:prstGeom prst="rect">
            <a:avLst/>
          </a:prstGeom>
          <a:noFill/>
          <a:ln>
            <a:noFill/>
          </a:ln>
        </p:spPr>
      </p:pic>
      <p:sp>
        <p:nvSpPr>
          <p:cNvPr id="124" name="Google Shape;124;p17"/>
          <p:cNvSpPr txBox="1"/>
          <p:nvPr>
            <p:ph idx="12" type="sldNum"/>
          </p:nvPr>
        </p:nvSpPr>
        <p:spPr>
          <a:xfrm>
            <a:off x="8317364" y="4803219"/>
            <a:ext cx="198000" cy="207900"/>
          </a:xfrm>
          <a:prstGeom prst="rect">
            <a:avLst/>
          </a:prstGeom>
          <a:noFill/>
          <a:ln>
            <a:noFill/>
          </a:ln>
        </p:spPr>
        <p:txBody>
          <a:bodyPr anchorCtr="0" anchor="ctr" bIns="34275" lIns="34275" spcFirstLastPara="1" rIns="34275" wrap="square" tIns="34275">
            <a:spAutoFit/>
          </a:bodyPr>
          <a:lstStyle>
            <a:lvl1pPr indent="0" lvl="0"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p:cSld name="Comparison 2">
    <p:spTree>
      <p:nvGrpSpPr>
        <p:cNvPr id="125" name="Shape 125"/>
        <p:cNvGrpSpPr/>
        <p:nvPr/>
      </p:nvGrpSpPr>
      <p:grpSpPr>
        <a:xfrm>
          <a:off x="0" y="0"/>
          <a:ext cx="0" cy="0"/>
          <a:chOff x="0" y="0"/>
          <a:chExt cx="0" cy="0"/>
        </a:xfrm>
      </p:grpSpPr>
      <p:sp>
        <p:nvSpPr>
          <p:cNvPr id="126" name="Google Shape;126;p18"/>
          <p:cNvSpPr/>
          <p:nvPr/>
        </p:nvSpPr>
        <p:spPr>
          <a:xfrm>
            <a:off x="4638674" y="1382316"/>
            <a:ext cx="3868344" cy="506034"/>
          </a:xfrm>
          <a:custGeom>
            <a:rect b="b" l="l" r="r" t="t"/>
            <a:pathLst>
              <a:path extrusionOk="0" h="21600" w="21600">
                <a:moveTo>
                  <a:pt x="0" y="0"/>
                </a:moveTo>
                <a:lnTo>
                  <a:pt x="20187" y="0"/>
                </a:lnTo>
                <a:lnTo>
                  <a:pt x="21600" y="10800"/>
                </a:lnTo>
                <a:lnTo>
                  <a:pt x="20187" y="21600"/>
                </a:lnTo>
                <a:lnTo>
                  <a:pt x="0" y="21600"/>
                </a:lnTo>
                <a:close/>
              </a:path>
            </a:pathLst>
          </a:custGeom>
          <a:solidFill>
            <a:srgbClr val="991B1E"/>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127" name="Google Shape;127;p18"/>
          <p:cNvSpPr/>
          <p:nvPr/>
        </p:nvSpPr>
        <p:spPr>
          <a:xfrm>
            <a:off x="628649" y="1372791"/>
            <a:ext cx="3868344" cy="506034"/>
          </a:xfrm>
          <a:custGeom>
            <a:rect b="b" l="l" r="r" t="t"/>
            <a:pathLst>
              <a:path extrusionOk="0" h="21600" w="21600">
                <a:moveTo>
                  <a:pt x="0" y="0"/>
                </a:moveTo>
                <a:lnTo>
                  <a:pt x="20187" y="0"/>
                </a:lnTo>
                <a:lnTo>
                  <a:pt x="21600" y="10800"/>
                </a:lnTo>
                <a:lnTo>
                  <a:pt x="20187" y="21600"/>
                </a:lnTo>
                <a:lnTo>
                  <a:pt x="0" y="21600"/>
                </a:lnTo>
                <a:close/>
              </a:path>
            </a:pathLst>
          </a:custGeom>
          <a:solidFill>
            <a:srgbClr val="991B1E"/>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128" name="Google Shape;128;p18"/>
          <p:cNvSpPr txBox="1"/>
          <p:nvPr>
            <p:ph idx="1" type="body"/>
          </p:nvPr>
        </p:nvSpPr>
        <p:spPr>
          <a:xfrm>
            <a:off x="629840" y="1260872"/>
            <a:ext cx="3868200" cy="618000"/>
          </a:xfrm>
          <a:prstGeom prst="rect">
            <a:avLst/>
          </a:prstGeom>
          <a:noFill/>
          <a:ln>
            <a:noFill/>
          </a:ln>
        </p:spPr>
        <p:txBody>
          <a:bodyPr anchorCtr="0" anchor="b" bIns="34275" lIns="34275" spcFirstLastPara="1" rIns="34275" wrap="square" tIns="34275">
            <a:normAutofit/>
          </a:bodyPr>
          <a:lstStyle>
            <a:lvl1pPr indent="-228600" lvl="0" marL="457200" algn="l">
              <a:lnSpc>
                <a:spcPct val="90000"/>
              </a:lnSpc>
              <a:spcBef>
                <a:spcPts val="800"/>
              </a:spcBef>
              <a:spcAft>
                <a:spcPts val="0"/>
              </a:spcAft>
              <a:buClr>
                <a:srgbClr val="FFFFFF"/>
              </a:buClr>
              <a:buSzPts val="1800"/>
              <a:buFont typeface="Calibri"/>
              <a:buNone/>
              <a:defRPr b="1" sz="1800">
                <a:solidFill>
                  <a:srgbClr val="FFFFFF"/>
                </a:solidFill>
              </a:defRPr>
            </a:lvl1pPr>
            <a:lvl2pPr indent="-228600" lvl="1" marL="914400" algn="l">
              <a:lnSpc>
                <a:spcPct val="90000"/>
              </a:lnSpc>
              <a:spcBef>
                <a:spcPts val="800"/>
              </a:spcBef>
              <a:spcAft>
                <a:spcPts val="0"/>
              </a:spcAft>
              <a:buClr>
                <a:srgbClr val="FFFFFF"/>
              </a:buClr>
              <a:buSzPts val="1800"/>
              <a:buFont typeface="Calibri"/>
              <a:buNone/>
              <a:defRPr b="1" sz="1800">
                <a:solidFill>
                  <a:srgbClr val="FFFFFF"/>
                </a:solidFill>
              </a:defRPr>
            </a:lvl2pPr>
            <a:lvl3pPr indent="-228600" lvl="2" marL="1371600" algn="l">
              <a:lnSpc>
                <a:spcPct val="90000"/>
              </a:lnSpc>
              <a:spcBef>
                <a:spcPts val="800"/>
              </a:spcBef>
              <a:spcAft>
                <a:spcPts val="0"/>
              </a:spcAft>
              <a:buClr>
                <a:srgbClr val="FFFFFF"/>
              </a:buClr>
              <a:buSzPts val="1800"/>
              <a:buFont typeface="Calibri"/>
              <a:buNone/>
              <a:defRPr b="1" sz="1800">
                <a:solidFill>
                  <a:srgbClr val="FFFFFF"/>
                </a:solidFill>
              </a:defRPr>
            </a:lvl3pPr>
            <a:lvl4pPr indent="-228600" lvl="3" marL="1828800" algn="l">
              <a:lnSpc>
                <a:spcPct val="90000"/>
              </a:lnSpc>
              <a:spcBef>
                <a:spcPts val="800"/>
              </a:spcBef>
              <a:spcAft>
                <a:spcPts val="0"/>
              </a:spcAft>
              <a:buClr>
                <a:srgbClr val="FFFFFF"/>
              </a:buClr>
              <a:buSzPts val="1800"/>
              <a:buFont typeface="Calibri"/>
              <a:buNone/>
              <a:defRPr b="1" sz="1800">
                <a:solidFill>
                  <a:srgbClr val="FFFFFF"/>
                </a:solidFill>
              </a:defRPr>
            </a:lvl4pPr>
            <a:lvl5pPr indent="-228600" lvl="4" marL="2286000" algn="l">
              <a:lnSpc>
                <a:spcPct val="90000"/>
              </a:lnSpc>
              <a:spcBef>
                <a:spcPts val="800"/>
              </a:spcBef>
              <a:spcAft>
                <a:spcPts val="0"/>
              </a:spcAft>
              <a:buClr>
                <a:srgbClr val="FFFFFF"/>
              </a:buClr>
              <a:buSzPts val="1800"/>
              <a:buFont typeface="Calibri"/>
              <a:buNone/>
              <a:defRPr b="1" sz="1800">
                <a:solidFill>
                  <a:srgbClr val="FFFFFF"/>
                </a:solidFill>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129" name="Google Shape;129;p18"/>
          <p:cNvSpPr txBox="1"/>
          <p:nvPr>
            <p:ph idx="2" type="body"/>
          </p:nvPr>
        </p:nvSpPr>
        <p:spPr>
          <a:xfrm>
            <a:off x="4629150" y="1260872"/>
            <a:ext cx="3887400" cy="618000"/>
          </a:xfrm>
          <a:prstGeom prst="rect">
            <a:avLst/>
          </a:prstGeom>
          <a:noFill/>
          <a:ln>
            <a:noFill/>
          </a:ln>
        </p:spPr>
        <p:txBody>
          <a:bodyPr anchorCtr="0" anchor="b" bIns="34275" lIns="34275" spcFirstLastPara="1" rIns="34275" wrap="square" tIns="34275">
            <a:normAutofit/>
          </a:bodyPr>
          <a:lstStyle>
            <a:lvl1pPr indent="-317500" lvl="0" marL="457200" algn="l">
              <a:lnSpc>
                <a:spcPct val="90000"/>
              </a:lnSpc>
              <a:spcBef>
                <a:spcPts val="800"/>
              </a:spcBef>
              <a:spcAft>
                <a:spcPts val="0"/>
              </a:spcAft>
              <a:buClr>
                <a:srgbClr val="000000"/>
              </a:buClr>
              <a:buSzPts val="1400"/>
              <a:buChar char="•"/>
              <a:defRPr/>
            </a:lvl1pPr>
            <a:lvl2pPr indent="-317500" lvl="1" marL="914400" algn="l">
              <a:lnSpc>
                <a:spcPct val="90000"/>
              </a:lnSpc>
              <a:spcBef>
                <a:spcPts val="800"/>
              </a:spcBef>
              <a:spcAft>
                <a:spcPts val="0"/>
              </a:spcAft>
              <a:buClr>
                <a:srgbClr val="000000"/>
              </a:buClr>
              <a:buSzPts val="1400"/>
              <a:buChar char="•"/>
              <a:defRPr/>
            </a:lvl2pPr>
            <a:lvl3pPr indent="-317500" lvl="2" marL="1371600" algn="l">
              <a:lnSpc>
                <a:spcPct val="90000"/>
              </a:lnSpc>
              <a:spcBef>
                <a:spcPts val="800"/>
              </a:spcBef>
              <a:spcAft>
                <a:spcPts val="0"/>
              </a:spcAft>
              <a:buClr>
                <a:srgbClr val="000000"/>
              </a:buClr>
              <a:buSzPts val="1400"/>
              <a:buChar char="•"/>
              <a:defRPr/>
            </a:lvl3pPr>
            <a:lvl4pPr indent="-317500" lvl="3" marL="1828800" algn="l">
              <a:lnSpc>
                <a:spcPct val="90000"/>
              </a:lnSpc>
              <a:spcBef>
                <a:spcPts val="800"/>
              </a:spcBef>
              <a:spcAft>
                <a:spcPts val="0"/>
              </a:spcAft>
              <a:buClr>
                <a:srgbClr val="000000"/>
              </a:buClr>
              <a:buSzPts val="1400"/>
              <a:buChar char="•"/>
              <a:defRPr/>
            </a:lvl4pPr>
            <a:lvl5pPr indent="-317500" lvl="4" marL="2286000" algn="l">
              <a:lnSpc>
                <a:spcPct val="90000"/>
              </a:lnSpc>
              <a:spcBef>
                <a:spcPts val="800"/>
              </a:spcBef>
              <a:spcAft>
                <a:spcPts val="0"/>
              </a:spcAft>
              <a:buClr>
                <a:srgbClr val="000000"/>
              </a:buClr>
              <a:buSzPts val="1400"/>
              <a:buChar char="•"/>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130" name="Google Shape;130;p18"/>
          <p:cNvSpPr/>
          <p:nvPr/>
        </p:nvSpPr>
        <p:spPr>
          <a:xfrm>
            <a:off x="0" y="359569"/>
            <a:ext cx="9144000" cy="994200"/>
          </a:xfrm>
          <a:prstGeom prst="rect">
            <a:avLst/>
          </a:prstGeom>
          <a:solidFill>
            <a:srgbClr val="FFCB01"/>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131" name="Google Shape;131;p18"/>
          <p:cNvSpPr/>
          <p:nvPr/>
        </p:nvSpPr>
        <p:spPr>
          <a:xfrm rot="5400000">
            <a:off x="221976" y="353116"/>
            <a:ext cx="1049112" cy="792936"/>
          </a:xfrm>
          <a:custGeom>
            <a:rect b="b" l="l" r="r" t="t"/>
            <a:pathLst>
              <a:path extrusionOk="0" h="21600" w="21600">
                <a:moveTo>
                  <a:pt x="0" y="0"/>
                </a:moveTo>
                <a:lnTo>
                  <a:pt x="14727" y="0"/>
                </a:lnTo>
                <a:lnTo>
                  <a:pt x="21600" y="10800"/>
                </a:lnTo>
                <a:lnTo>
                  <a:pt x="14727" y="21600"/>
                </a:lnTo>
                <a:lnTo>
                  <a:pt x="0" y="21600"/>
                </a:lnTo>
                <a:close/>
              </a:path>
            </a:pathLst>
          </a:custGeom>
          <a:solidFill>
            <a:srgbClr val="991B1E"/>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132" name="Google Shape;132;p18"/>
          <p:cNvSpPr txBox="1"/>
          <p:nvPr>
            <p:ph idx="12" type="sldNum"/>
          </p:nvPr>
        </p:nvSpPr>
        <p:spPr>
          <a:xfrm>
            <a:off x="587587" y="475996"/>
            <a:ext cx="318000" cy="346200"/>
          </a:xfrm>
          <a:prstGeom prst="rect">
            <a:avLst/>
          </a:prstGeom>
          <a:noFill/>
          <a:ln>
            <a:noFill/>
          </a:ln>
        </p:spPr>
        <p:txBody>
          <a:bodyPr anchorCtr="0" anchor="ctr" bIns="34275" lIns="34275" spcFirstLastPara="1" rIns="34275" wrap="square" tIns="34275">
            <a:spAutoFit/>
          </a:bodyPr>
          <a:lstStyle>
            <a:lvl1pPr indent="0" lvl="0" marL="0" marR="0" algn="ctr">
              <a:lnSpc>
                <a:spcPct val="100000"/>
              </a:lnSpc>
              <a:spcBef>
                <a:spcPts val="0"/>
              </a:spcBef>
              <a:spcAft>
                <a:spcPts val="0"/>
              </a:spcAft>
              <a:buClr>
                <a:srgbClr val="888888"/>
              </a:buClr>
              <a:buSzPts val="1800"/>
              <a:buFont typeface="Calibri"/>
              <a:buNone/>
              <a:defRPr b="0" i="0" sz="1800" u="none" cap="none" strike="noStrike">
                <a:solidFill>
                  <a:srgbClr val="888888"/>
                </a:solidFill>
                <a:latin typeface="Calibri"/>
                <a:ea typeface="Calibri"/>
                <a:cs typeface="Calibri"/>
                <a:sym typeface="Calibri"/>
              </a:defRPr>
            </a:lvl1pPr>
            <a:lvl2pPr indent="0" lvl="1" marL="0" marR="0" algn="ctr">
              <a:lnSpc>
                <a:spcPct val="100000"/>
              </a:lnSpc>
              <a:spcBef>
                <a:spcPts val="0"/>
              </a:spcBef>
              <a:spcAft>
                <a:spcPts val="0"/>
              </a:spcAft>
              <a:buClr>
                <a:srgbClr val="888888"/>
              </a:buClr>
              <a:buSzPts val="1800"/>
              <a:buFont typeface="Calibri"/>
              <a:buNone/>
              <a:defRPr b="0" i="0" sz="1800" u="none" cap="none" strike="noStrike">
                <a:solidFill>
                  <a:srgbClr val="888888"/>
                </a:solidFill>
                <a:latin typeface="Calibri"/>
                <a:ea typeface="Calibri"/>
                <a:cs typeface="Calibri"/>
                <a:sym typeface="Calibri"/>
              </a:defRPr>
            </a:lvl2pPr>
            <a:lvl3pPr indent="0" lvl="2" marL="0" marR="0" algn="ctr">
              <a:lnSpc>
                <a:spcPct val="100000"/>
              </a:lnSpc>
              <a:spcBef>
                <a:spcPts val="0"/>
              </a:spcBef>
              <a:spcAft>
                <a:spcPts val="0"/>
              </a:spcAft>
              <a:buClr>
                <a:srgbClr val="888888"/>
              </a:buClr>
              <a:buSzPts val="1800"/>
              <a:buFont typeface="Calibri"/>
              <a:buNone/>
              <a:defRPr b="0" i="0" sz="1800" u="none" cap="none" strike="noStrike">
                <a:solidFill>
                  <a:srgbClr val="888888"/>
                </a:solidFill>
                <a:latin typeface="Calibri"/>
                <a:ea typeface="Calibri"/>
                <a:cs typeface="Calibri"/>
                <a:sym typeface="Calibri"/>
              </a:defRPr>
            </a:lvl3pPr>
            <a:lvl4pPr indent="0" lvl="3" marL="0" marR="0" algn="ctr">
              <a:lnSpc>
                <a:spcPct val="100000"/>
              </a:lnSpc>
              <a:spcBef>
                <a:spcPts val="0"/>
              </a:spcBef>
              <a:spcAft>
                <a:spcPts val="0"/>
              </a:spcAft>
              <a:buClr>
                <a:srgbClr val="888888"/>
              </a:buClr>
              <a:buSzPts val="1800"/>
              <a:buFont typeface="Calibri"/>
              <a:buNone/>
              <a:defRPr b="0" i="0" sz="1800" u="none" cap="none" strike="noStrike">
                <a:solidFill>
                  <a:srgbClr val="888888"/>
                </a:solidFill>
                <a:latin typeface="Calibri"/>
                <a:ea typeface="Calibri"/>
                <a:cs typeface="Calibri"/>
                <a:sym typeface="Calibri"/>
              </a:defRPr>
            </a:lvl4pPr>
            <a:lvl5pPr indent="0" lvl="4" marL="0" marR="0" algn="ctr">
              <a:lnSpc>
                <a:spcPct val="100000"/>
              </a:lnSpc>
              <a:spcBef>
                <a:spcPts val="0"/>
              </a:spcBef>
              <a:spcAft>
                <a:spcPts val="0"/>
              </a:spcAft>
              <a:buClr>
                <a:srgbClr val="888888"/>
              </a:buClr>
              <a:buSzPts val="1800"/>
              <a:buFont typeface="Calibri"/>
              <a:buNone/>
              <a:defRPr b="0" i="0" sz="1800" u="none" cap="none" strike="noStrike">
                <a:solidFill>
                  <a:srgbClr val="888888"/>
                </a:solidFill>
                <a:latin typeface="Calibri"/>
                <a:ea typeface="Calibri"/>
                <a:cs typeface="Calibri"/>
                <a:sym typeface="Calibri"/>
              </a:defRPr>
            </a:lvl5pPr>
            <a:lvl6pPr indent="0" lvl="5" marL="0" marR="0" algn="ctr">
              <a:lnSpc>
                <a:spcPct val="100000"/>
              </a:lnSpc>
              <a:spcBef>
                <a:spcPts val="0"/>
              </a:spcBef>
              <a:spcAft>
                <a:spcPts val="0"/>
              </a:spcAft>
              <a:buClr>
                <a:srgbClr val="888888"/>
              </a:buClr>
              <a:buSzPts val="1800"/>
              <a:buFont typeface="Calibri"/>
              <a:buNone/>
              <a:defRPr b="0" i="0" sz="1800" u="none" cap="none" strike="noStrike">
                <a:solidFill>
                  <a:srgbClr val="888888"/>
                </a:solidFill>
                <a:latin typeface="Calibri"/>
                <a:ea typeface="Calibri"/>
                <a:cs typeface="Calibri"/>
                <a:sym typeface="Calibri"/>
              </a:defRPr>
            </a:lvl6pPr>
            <a:lvl7pPr indent="0" lvl="6" marL="0" marR="0" algn="ctr">
              <a:lnSpc>
                <a:spcPct val="100000"/>
              </a:lnSpc>
              <a:spcBef>
                <a:spcPts val="0"/>
              </a:spcBef>
              <a:spcAft>
                <a:spcPts val="0"/>
              </a:spcAft>
              <a:buClr>
                <a:srgbClr val="888888"/>
              </a:buClr>
              <a:buSzPts val="1800"/>
              <a:buFont typeface="Calibri"/>
              <a:buNone/>
              <a:defRPr b="0" i="0" sz="1800" u="none" cap="none" strike="noStrike">
                <a:solidFill>
                  <a:srgbClr val="888888"/>
                </a:solidFill>
                <a:latin typeface="Calibri"/>
                <a:ea typeface="Calibri"/>
                <a:cs typeface="Calibri"/>
                <a:sym typeface="Calibri"/>
              </a:defRPr>
            </a:lvl7pPr>
            <a:lvl8pPr indent="0" lvl="7" marL="0" marR="0" algn="ctr">
              <a:lnSpc>
                <a:spcPct val="100000"/>
              </a:lnSpc>
              <a:spcBef>
                <a:spcPts val="0"/>
              </a:spcBef>
              <a:spcAft>
                <a:spcPts val="0"/>
              </a:spcAft>
              <a:buClr>
                <a:srgbClr val="888888"/>
              </a:buClr>
              <a:buSzPts val="1800"/>
              <a:buFont typeface="Calibri"/>
              <a:buNone/>
              <a:defRPr b="0" i="0" sz="1800" u="none" cap="none" strike="noStrike">
                <a:solidFill>
                  <a:srgbClr val="888888"/>
                </a:solidFill>
                <a:latin typeface="Calibri"/>
                <a:ea typeface="Calibri"/>
                <a:cs typeface="Calibri"/>
                <a:sym typeface="Calibri"/>
              </a:defRPr>
            </a:lvl8pPr>
            <a:lvl9pPr indent="0" lvl="8" marL="0" marR="0" algn="ctr">
              <a:lnSpc>
                <a:spcPct val="100000"/>
              </a:lnSpc>
              <a:spcBef>
                <a:spcPts val="0"/>
              </a:spcBef>
              <a:spcAft>
                <a:spcPts val="0"/>
              </a:spcAft>
              <a:buClr>
                <a:srgbClr val="888888"/>
              </a:buClr>
              <a:buSzPts val="1800"/>
              <a:buFont typeface="Calibri"/>
              <a:buNone/>
              <a:defRPr b="0" i="0" sz="1800" u="none" cap="none" strike="noStrike">
                <a:solidFill>
                  <a:srgbClr val="888888"/>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
              <a:t>‹#›</a:t>
            </a:fld>
            <a:endParaRPr/>
          </a:p>
        </p:txBody>
      </p:sp>
      <p:sp>
        <p:nvSpPr>
          <p:cNvPr id="133" name="Google Shape;133;p18"/>
          <p:cNvSpPr/>
          <p:nvPr/>
        </p:nvSpPr>
        <p:spPr>
          <a:xfrm>
            <a:off x="1142999" y="225028"/>
            <a:ext cx="120636" cy="133866"/>
          </a:xfrm>
          <a:custGeom>
            <a:rect b="b" l="l" r="r" t="t"/>
            <a:pathLst>
              <a:path extrusionOk="0" h="21600" w="21600">
                <a:moveTo>
                  <a:pt x="0" y="21600"/>
                </a:moveTo>
                <a:lnTo>
                  <a:pt x="21600" y="21600"/>
                </a:lnTo>
                <a:lnTo>
                  <a:pt x="0" y="0"/>
                </a:lnTo>
                <a:close/>
              </a:path>
            </a:pathLst>
          </a:custGeom>
          <a:solidFill>
            <a:srgbClr val="FE8282"/>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134" name="Google Shape;134;p18"/>
          <p:cNvSpPr txBox="1"/>
          <p:nvPr>
            <p:ph type="title"/>
          </p:nvPr>
        </p:nvSpPr>
        <p:spPr>
          <a:xfrm>
            <a:off x="1493044" y="369094"/>
            <a:ext cx="7022400" cy="994200"/>
          </a:xfrm>
          <a:prstGeom prst="rect">
            <a:avLst/>
          </a:prstGeom>
          <a:noFill/>
          <a:ln>
            <a:noFill/>
          </a:ln>
        </p:spPr>
        <p:txBody>
          <a:bodyPr anchorCtr="0" anchor="ctr" bIns="34275" lIns="34275" spcFirstLastPara="1" rIns="34275" wrap="square" tIns="34275">
            <a:normAutofit/>
          </a:bodyPr>
          <a:lstStyle>
            <a:lvl1pPr lvl="0" algn="l">
              <a:lnSpc>
                <a:spcPct val="90000"/>
              </a:lnSpc>
              <a:spcBef>
                <a:spcPts val="0"/>
              </a:spcBef>
              <a:spcAft>
                <a:spcPts val="0"/>
              </a:spcAft>
              <a:buClr>
                <a:srgbClr val="980101"/>
              </a:buClr>
              <a:buSzPts val="1400"/>
              <a:buNone/>
              <a:defRPr/>
            </a:lvl1pPr>
            <a:lvl2pPr lvl="1" algn="l">
              <a:lnSpc>
                <a:spcPct val="90000"/>
              </a:lnSpc>
              <a:spcBef>
                <a:spcPts val="0"/>
              </a:spcBef>
              <a:spcAft>
                <a:spcPts val="0"/>
              </a:spcAft>
              <a:buClr>
                <a:srgbClr val="980101"/>
              </a:buClr>
              <a:buSzPts val="1400"/>
              <a:buNone/>
              <a:defRPr/>
            </a:lvl2pPr>
            <a:lvl3pPr lvl="2" algn="l">
              <a:lnSpc>
                <a:spcPct val="90000"/>
              </a:lnSpc>
              <a:spcBef>
                <a:spcPts val="0"/>
              </a:spcBef>
              <a:spcAft>
                <a:spcPts val="0"/>
              </a:spcAft>
              <a:buClr>
                <a:srgbClr val="980101"/>
              </a:buClr>
              <a:buSzPts val="1400"/>
              <a:buNone/>
              <a:defRPr/>
            </a:lvl3pPr>
            <a:lvl4pPr lvl="3" algn="l">
              <a:lnSpc>
                <a:spcPct val="90000"/>
              </a:lnSpc>
              <a:spcBef>
                <a:spcPts val="0"/>
              </a:spcBef>
              <a:spcAft>
                <a:spcPts val="0"/>
              </a:spcAft>
              <a:buClr>
                <a:srgbClr val="980101"/>
              </a:buClr>
              <a:buSzPts val="1400"/>
              <a:buNone/>
              <a:defRPr/>
            </a:lvl4pPr>
            <a:lvl5pPr lvl="4" algn="l">
              <a:lnSpc>
                <a:spcPct val="90000"/>
              </a:lnSpc>
              <a:spcBef>
                <a:spcPts val="0"/>
              </a:spcBef>
              <a:spcAft>
                <a:spcPts val="0"/>
              </a:spcAft>
              <a:buClr>
                <a:srgbClr val="980101"/>
              </a:buClr>
              <a:buSzPts val="1400"/>
              <a:buNone/>
              <a:defRPr/>
            </a:lvl5pPr>
            <a:lvl6pPr lvl="5" algn="l">
              <a:lnSpc>
                <a:spcPct val="90000"/>
              </a:lnSpc>
              <a:spcBef>
                <a:spcPts val="0"/>
              </a:spcBef>
              <a:spcAft>
                <a:spcPts val="0"/>
              </a:spcAft>
              <a:buClr>
                <a:srgbClr val="980101"/>
              </a:buClr>
              <a:buSzPts val="1400"/>
              <a:buNone/>
              <a:defRPr/>
            </a:lvl6pPr>
            <a:lvl7pPr lvl="6" algn="l">
              <a:lnSpc>
                <a:spcPct val="90000"/>
              </a:lnSpc>
              <a:spcBef>
                <a:spcPts val="0"/>
              </a:spcBef>
              <a:spcAft>
                <a:spcPts val="0"/>
              </a:spcAft>
              <a:buClr>
                <a:srgbClr val="980101"/>
              </a:buClr>
              <a:buSzPts val="1400"/>
              <a:buNone/>
              <a:defRPr/>
            </a:lvl7pPr>
            <a:lvl8pPr lvl="7" algn="l">
              <a:lnSpc>
                <a:spcPct val="90000"/>
              </a:lnSpc>
              <a:spcBef>
                <a:spcPts val="0"/>
              </a:spcBef>
              <a:spcAft>
                <a:spcPts val="0"/>
              </a:spcAft>
              <a:buClr>
                <a:srgbClr val="980101"/>
              </a:buClr>
              <a:buSzPts val="1400"/>
              <a:buNone/>
              <a:defRPr/>
            </a:lvl8pPr>
            <a:lvl9pPr lvl="8" algn="l">
              <a:lnSpc>
                <a:spcPct val="90000"/>
              </a:lnSpc>
              <a:spcBef>
                <a:spcPts val="0"/>
              </a:spcBef>
              <a:spcAft>
                <a:spcPts val="0"/>
              </a:spcAft>
              <a:buClr>
                <a:srgbClr val="980101"/>
              </a:buClr>
              <a:buSzPts val="1400"/>
              <a:buNone/>
              <a:defRPr/>
            </a:lvl9pPr>
          </a:lstStyle>
          <a:p/>
        </p:txBody>
      </p:sp>
      <p:pic>
        <p:nvPicPr>
          <p:cNvPr descr="Graphic 14" id="135" name="Google Shape;135;p18"/>
          <p:cNvPicPr preferRelativeResize="0"/>
          <p:nvPr/>
        </p:nvPicPr>
        <p:blipFill rotWithShape="1">
          <a:blip r:embed="rId2">
            <a:alphaModFix/>
          </a:blip>
          <a:srcRect b="0" l="0" r="0" t="0"/>
          <a:stretch/>
        </p:blipFill>
        <p:spPr>
          <a:xfrm rot="5400000">
            <a:off x="8161985" y="4171784"/>
            <a:ext cx="985839" cy="750095"/>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p:cSld name="Content with Caption 2">
    <p:spTree>
      <p:nvGrpSpPr>
        <p:cNvPr id="136" name="Shape 136"/>
        <p:cNvGrpSpPr/>
        <p:nvPr/>
      </p:nvGrpSpPr>
      <p:grpSpPr>
        <a:xfrm>
          <a:off x="0" y="0"/>
          <a:ext cx="0" cy="0"/>
          <a:chOff x="0" y="0"/>
          <a:chExt cx="0" cy="0"/>
        </a:xfrm>
      </p:grpSpPr>
      <p:sp>
        <p:nvSpPr>
          <p:cNvPr id="137" name="Google Shape;137;p19"/>
          <p:cNvSpPr/>
          <p:nvPr/>
        </p:nvSpPr>
        <p:spPr>
          <a:xfrm>
            <a:off x="627458" y="1543050"/>
            <a:ext cx="2949300" cy="2858700"/>
          </a:xfrm>
          <a:prstGeom prst="rect">
            <a:avLst/>
          </a:prstGeom>
          <a:solidFill>
            <a:srgbClr val="FFCB01"/>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138" name="Google Shape;138;p19"/>
          <p:cNvSpPr/>
          <p:nvPr/>
        </p:nvSpPr>
        <p:spPr>
          <a:xfrm rot="5400000">
            <a:off x="1289432" y="-297043"/>
            <a:ext cx="1639548" cy="2949156"/>
          </a:xfrm>
          <a:custGeom>
            <a:rect b="b" l="l" r="r" t="t"/>
            <a:pathLst>
              <a:path extrusionOk="0" h="21600" w="21600">
                <a:moveTo>
                  <a:pt x="0" y="0"/>
                </a:moveTo>
                <a:lnTo>
                  <a:pt x="16053" y="0"/>
                </a:lnTo>
                <a:lnTo>
                  <a:pt x="21600" y="10800"/>
                </a:lnTo>
                <a:lnTo>
                  <a:pt x="16053" y="21600"/>
                </a:lnTo>
                <a:lnTo>
                  <a:pt x="0" y="21600"/>
                </a:lnTo>
                <a:close/>
              </a:path>
            </a:pathLst>
          </a:custGeom>
          <a:solidFill>
            <a:srgbClr val="991B1E"/>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139" name="Google Shape;139;p19"/>
          <p:cNvSpPr txBox="1"/>
          <p:nvPr>
            <p:ph type="title"/>
          </p:nvPr>
        </p:nvSpPr>
        <p:spPr>
          <a:xfrm>
            <a:off x="629840" y="342900"/>
            <a:ext cx="2949300" cy="1200300"/>
          </a:xfrm>
          <a:prstGeom prst="rect">
            <a:avLst/>
          </a:prstGeom>
          <a:noFill/>
          <a:ln>
            <a:noFill/>
          </a:ln>
        </p:spPr>
        <p:txBody>
          <a:bodyPr anchorCtr="0" anchor="b" bIns="34275" lIns="34275" spcFirstLastPara="1" rIns="34275" wrap="square" tIns="34275">
            <a:normAutofit/>
          </a:bodyPr>
          <a:lstStyle>
            <a:lvl1pPr lvl="0" algn="l">
              <a:lnSpc>
                <a:spcPct val="90000"/>
              </a:lnSpc>
              <a:spcBef>
                <a:spcPts val="0"/>
              </a:spcBef>
              <a:spcAft>
                <a:spcPts val="0"/>
              </a:spcAft>
              <a:buClr>
                <a:srgbClr val="FFFFFF"/>
              </a:buClr>
              <a:buSzPts val="2400"/>
              <a:buFont typeface="Calibri"/>
              <a:buNone/>
              <a:defRPr sz="2400">
                <a:solidFill>
                  <a:srgbClr val="FFFFFF"/>
                </a:solidFill>
              </a:defRPr>
            </a:lvl1pPr>
            <a:lvl2pPr lvl="1" algn="l">
              <a:lnSpc>
                <a:spcPct val="90000"/>
              </a:lnSpc>
              <a:spcBef>
                <a:spcPts val="0"/>
              </a:spcBef>
              <a:spcAft>
                <a:spcPts val="0"/>
              </a:spcAft>
              <a:buClr>
                <a:srgbClr val="980101"/>
              </a:buClr>
              <a:buSzPts val="1400"/>
              <a:buNone/>
              <a:defRPr/>
            </a:lvl2pPr>
            <a:lvl3pPr lvl="2" algn="l">
              <a:lnSpc>
                <a:spcPct val="90000"/>
              </a:lnSpc>
              <a:spcBef>
                <a:spcPts val="0"/>
              </a:spcBef>
              <a:spcAft>
                <a:spcPts val="0"/>
              </a:spcAft>
              <a:buClr>
                <a:srgbClr val="980101"/>
              </a:buClr>
              <a:buSzPts val="1400"/>
              <a:buNone/>
              <a:defRPr/>
            </a:lvl3pPr>
            <a:lvl4pPr lvl="3" algn="l">
              <a:lnSpc>
                <a:spcPct val="90000"/>
              </a:lnSpc>
              <a:spcBef>
                <a:spcPts val="0"/>
              </a:spcBef>
              <a:spcAft>
                <a:spcPts val="0"/>
              </a:spcAft>
              <a:buClr>
                <a:srgbClr val="980101"/>
              </a:buClr>
              <a:buSzPts val="1400"/>
              <a:buNone/>
              <a:defRPr/>
            </a:lvl4pPr>
            <a:lvl5pPr lvl="4" algn="l">
              <a:lnSpc>
                <a:spcPct val="90000"/>
              </a:lnSpc>
              <a:spcBef>
                <a:spcPts val="0"/>
              </a:spcBef>
              <a:spcAft>
                <a:spcPts val="0"/>
              </a:spcAft>
              <a:buClr>
                <a:srgbClr val="980101"/>
              </a:buClr>
              <a:buSzPts val="1400"/>
              <a:buNone/>
              <a:defRPr/>
            </a:lvl5pPr>
            <a:lvl6pPr lvl="5" algn="l">
              <a:lnSpc>
                <a:spcPct val="90000"/>
              </a:lnSpc>
              <a:spcBef>
                <a:spcPts val="0"/>
              </a:spcBef>
              <a:spcAft>
                <a:spcPts val="0"/>
              </a:spcAft>
              <a:buClr>
                <a:srgbClr val="980101"/>
              </a:buClr>
              <a:buSzPts val="1400"/>
              <a:buNone/>
              <a:defRPr/>
            </a:lvl6pPr>
            <a:lvl7pPr lvl="6" algn="l">
              <a:lnSpc>
                <a:spcPct val="90000"/>
              </a:lnSpc>
              <a:spcBef>
                <a:spcPts val="0"/>
              </a:spcBef>
              <a:spcAft>
                <a:spcPts val="0"/>
              </a:spcAft>
              <a:buClr>
                <a:srgbClr val="980101"/>
              </a:buClr>
              <a:buSzPts val="1400"/>
              <a:buNone/>
              <a:defRPr/>
            </a:lvl7pPr>
            <a:lvl8pPr lvl="7" algn="l">
              <a:lnSpc>
                <a:spcPct val="90000"/>
              </a:lnSpc>
              <a:spcBef>
                <a:spcPts val="0"/>
              </a:spcBef>
              <a:spcAft>
                <a:spcPts val="0"/>
              </a:spcAft>
              <a:buClr>
                <a:srgbClr val="980101"/>
              </a:buClr>
              <a:buSzPts val="1400"/>
              <a:buNone/>
              <a:defRPr/>
            </a:lvl8pPr>
            <a:lvl9pPr lvl="8" algn="l">
              <a:lnSpc>
                <a:spcPct val="90000"/>
              </a:lnSpc>
              <a:spcBef>
                <a:spcPts val="0"/>
              </a:spcBef>
              <a:spcAft>
                <a:spcPts val="0"/>
              </a:spcAft>
              <a:buClr>
                <a:srgbClr val="980101"/>
              </a:buClr>
              <a:buSzPts val="1400"/>
              <a:buNone/>
              <a:defRPr/>
            </a:lvl9pPr>
          </a:lstStyle>
          <a:p/>
        </p:txBody>
      </p:sp>
      <p:sp>
        <p:nvSpPr>
          <p:cNvPr id="140" name="Google Shape;140;p19"/>
          <p:cNvSpPr txBox="1"/>
          <p:nvPr>
            <p:ph idx="1" type="body"/>
          </p:nvPr>
        </p:nvSpPr>
        <p:spPr>
          <a:xfrm>
            <a:off x="3887390" y="740569"/>
            <a:ext cx="4629300" cy="3655200"/>
          </a:xfrm>
          <a:prstGeom prst="rect">
            <a:avLst/>
          </a:prstGeom>
          <a:noFill/>
          <a:ln>
            <a:noFill/>
          </a:ln>
        </p:spPr>
        <p:txBody>
          <a:bodyPr anchorCtr="0" anchor="t" bIns="34275" lIns="34275" spcFirstLastPara="1" rIns="34275" wrap="square" tIns="34275">
            <a:normAutofit/>
          </a:bodyPr>
          <a:lstStyle>
            <a:lvl1pPr indent="-381000" lvl="0" marL="457200" algn="l">
              <a:lnSpc>
                <a:spcPct val="90000"/>
              </a:lnSpc>
              <a:spcBef>
                <a:spcPts val="800"/>
              </a:spcBef>
              <a:spcAft>
                <a:spcPts val="0"/>
              </a:spcAft>
              <a:buClr>
                <a:srgbClr val="000000"/>
              </a:buClr>
              <a:buSzPts val="2400"/>
              <a:buChar char="•"/>
              <a:defRPr sz="2400"/>
            </a:lvl1pPr>
            <a:lvl2pPr indent="-381000" lvl="1" marL="914400" algn="l">
              <a:lnSpc>
                <a:spcPct val="90000"/>
              </a:lnSpc>
              <a:spcBef>
                <a:spcPts val="800"/>
              </a:spcBef>
              <a:spcAft>
                <a:spcPts val="0"/>
              </a:spcAft>
              <a:buClr>
                <a:srgbClr val="000000"/>
              </a:buClr>
              <a:buSzPts val="2400"/>
              <a:buChar char="•"/>
              <a:defRPr sz="2400"/>
            </a:lvl2pPr>
            <a:lvl3pPr indent="-381000" lvl="2" marL="1371600" algn="l">
              <a:lnSpc>
                <a:spcPct val="90000"/>
              </a:lnSpc>
              <a:spcBef>
                <a:spcPts val="800"/>
              </a:spcBef>
              <a:spcAft>
                <a:spcPts val="0"/>
              </a:spcAft>
              <a:buClr>
                <a:srgbClr val="000000"/>
              </a:buClr>
              <a:buSzPts val="2400"/>
              <a:buChar char="•"/>
              <a:defRPr sz="2400"/>
            </a:lvl3pPr>
            <a:lvl4pPr indent="-381000" lvl="3" marL="1828800" algn="l">
              <a:lnSpc>
                <a:spcPct val="90000"/>
              </a:lnSpc>
              <a:spcBef>
                <a:spcPts val="800"/>
              </a:spcBef>
              <a:spcAft>
                <a:spcPts val="0"/>
              </a:spcAft>
              <a:buClr>
                <a:srgbClr val="000000"/>
              </a:buClr>
              <a:buSzPts val="2400"/>
              <a:buChar char="•"/>
              <a:defRPr sz="2400"/>
            </a:lvl4pPr>
            <a:lvl5pPr indent="-381000" lvl="4" marL="2286000" algn="l">
              <a:lnSpc>
                <a:spcPct val="90000"/>
              </a:lnSpc>
              <a:spcBef>
                <a:spcPts val="800"/>
              </a:spcBef>
              <a:spcAft>
                <a:spcPts val="0"/>
              </a:spcAft>
              <a:buClr>
                <a:srgbClr val="000000"/>
              </a:buClr>
              <a:buSzPts val="2400"/>
              <a:buChar char="•"/>
              <a:defRPr sz="2400"/>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141" name="Google Shape;141;p19"/>
          <p:cNvSpPr txBox="1"/>
          <p:nvPr>
            <p:ph idx="2" type="body"/>
          </p:nvPr>
        </p:nvSpPr>
        <p:spPr>
          <a:xfrm>
            <a:off x="629840" y="2113220"/>
            <a:ext cx="2949300" cy="2288400"/>
          </a:xfrm>
          <a:prstGeom prst="rect">
            <a:avLst/>
          </a:prstGeom>
          <a:noFill/>
          <a:ln>
            <a:noFill/>
          </a:ln>
        </p:spPr>
        <p:txBody>
          <a:bodyPr anchorCtr="0" anchor="t" bIns="34275" lIns="34275" spcFirstLastPara="1" rIns="34275" wrap="square" tIns="34275">
            <a:normAutofit/>
          </a:bodyPr>
          <a:lstStyle>
            <a:lvl1pPr indent="-317500" lvl="0" marL="457200" algn="l">
              <a:lnSpc>
                <a:spcPct val="90000"/>
              </a:lnSpc>
              <a:spcBef>
                <a:spcPts val="800"/>
              </a:spcBef>
              <a:spcAft>
                <a:spcPts val="0"/>
              </a:spcAft>
              <a:buClr>
                <a:srgbClr val="000000"/>
              </a:buClr>
              <a:buSzPts val="1400"/>
              <a:buChar char="•"/>
              <a:defRPr/>
            </a:lvl1pPr>
            <a:lvl2pPr indent="-317500" lvl="1" marL="914400" algn="l">
              <a:lnSpc>
                <a:spcPct val="90000"/>
              </a:lnSpc>
              <a:spcBef>
                <a:spcPts val="800"/>
              </a:spcBef>
              <a:spcAft>
                <a:spcPts val="0"/>
              </a:spcAft>
              <a:buClr>
                <a:srgbClr val="000000"/>
              </a:buClr>
              <a:buSzPts val="1400"/>
              <a:buChar char="•"/>
              <a:defRPr/>
            </a:lvl2pPr>
            <a:lvl3pPr indent="-317500" lvl="2" marL="1371600" algn="l">
              <a:lnSpc>
                <a:spcPct val="90000"/>
              </a:lnSpc>
              <a:spcBef>
                <a:spcPts val="800"/>
              </a:spcBef>
              <a:spcAft>
                <a:spcPts val="0"/>
              </a:spcAft>
              <a:buClr>
                <a:srgbClr val="000000"/>
              </a:buClr>
              <a:buSzPts val="1400"/>
              <a:buChar char="•"/>
              <a:defRPr/>
            </a:lvl3pPr>
            <a:lvl4pPr indent="-317500" lvl="3" marL="1828800" algn="l">
              <a:lnSpc>
                <a:spcPct val="90000"/>
              </a:lnSpc>
              <a:spcBef>
                <a:spcPts val="800"/>
              </a:spcBef>
              <a:spcAft>
                <a:spcPts val="0"/>
              </a:spcAft>
              <a:buClr>
                <a:srgbClr val="000000"/>
              </a:buClr>
              <a:buSzPts val="1400"/>
              <a:buChar char="•"/>
              <a:defRPr/>
            </a:lvl4pPr>
            <a:lvl5pPr indent="-317500" lvl="4" marL="2286000" algn="l">
              <a:lnSpc>
                <a:spcPct val="90000"/>
              </a:lnSpc>
              <a:spcBef>
                <a:spcPts val="800"/>
              </a:spcBef>
              <a:spcAft>
                <a:spcPts val="0"/>
              </a:spcAft>
              <a:buClr>
                <a:srgbClr val="000000"/>
              </a:buClr>
              <a:buSzPts val="1400"/>
              <a:buChar char="•"/>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pic>
        <p:nvPicPr>
          <p:cNvPr descr="Graphic 10" id="142" name="Google Shape;142;p19"/>
          <p:cNvPicPr preferRelativeResize="0"/>
          <p:nvPr/>
        </p:nvPicPr>
        <p:blipFill rotWithShape="1">
          <a:blip r:embed="rId2">
            <a:alphaModFix/>
          </a:blip>
          <a:srcRect b="0" l="0" r="0" t="0"/>
          <a:stretch/>
        </p:blipFill>
        <p:spPr>
          <a:xfrm rot="5400000">
            <a:off x="8138062" y="3773063"/>
            <a:ext cx="985839" cy="750095"/>
          </a:xfrm>
          <a:prstGeom prst="rect">
            <a:avLst/>
          </a:prstGeom>
          <a:noFill/>
          <a:ln>
            <a:noFill/>
          </a:ln>
        </p:spPr>
      </p:pic>
      <p:sp>
        <p:nvSpPr>
          <p:cNvPr id="143" name="Google Shape;143;p19"/>
          <p:cNvSpPr txBox="1"/>
          <p:nvPr>
            <p:ph idx="12" type="sldNum"/>
          </p:nvPr>
        </p:nvSpPr>
        <p:spPr>
          <a:xfrm>
            <a:off x="8317364" y="4803219"/>
            <a:ext cx="198000" cy="207900"/>
          </a:xfrm>
          <a:prstGeom prst="rect">
            <a:avLst/>
          </a:prstGeom>
          <a:noFill/>
          <a:ln>
            <a:noFill/>
          </a:ln>
        </p:spPr>
        <p:txBody>
          <a:bodyPr anchorCtr="0" anchor="ctr" bIns="34275" lIns="34275" spcFirstLastPara="1" rIns="34275" wrap="square" tIns="34275">
            <a:spAutoFit/>
          </a:bodyPr>
          <a:lstStyle>
            <a:lvl1pPr indent="0" lvl="0"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p:cSld name="Picture with Caption 2">
    <p:spTree>
      <p:nvGrpSpPr>
        <p:cNvPr id="144" name="Shape 144"/>
        <p:cNvGrpSpPr/>
        <p:nvPr/>
      </p:nvGrpSpPr>
      <p:grpSpPr>
        <a:xfrm>
          <a:off x="0" y="0"/>
          <a:ext cx="0" cy="0"/>
          <a:chOff x="0" y="0"/>
          <a:chExt cx="0" cy="0"/>
        </a:xfrm>
      </p:grpSpPr>
      <p:sp>
        <p:nvSpPr>
          <p:cNvPr id="145" name="Google Shape;145;p20"/>
          <p:cNvSpPr/>
          <p:nvPr/>
        </p:nvSpPr>
        <p:spPr>
          <a:xfrm>
            <a:off x="627458" y="1543050"/>
            <a:ext cx="2949300" cy="2858700"/>
          </a:xfrm>
          <a:prstGeom prst="rect">
            <a:avLst/>
          </a:prstGeom>
          <a:solidFill>
            <a:srgbClr val="FFCB01"/>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146" name="Google Shape;146;p20"/>
          <p:cNvSpPr/>
          <p:nvPr/>
        </p:nvSpPr>
        <p:spPr>
          <a:xfrm rot="5400000">
            <a:off x="1289432" y="-297043"/>
            <a:ext cx="1639548" cy="2949156"/>
          </a:xfrm>
          <a:custGeom>
            <a:rect b="b" l="l" r="r" t="t"/>
            <a:pathLst>
              <a:path extrusionOk="0" h="21600" w="21600">
                <a:moveTo>
                  <a:pt x="0" y="0"/>
                </a:moveTo>
                <a:lnTo>
                  <a:pt x="16053" y="0"/>
                </a:lnTo>
                <a:lnTo>
                  <a:pt x="21600" y="10800"/>
                </a:lnTo>
                <a:lnTo>
                  <a:pt x="16053" y="21600"/>
                </a:lnTo>
                <a:lnTo>
                  <a:pt x="0" y="21600"/>
                </a:lnTo>
                <a:close/>
              </a:path>
            </a:pathLst>
          </a:custGeom>
          <a:solidFill>
            <a:srgbClr val="991B1E"/>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147" name="Google Shape;147;p20"/>
          <p:cNvSpPr txBox="1"/>
          <p:nvPr>
            <p:ph type="title"/>
          </p:nvPr>
        </p:nvSpPr>
        <p:spPr>
          <a:xfrm>
            <a:off x="629840" y="342900"/>
            <a:ext cx="2949300" cy="1200300"/>
          </a:xfrm>
          <a:prstGeom prst="rect">
            <a:avLst/>
          </a:prstGeom>
          <a:noFill/>
          <a:ln>
            <a:noFill/>
          </a:ln>
        </p:spPr>
        <p:txBody>
          <a:bodyPr anchorCtr="0" anchor="b" bIns="34275" lIns="34275" spcFirstLastPara="1" rIns="34275" wrap="square" tIns="34275">
            <a:normAutofit/>
          </a:bodyPr>
          <a:lstStyle>
            <a:lvl1pPr lvl="0" algn="l">
              <a:lnSpc>
                <a:spcPct val="90000"/>
              </a:lnSpc>
              <a:spcBef>
                <a:spcPts val="0"/>
              </a:spcBef>
              <a:spcAft>
                <a:spcPts val="0"/>
              </a:spcAft>
              <a:buClr>
                <a:srgbClr val="FFFFFF"/>
              </a:buClr>
              <a:buSzPts val="2400"/>
              <a:buFont typeface="Calibri"/>
              <a:buNone/>
              <a:defRPr sz="2400">
                <a:solidFill>
                  <a:srgbClr val="FFFFFF"/>
                </a:solidFill>
              </a:defRPr>
            </a:lvl1pPr>
            <a:lvl2pPr lvl="1" algn="l">
              <a:lnSpc>
                <a:spcPct val="90000"/>
              </a:lnSpc>
              <a:spcBef>
                <a:spcPts val="0"/>
              </a:spcBef>
              <a:spcAft>
                <a:spcPts val="0"/>
              </a:spcAft>
              <a:buClr>
                <a:srgbClr val="980101"/>
              </a:buClr>
              <a:buSzPts val="1400"/>
              <a:buNone/>
              <a:defRPr/>
            </a:lvl2pPr>
            <a:lvl3pPr lvl="2" algn="l">
              <a:lnSpc>
                <a:spcPct val="90000"/>
              </a:lnSpc>
              <a:spcBef>
                <a:spcPts val="0"/>
              </a:spcBef>
              <a:spcAft>
                <a:spcPts val="0"/>
              </a:spcAft>
              <a:buClr>
                <a:srgbClr val="980101"/>
              </a:buClr>
              <a:buSzPts val="1400"/>
              <a:buNone/>
              <a:defRPr/>
            </a:lvl3pPr>
            <a:lvl4pPr lvl="3" algn="l">
              <a:lnSpc>
                <a:spcPct val="90000"/>
              </a:lnSpc>
              <a:spcBef>
                <a:spcPts val="0"/>
              </a:spcBef>
              <a:spcAft>
                <a:spcPts val="0"/>
              </a:spcAft>
              <a:buClr>
                <a:srgbClr val="980101"/>
              </a:buClr>
              <a:buSzPts val="1400"/>
              <a:buNone/>
              <a:defRPr/>
            </a:lvl4pPr>
            <a:lvl5pPr lvl="4" algn="l">
              <a:lnSpc>
                <a:spcPct val="90000"/>
              </a:lnSpc>
              <a:spcBef>
                <a:spcPts val="0"/>
              </a:spcBef>
              <a:spcAft>
                <a:spcPts val="0"/>
              </a:spcAft>
              <a:buClr>
                <a:srgbClr val="980101"/>
              </a:buClr>
              <a:buSzPts val="1400"/>
              <a:buNone/>
              <a:defRPr/>
            </a:lvl5pPr>
            <a:lvl6pPr lvl="5" algn="l">
              <a:lnSpc>
                <a:spcPct val="90000"/>
              </a:lnSpc>
              <a:spcBef>
                <a:spcPts val="0"/>
              </a:spcBef>
              <a:spcAft>
                <a:spcPts val="0"/>
              </a:spcAft>
              <a:buClr>
                <a:srgbClr val="980101"/>
              </a:buClr>
              <a:buSzPts val="1400"/>
              <a:buNone/>
              <a:defRPr/>
            </a:lvl6pPr>
            <a:lvl7pPr lvl="6" algn="l">
              <a:lnSpc>
                <a:spcPct val="90000"/>
              </a:lnSpc>
              <a:spcBef>
                <a:spcPts val="0"/>
              </a:spcBef>
              <a:spcAft>
                <a:spcPts val="0"/>
              </a:spcAft>
              <a:buClr>
                <a:srgbClr val="980101"/>
              </a:buClr>
              <a:buSzPts val="1400"/>
              <a:buNone/>
              <a:defRPr/>
            </a:lvl7pPr>
            <a:lvl8pPr lvl="7" algn="l">
              <a:lnSpc>
                <a:spcPct val="90000"/>
              </a:lnSpc>
              <a:spcBef>
                <a:spcPts val="0"/>
              </a:spcBef>
              <a:spcAft>
                <a:spcPts val="0"/>
              </a:spcAft>
              <a:buClr>
                <a:srgbClr val="980101"/>
              </a:buClr>
              <a:buSzPts val="1400"/>
              <a:buNone/>
              <a:defRPr/>
            </a:lvl8pPr>
            <a:lvl9pPr lvl="8" algn="l">
              <a:lnSpc>
                <a:spcPct val="90000"/>
              </a:lnSpc>
              <a:spcBef>
                <a:spcPts val="0"/>
              </a:spcBef>
              <a:spcAft>
                <a:spcPts val="0"/>
              </a:spcAft>
              <a:buClr>
                <a:srgbClr val="980101"/>
              </a:buClr>
              <a:buSzPts val="1400"/>
              <a:buNone/>
              <a:defRPr/>
            </a:lvl9pPr>
          </a:lstStyle>
          <a:p/>
        </p:txBody>
      </p:sp>
      <p:sp>
        <p:nvSpPr>
          <p:cNvPr id="148" name="Google Shape;148;p20"/>
          <p:cNvSpPr/>
          <p:nvPr>
            <p:ph idx="2" type="pic"/>
          </p:nvPr>
        </p:nvSpPr>
        <p:spPr>
          <a:xfrm>
            <a:off x="3887390" y="740569"/>
            <a:ext cx="4629300" cy="3655200"/>
          </a:xfrm>
          <a:prstGeom prst="rect">
            <a:avLst/>
          </a:prstGeom>
          <a:noFill/>
          <a:ln>
            <a:noFill/>
          </a:ln>
        </p:spPr>
      </p:sp>
      <p:sp>
        <p:nvSpPr>
          <p:cNvPr id="149" name="Google Shape;149;p20"/>
          <p:cNvSpPr txBox="1"/>
          <p:nvPr>
            <p:ph idx="1" type="body"/>
          </p:nvPr>
        </p:nvSpPr>
        <p:spPr>
          <a:xfrm>
            <a:off x="629840" y="1543050"/>
            <a:ext cx="2949300" cy="2858700"/>
          </a:xfrm>
          <a:prstGeom prst="rect">
            <a:avLst/>
          </a:prstGeom>
          <a:noFill/>
          <a:ln>
            <a:noFill/>
          </a:ln>
        </p:spPr>
        <p:txBody>
          <a:bodyPr anchorCtr="0" anchor="t" bIns="34275" lIns="34275" spcFirstLastPara="1" rIns="34275" wrap="square" tIns="34275">
            <a:normAutofit/>
          </a:bodyPr>
          <a:lstStyle>
            <a:lvl1pPr indent="-228600" lvl="0" marL="457200" algn="l">
              <a:lnSpc>
                <a:spcPct val="90000"/>
              </a:lnSpc>
              <a:spcBef>
                <a:spcPts val="800"/>
              </a:spcBef>
              <a:spcAft>
                <a:spcPts val="0"/>
              </a:spcAft>
              <a:buClr>
                <a:srgbClr val="000000"/>
              </a:buClr>
              <a:buSzPts val="1200"/>
              <a:buFont typeface="Calibri"/>
              <a:buNone/>
              <a:defRPr sz="1200"/>
            </a:lvl1pPr>
            <a:lvl2pPr indent="-228600" lvl="1" marL="914400" algn="l">
              <a:lnSpc>
                <a:spcPct val="90000"/>
              </a:lnSpc>
              <a:spcBef>
                <a:spcPts val="800"/>
              </a:spcBef>
              <a:spcAft>
                <a:spcPts val="0"/>
              </a:spcAft>
              <a:buClr>
                <a:srgbClr val="000000"/>
              </a:buClr>
              <a:buSzPts val="1200"/>
              <a:buFont typeface="Calibri"/>
              <a:buNone/>
              <a:defRPr sz="1200"/>
            </a:lvl2pPr>
            <a:lvl3pPr indent="-228600" lvl="2" marL="1371600" algn="l">
              <a:lnSpc>
                <a:spcPct val="90000"/>
              </a:lnSpc>
              <a:spcBef>
                <a:spcPts val="800"/>
              </a:spcBef>
              <a:spcAft>
                <a:spcPts val="0"/>
              </a:spcAft>
              <a:buClr>
                <a:srgbClr val="000000"/>
              </a:buClr>
              <a:buSzPts val="1200"/>
              <a:buFont typeface="Calibri"/>
              <a:buNone/>
              <a:defRPr sz="1200"/>
            </a:lvl3pPr>
            <a:lvl4pPr indent="-228600" lvl="3" marL="1828800" algn="l">
              <a:lnSpc>
                <a:spcPct val="90000"/>
              </a:lnSpc>
              <a:spcBef>
                <a:spcPts val="800"/>
              </a:spcBef>
              <a:spcAft>
                <a:spcPts val="0"/>
              </a:spcAft>
              <a:buClr>
                <a:srgbClr val="000000"/>
              </a:buClr>
              <a:buSzPts val="1200"/>
              <a:buFont typeface="Calibri"/>
              <a:buNone/>
              <a:defRPr sz="1200"/>
            </a:lvl4pPr>
            <a:lvl5pPr indent="-228600" lvl="4" marL="2286000" algn="l">
              <a:lnSpc>
                <a:spcPct val="90000"/>
              </a:lnSpc>
              <a:spcBef>
                <a:spcPts val="800"/>
              </a:spcBef>
              <a:spcAft>
                <a:spcPts val="0"/>
              </a:spcAft>
              <a:buClr>
                <a:srgbClr val="000000"/>
              </a:buClr>
              <a:buSzPts val="1200"/>
              <a:buFont typeface="Calibri"/>
              <a:buNone/>
              <a:defRPr sz="1200"/>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pic>
        <p:nvPicPr>
          <p:cNvPr descr="Graphic 9" id="150" name="Google Shape;150;p20"/>
          <p:cNvPicPr preferRelativeResize="0"/>
          <p:nvPr/>
        </p:nvPicPr>
        <p:blipFill rotWithShape="1">
          <a:blip r:embed="rId2">
            <a:alphaModFix/>
          </a:blip>
          <a:srcRect b="0" l="0" r="0" t="0"/>
          <a:stretch/>
        </p:blipFill>
        <p:spPr>
          <a:xfrm rot="5400000">
            <a:off x="8138062" y="3773063"/>
            <a:ext cx="985839" cy="750095"/>
          </a:xfrm>
          <a:prstGeom prst="rect">
            <a:avLst/>
          </a:prstGeom>
          <a:noFill/>
          <a:ln>
            <a:noFill/>
          </a:ln>
        </p:spPr>
      </p:pic>
      <p:sp>
        <p:nvSpPr>
          <p:cNvPr id="151" name="Google Shape;151;p20"/>
          <p:cNvSpPr txBox="1"/>
          <p:nvPr>
            <p:ph idx="12" type="sldNum"/>
          </p:nvPr>
        </p:nvSpPr>
        <p:spPr>
          <a:xfrm>
            <a:off x="8317364" y="4803219"/>
            <a:ext cx="198000" cy="207900"/>
          </a:xfrm>
          <a:prstGeom prst="rect">
            <a:avLst/>
          </a:prstGeom>
          <a:noFill/>
          <a:ln>
            <a:noFill/>
          </a:ln>
        </p:spPr>
        <p:txBody>
          <a:bodyPr anchorCtr="0" anchor="ctr" bIns="34275" lIns="34275" spcFirstLastPara="1" rIns="34275" wrap="square" tIns="34275">
            <a:spAutoFit/>
          </a:bodyPr>
          <a:lstStyle>
            <a:lvl1pPr indent="0" lvl="0"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p:cSld name="Title and Content">
    <p:spTree>
      <p:nvGrpSpPr>
        <p:cNvPr id="30" name="Shape 30"/>
        <p:cNvGrpSpPr/>
        <p:nvPr/>
      </p:nvGrpSpPr>
      <p:grpSpPr>
        <a:xfrm>
          <a:off x="0" y="0"/>
          <a:ext cx="0" cy="0"/>
          <a:chOff x="0" y="0"/>
          <a:chExt cx="0" cy="0"/>
        </a:xfrm>
      </p:grpSpPr>
      <p:sp>
        <p:nvSpPr>
          <p:cNvPr id="31" name="Google Shape;31;p3"/>
          <p:cNvSpPr/>
          <p:nvPr/>
        </p:nvSpPr>
        <p:spPr>
          <a:xfrm>
            <a:off x="0" y="359569"/>
            <a:ext cx="9144000" cy="994200"/>
          </a:xfrm>
          <a:prstGeom prst="rect">
            <a:avLst/>
          </a:prstGeom>
          <a:solidFill>
            <a:srgbClr val="FFCB01"/>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32" name="Google Shape;32;p3"/>
          <p:cNvSpPr txBox="1"/>
          <p:nvPr>
            <p:ph type="title"/>
          </p:nvPr>
        </p:nvSpPr>
        <p:spPr>
          <a:xfrm>
            <a:off x="1493044" y="369094"/>
            <a:ext cx="7022400" cy="994200"/>
          </a:xfrm>
          <a:prstGeom prst="rect">
            <a:avLst/>
          </a:prstGeom>
          <a:noFill/>
          <a:ln>
            <a:noFill/>
          </a:ln>
        </p:spPr>
        <p:txBody>
          <a:bodyPr anchorCtr="0" anchor="ctr" bIns="34275" lIns="34275" spcFirstLastPara="1" rIns="34275" wrap="square" tIns="34275">
            <a:normAutofit/>
          </a:bodyPr>
          <a:lstStyle>
            <a:lvl1pPr lvl="0" algn="l">
              <a:lnSpc>
                <a:spcPct val="90000"/>
              </a:lnSpc>
              <a:spcBef>
                <a:spcPts val="0"/>
              </a:spcBef>
              <a:spcAft>
                <a:spcPts val="0"/>
              </a:spcAft>
              <a:buClr>
                <a:srgbClr val="980101"/>
              </a:buClr>
              <a:buSzPts val="1400"/>
              <a:buNone/>
              <a:defRPr/>
            </a:lvl1pPr>
            <a:lvl2pPr lvl="1" algn="l">
              <a:lnSpc>
                <a:spcPct val="90000"/>
              </a:lnSpc>
              <a:spcBef>
                <a:spcPts val="0"/>
              </a:spcBef>
              <a:spcAft>
                <a:spcPts val="0"/>
              </a:spcAft>
              <a:buClr>
                <a:srgbClr val="980101"/>
              </a:buClr>
              <a:buSzPts val="1400"/>
              <a:buNone/>
              <a:defRPr/>
            </a:lvl2pPr>
            <a:lvl3pPr lvl="2" algn="l">
              <a:lnSpc>
                <a:spcPct val="90000"/>
              </a:lnSpc>
              <a:spcBef>
                <a:spcPts val="0"/>
              </a:spcBef>
              <a:spcAft>
                <a:spcPts val="0"/>
              </a:spcAft>
              <a:buClr>
                <a:srgbClr val="980101"/>
              </a:buClr>
              <a:buSzPts val="1400"/>
              <a:buNone/>
              <a:defRPr/>
            </a:lvl3pPr>
            <a:lvl4pPr lvl="3" algn="l">
              <a:lnSpc>
                <a:spcPct val="90000"/>
              </a:lnSpc>
              <a:spcBef>
                <a:spcPts val="0"/>
              </a:spcBef>
              <a:spcAft>
                <a:spcPts val="0"/>
              </a:spcAft>
              <a:buClr>
                <a:srgbClr val="980101"/>
              </a:buClr>
              <a:buSzPts val="1400"/>
              <a:buNone/>
              <a:defRPr/>
            </a:lvl4pPr>
            <a:lvl5pPr lvl="4" algn="l">
              <a:lnSpc>
                <a:spcPct val="90000"/>
              </a:lnSpc>
              <a:spcBef>
                <a:spcPts val="0"/>
              </a:spcBef>
              <a:spcAft>
                <a:spcPts val="0"/>
              </a:spcAft>
              <a:buClr>
                <a:srgbClr val="980101"/>
              </a:buClr>
              <a:buSzPts val="1400"/>
              <a:buNone/>
              <a:defRPr/>
            </a:lvl5pPr>
            <a:lvl6pPr lvl="5" algn="l">
              <a:lnSpc>
                <a:spcPct val="90000"/>
              </a:lnSpc>
              <a:spcBef>
                <a:spcPts val="0"/>
              </a:spcBef>
              <a:spcAft>
                <a:spcPts val="0"/>
              </a:spcAft>
              <a:buClr>
                <a:srgbClr val="980101"/>
              </a:buClr>
              <a:buSzPts val="1400"/>
              <a:buNone/>
              <a:defRPr/>
            </a:lvl6pPr>
            <a:lvl7pPr lvl="6" algn="l">
              <a:lnSpc>
                <a:spcPct val="90000"/>
              </a:lnSpc>
              <a:spcBef>
                <a:spcPts val="0"/>
              </a:spcBef>
              <a:spcAft>
                <a:spcPts val="0"/>
              </a:spcAft>
              <a:buClr>
                <a:srgbClr val="980101"/>
              </a:buClr>
              <a:buSzPts val="1400"/>
              <a:buNone/>
              <a:defRPr/>
            </a:lvl7pPr>
            <a:lvl8pPr lvl="7" algn="l">
              <a:lnSpc>
                <a:spcPct val="90000"/>
              </a:lnSpc>
              <a:spcBef>
                <a:spcPts val="0"/>
              </a:spcBef>
              <a:spcAft>
                <a:spcPts val="0"/>
              </a:spcAft>
              <a:buClr>
                <a:srgbClr val="980101"/>
              </a:buClr>
              <a:buSzPts val="1400"/>
              <a:buNone/>
              <a:defRPr/>
            </a:lvl8pPr>
            <a:lvl9pPr lvl="8" algn="l">
              <a:lnSpc>
                <a:spcPct val="90000"/>
              </a:lnSpc>
              <a:spcBef>
                <a:spcPts val="0"/>
              </a:spcBef>
              <a:spcAft>
                <a:spcPts val="0"/>
              </a:spcAft>
              <a:buClr>
                <a:srgbClr val="980101"/>
              </a:buClr>
              <a:buSzPts val="1400"/>
              <a:buNone/>
              <a:defRPr/>
            </a:lvl9pPr>
          </a:lstStyle>
          <a:p/>
        </p:txBody>
      </p:sp>
      <p:sp>
        <p:nvSpPr>
          <p:cNvPr id="33" name="Google Shape;33;p3"/>
          <p:cNvSpPr txBox="1"/>
          <p:nvPr>
            <p:ph idx="1" type="body"/>
          </p:nvPr>
        </p:nvSpPr>
        <p:spPr>
          <a:xfrm>
            <a:off x="628650" y="1369219"/>
            <a:ext cx="7886700" cy="3263400"/>
          </a:xfrm>
          <a:prstGeom prst="rect">
            <a:avLst/>
          </a:prstGeom>
          <a:noFill/>
          <a:ln>
            <a:noFill/>
          </a:ln>
        </p:spPr>
        <p:txBody>
          <a:bodyPr anchorCtr="0" anchor="t" bIns="34275" lIns="34275" spcFirstLastPara="1" rIns="34275" wrap="square" tIns="34275">
            <a:normAutofit/>
          </a:bodyPr>
          <a:lstStyle>
            <a:lvl1pPr indent="-317500" lvl="0" marL="457200" algn="l">
              <a:lnSpc>
                <a:spcPct val="90000"/>
              </a:lnSpc>
              <a:spcBef>
                <a:spcPts val="800"/>
              </a:spcBef>
              <a:spcAft>
                <a:spcPts val="0"/>
              </a:spcAft>
              <a:buClr>
                <a:srgbClr val="000000"/>
              </a:buClr>
              <a:buSzPts val="1400"/>
              <a:buChar char="•"/>
              <a:defRPr/>
            </a:lvl1pPr>
            <a:lvl2pPr indent="-317500" lvl="1" marL="914400" algn="l">
              <a:lnSpc>
                <a:spcPct val="90000"/>
              </a:lnSpc>
              <a:spcBef>
                <a:spcPts val="800"/>
              </a:spcBef>
              <a:spcAft>
                <a:spcPts val="0"/>
              </a:spcAft>
              <a:buClr>
                <a:srgbClr val="000000"/>
              </a:buClr>
              <a:buSzPts val="1400"/>
              <a:buChar char="•"/>
              <a:defRPr/>
            </a:lvl2pPr>
            <a:lvl3pPr indent="-317500" lvl="2" marL="1371600" algn="l">
              <a:lnSpc>
                <a:spcPct val="90000"/>
              </a:lnSpc>
              <a:spcBef>
                <a:spcPts val="800"/>
              </a:spcBef>
              <a:spcAft>
                <a:spcPts val="0"/>
              </a:spcAft>
              <a:buClr>
                <a:srgbClr val="000000"/>
              </a:buClr>
              <a:buSzPts val="1400"/>
              <a:buChar char="•"/>
              <a:defRPr/>
            </a:lvl3pPr>
            <a:lvl4pPr indent="-317500" lvl="3" marL="1828800" algn="l">
              <a:lnSpc>
                <a:spcPct val="90000"/>
              </a:lnSpc>
              <a:spcBef>
                <a:spcPts val="800"/>
              </a:spcBef>
              <a:spcAft>
                <a:spcPts val="0"/>
              </a:spcAft>
              <a:buClr>
                <a:srgbClr val="000000"/>
              </a:buClr>
              <a:buSzPts val="1400"/>
              <a:buChar char="•"/>
              <a:defRPr/>
            </a:lvl4pPr>
            <a:lvl5pPr indent="-317500" lvl="4" marL="2286000" algn="l">
              <a:lnSpc>
                <a:spcPct val="90000"/>
              </a:lnSpc>
              <a:spcBef>
                <a:spcPts val="800"/>
              </a:spcBef>
              <a:spcAft>
                <a:spcPts val="0"/>
              </a:spcAft>
              <a:buClr>
                <a:srgbClr val="000000"/>
              </a:buClr>
              <a:buSzPts val="1400"/>
              <a:buChar char="•"/>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34" name="Google Shape;34;p3"/>
          <p:cNvSpPr/>
          <p:nvPr/>
        </p:nvSpPr>
        <p:spPr>
          <a:xfrm rot="5400000">
            <a:off x="221976" y="353116"/>
            <a:ext cx="1049112" cy="792936"/>
          </a:xfrm>
          <a:custGeom>
            <a:rect b="b" l="l" r="r" t="t"/>
            <a:pathLst>
              <a:path extrusionOk="0" h="21600" w="21600">
                <a:moveTo>
                  <a:pt x="0" y="0"/>
                </a:moveTo>
                <a:lnTo>
                  <a:pt x="14727" y="0"/>
                </a:lnTo>
                <a:lnTo>
                  <a:pt x="21600" y="10800"/>
                </a:lnTo>
                <a:lnTo>
                  <a:pt x="14727" y="21600"/>
                </a:lnTo>
                <a:lnTo>
                  <a:pt x="0" y="21600"/>
                </a:lnTo>
                <a:close/>
              </a:path>
            </a:pathLst>
          </a:custGeom>
          <a:solidFill>
            <a:srgbClr val="991B1E"/>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35" name="Google Shape;35;p3"/>
          <p:cNvSpPr/>
          <p:nvPr/>
        </p:nvSpPr>
        <p:spPr>
          <a:xfrm>
            <a:off x="1142999" y="225028"/>
            <a:ext cx="120636" cy="133866"/>
          </a:xfrm>
          <a:custGeom>
            <a:rect b="b" l="l" r="r" t="t"/>
            <a:pathLst>
              <a:path extrusionOk="0" h="21600" w="21600">
                <a:moveTo>
                  <a:pt x="0" y="21600"/>
                </a:moveTo>
                <a:lnTo>
                  <a:pt x="21600" y="21600"/>
                </a:lnTo>
                <a:lnTo>
                  <a:pt x="0" y="0"/>
                </a:lnTo>
                <a:close/>
              </a:path>
            </a:pathLst>
          </a:custGeom>
          <a:solidFill>
            <a:srgbClr val="FE8282"/>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t/>
            </a:r>
            <a:endParaRPr b="0" i="0" sz="1400" u="none" cap="none" strike="noStrike">
              <a:solidFill>
                <a:srgbClr val="000000"/>
              </a:solidFill>
              <a:latin typeface="Calibri"/>
              <a:ea typeface="Calibri"/>
              <a:cs typeface="Calibri"/>
              <a:sym typeface="Calibri"/>
            </a:endParaRPr>
          </a:p>
        </p:txBody>
      </p:sp>
      <p:pic>
        <p:nvPicPr>
          <p:cNvPr descr="Graphic 9" id="36" name="Google Shape;36;p3"/>
          <p:cNvPicPr preferRelativeResize="0"/>
          <p:nvPr/>
        </p:nvPicPr>
        <p:blipFill rotWithShape="1">
          <a:blip r:embed="rId2">
            <a:alphaModFix/>
          </a:blip>
          <a:srcRect b="0" l="0" r="0" t="0"/>
          <a:stretch/>
        </p:blipFill>
        <p:spPr>
          <a:xfrm rot="5400000">
            <a:off x="8161985" y="4171784"/>
            <a:ext cx="985839" cy="750095"/>
          </a:xfrm>
          <a:prstGeom prst="rect">
            <a:avLst/>
          </a:prstGeom>
          <a:noFill/>
          <a:ln>
            <a:noFill/>
          </a:ln>
        </p:spPr>
      </p:pic>
      <p:sp>
        <p:nvSpPr>
          <p:cNvPr id="37" name="Google Shape;37;p3"/>
          <p:cNvSpPr txBox="1"/>
          <p:nvPr>
            <p:ph idx="12" type="sldNum"/>
          </p:nvPr>
        </p:nvSpPr>
        <p:spPr>
          <a:xfrm>
            <a:off x="587589" y="483659"/>
            <a:ext cx="318000" cy="346200"/>
          </a:xfrm>
          <a:prstGeom prst="rect">
            <a:avLst/>
          </a:prstGeom>
          <a:noFill/>
          <a:ln>
            <a:noFill/>
          </a:ln>
        </p:spPr>
        <p:txBody>
          <a:bodyPr anchorCtr="0" anchor="ctr" bIns="34275" lIns="34275" spcFirstLastPara="1" rIns="34275" wrap="square" tIns="34275">
            <a:spAutoFit/>
          </a:bodyPr>
          <a:lstStyle>
            <a:lvl1pPr indent="0" lvl="0" marL="0" marR="0" algn="ctr">
              <a:lnSpc>
                <a:spcPct val="100000"/>
              </a:lnSpc>
              <a:spcBef>
                <a:spcPts val="0"/>
              </a:spcBef>
              <a:spcAft>
                <a:spcPts val="0"/>
              </a:spcAft>
              <a:buClr>
                <a:srgbClr val="888888"/>
              </a:buClr>
              <a:buSzPts val="1800"/>
              <a:buFont typeface="Calibri"/>
              <a:buNone/>
              <a:defRPr b="0" i="0" sz="1800" u="none" cap="none" strike="noStrike">
                <a:solidFill>
                  <a:srgbClr val="888888"/>
                </a:solidFill>
                <a:latin typeface="Calibri"/>
                <a:ea typeface="Calibri"/>
                <a:cs typeface="Calibri"/>
                <a:sym typeface="Calibri"/>
              </a:defRPr>
            </a:lvl1pPr>
            <a:lvl2pPr indent="0" lvl="1" marL="0" marR="0" algn="ctr">
              <a:lnSpc>
                <a:spcPct val="100000"/>
              </a:lnSpc>
              <a:spcBef>
                <a:spcPts val="0"/>
              </a:spcBef>
              <a:spcAft>
                <a:spcPts val="0"/>
              </a:spcAft>
              <a:buClr>
                <a:srgbClr val="888888"/>
              </a:buClr>
              <a:buSzPts val="1800"/>
              <a:buFont typeface="Calibri"/>
              <a:buNone/>
              <a:defRPr b="0" i="0" sz="1800" u="none" cap="none" strike="noStrike">
                <a:solidFill>
                  <a:srgbClr val="888888"/>
                </a:solidFill>
                <a:latin typeface="Calibri"/>
                <a:ea typeface="Calibri"/>
                <a:cs typeface="Calibri"/>
                <a:sym typeface="Calibri"/>
              </a:defRPr>
            </a:lvl2pPr>
            <a:lvl3pPr indent="0" lvl="2" marL="0" marR="0" algn="ctr">
              <a:lnSpc>
                <a:spcPct val="100000"/>
              </a:lnSpc>
              <a:spcBef>
                <a:spcPts val="0"/>
              </a:spcBef>
              <a:spcAft>
                <a:spcPts val="0"/>
              </a:spcAft>
              <a:buClr>
                <a:srgbClr val="888888"/>
              </a:buClr>
              <a:buSzPts val="1800"/>
              <a:buFont typeface="Calibri"/>
              <a:buNone/>
              <a:defRPr b="0" i="0" sz="1800" u="none" cap="none" strike="noStrike">
                <a:solidFill>
                  <a:srgbClr val="888888"/>
                </a:solidFill>
                <a:latin typeface="Calibri"/>
                <a:ea typeface="Calibri"/>
                <a:cs typeface="Calibri"/>
                <a:sym typeface="Calibri"/>
              </a:defRPr>
            </a:lvl3pPr>
            <a:lvl4pPr indent="0" lvl="3" marL="0" marR="0" algn="ctr">
              <a:lnSpc>
                <a:spcPct val="100000"/>
              </a:lnSpc>
              <a:spcBef>
                <a:spcPts val="0"/>
              </a:spcBef>
              <a:spcAft>
                <a:spcPts val="0"/>
              </a:spcAft>
              <a:buClr>
                <a:srgbClr val="888888"/>
              </a:buClr>
              <a:buSzPts val="1800"/>
              <a:buFont typeface="Calibri"/>
              <a:buNone/>
              <a:defRPr b="0" i="0" sz="1800" u="none" cap="none" strike="noStrike">
                <a:solidFill>
                  <a:srgbClr val="888888"/>
                </a:solidFill>
                <a:latin typeface="Calibri"/>
                <a:ea typeface="Calibri"/>
                <a:cs typeface="Calibri"/>
                <a:sym typeface="Calibri"/>
              </a:defRPr>
            </a:lvl4pPr>
            <a:lvl5pPr indent="0" lvl="4" marL="0" marR="0" algn="ctr">
              <a:lnSpc>
                <a:spcPct val="100000"/>
              </a:lnSpc>
              <a:spcBef>
                <a:spcPts val="0"/>
              </a:spcBef>
              <a:spcAft>
                <a:spcPts val="0"/>
              </a:spcAft>
              <a:buClr>
                <a:srgbClr val="888888"/>
              </a:buClr>
              <a:buSzPts val="1800"/>
              <a:buFont typeface="Calibri"/>
              <a:buNone/>
              <a:defRPr b="0" i="0" sz="1800" u="none" cap="none" strike="noStrike">
                <a:solidFill>
                  <a:srgbClr val="888888"/>
                </a:solidFill>
                <a:latin typeface="Calibri"/>
                <a:ea typeface="Calibri"/>
                <a:cs typeface="Calibri"/>
                <a:sym typeface="Calibri"/>
              </a:defRPr>
            </a:lvl5pPr>
            <a:lvl6pPr indent="0" lvl="5" marL="0" marR="0" algn="ctr">
              <a:lnSpc>
                <a:spcPct val="100000"/>
              </a:lnSpc>
              <a:spcBef>
                <a:spcPts val="0"/>
              </a:spcBef>
              <a:spcAft>
                <a:spcPts val="0"/>
              </a:spcAft>
              <a:buClr>
                <a:srgbClr val="888888"/>
              </a:buClr>
              <a:buSzPts val="1800"/>
              <a:buFont typeface="Calibri"/>
              <a:buNone/>
              <a:defRPr b="0" i="0" sz="1800" u="none" cap="none" strike="noStrike">
                <a:solidFill>
                  <a:srgbClr val="888888"/>
                </a:solidFill>
                <a:latin typeface="Calibri"/>
                <a:ea typeface="Calibri"/>
                <a:cs typeface="Calibri"/>
                <a:sym typeface="Calibri"/>
              </a:defRPr>
            </a:lvl6pPr>
            <a:lvl7pPr indent="0" lvl="6" marL="0" marR="0" algn="ctr">
              <a:lnSpc>
                <a:spcPct val="100000"/>
              </a:lnSpc>
              <a:spcBef>
                <a:spcPts val="0"/>
              </a:spcBef>
              <a:spcAft>
                <a:spcPts val="0"/>
              </a:spcAft>
              <a:buClr>
                <a:srgbClr val="888888"/>
              </a:buClr>
              <a:buSzPts val="1800"/>
              <a:buFont typeface="Calibri"/>
              <a:buNone/>
              <a:defRPr b="0" i="0" sz="1800" u="none" cap="none" strike="noStrike">
                <a:solidFill>
                  <a:srgbClr val="888888"/>
                </a:solidFill>
                <a:latin typeface="Calibri"/>
                <a:ea typeface="Calibri"/>
                <a:cs typeface="Calibri"/>
                <a:sym typeface="Calibri"/>
              </a:defRPr>
            </a:lvl7pPr>
            <a:lvl8pPr indent="0" lvl="7" marL="0" marR="0" algn="ctr">
              <a:lnSpc>
                <a:spcPct val="100000"/>
              </a:lnSpc>
              <a:spcBef>
                <a:spcPts val="0"/>
              </a:spcBef>
              <a:spcAft>
                <a:spcPts val="0"/>
              </a:spcAft>
              <a:buClr>
                <a:srgbClr val="888888"/>
              </a:buClr>
              <a:buSzPts val="1800"/>
              <a:buFont typeface="Calibri"/>
              <a:buNone/>
              <a:defRPr b="0" i="0" sz="1800" u="none" cap="none" strike="noStrike">
                <a:solidFill>
                  <a:srgbClr val="888888"/>
                </a:solidFill>
                <a:latin typeface="Calibri"/>
                <a:ea typeface="Calibri"/>
                <a:cs typeface="Calibri"/>
                <a:sym typeface="Calibri"/>
              </a:defRPr>
            </a:lvl8pPr>
            <a:lvl9pPr indent="0" lvl="8" marL="0" marR="0" algn="ctr">
              <a:lnSpc>
                <a:spcPct val="100000"/>
              </a:lnSpc>
              <a:spcBef>
                <a:spcPts val="0"/>
              </a:spcBef>
              <a:spcAft>
                <a:spcPts val="0"/>
              </a:spcAft>
              <a:buClr>
                <a:srgbClr val="888888"/>
              </a:buClr>
              <a:buSzPts val="1800"/>
              <a:buFont typeface="Calibri"/>
              <a:buNone/>
              <a:defRPr b="0" i="0" sz="1800" u="none" cap="none" strike="noStrike">
                <a:solidFill>
                  <a:srgbClr val="888888"/>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showMasterSp="0">
  <p:cSld name="Title and Vertical Text 2">
    <p:spTree>
      <p:nvGrpSpPr>
        <p:cNvPr id="152" name="Shape 152"/>
        <p:cNvGrpSpPr/>
        <p:nvPr/>
      </p:nvGrpSpPr>
      <p:grpSpPr>
        <a:xfrm>
          <a:off x="0" y="0"/>
          <a:ext cx="0" cy="0"/>
          <a:chOff x="0" y="0"/>
          <a:chExt cx="0" cy="0"/>
        </a:xfrm>
      </p:grpSpPr>
      <p:sp>
        <p:nvSpPr>
          <p:cNvPr id="153" name="Google Shape;153;p21"/>
          <p:cNvSpPr txBox="1"/>
          <p:nvPr>
            <p:ph type="title"/>
          </p:nvPr>
        </p:nvSpPr>
        <p:spPr>
          <a:xfrm>
            <a:off x="628650" y="273844"/>
            <a:ext cx="7886700" cy="994200"/>
          </a:xfrm>
          <a:prstGeom prst="rect">
            <a:avLst/>
          </a:prstGeom>
          <a:noFill/>
          <a:ln>
            <a:noFill/>
          </a:ln>
        </p:spPr>
        <p:txBody>
          <a:bodyPr anchorCtr="0" anchor="ctr" bIns="34275" lIns="34275" spcFirstLastPara="1" rIns="34275" wrap="square" tIns="34275">
            <a:normAutofit/>
          </a:bodyPr>
          <a:lstStyle>
            <a:lvl1pPr lvl="0" algn="l">
              <a:lnSpc>
                <a:spcPct val="90000"/>
              </a:lnSpc>
              <a:spcBef>
                <a:spcPts val="0"/>
              </a:spcBef>
              <a:spcAft>
                <a:spcPts val="0"/>
              </a:spcAft>
              <a:buClr>
                <a:srgbClr val="000000"/>
              </a:buClr>
              <a:buSzPts val="3300"/>
              <a:buFont typeface="Calibri"/>
              <a:buNone/>
              <a:defRPr>
                <a:solidFill>
                  <a:srgbClr val="000000"/>
                </a:solidFill>
              </a:defRPr>
            </a:lvl1pPr>
            <a:lvl2pPr lvl="1" algn="l">
              <a:lnSpc>
                <a:spcPct val="90000"/>
              </a:lnSpc>
              <a:spcBef>
                <a:spcPts val="0"/>
              </a:spcBef>
              <a:spcAft>
                <a:spcPts val="0"/>
              </a:spcAft>
              <a:buClr>
                <a:srgbClr val="980101"/>
              </a:buClr>
              <a:buSzPts val="1400"/>
              <a:buNone/>
              <a:defRPr/>
            </a:lvl2pPr>
            <a:lvl3pPr lvl="2" algn="l">
              <a:lnSpc>
                <a:spcPct val="90000"/>
              </a:lnSpc>
              <a:spcBef>
                <a:spcPts val="0"/>
              </a:spcBef>
              <a:spcAft>
                <a:spcPts val="0"/>
              </a:spcAft>
              <a:buClr>
                <a:srgbClr val="980101"/>
              </a:buClr>
              <a:buSzPts val="1400"/>
              <a:buNone/>
              <a:defRPr/>
            </a:lvl3pPr>
            <a:lvl4pPr lvl="3" algn="l">
              <a:lnSpc>
                <a:spcPct val="90000"/>
              </a:lnSpc>
              <a:spcBef>
                <a:spcPts val="0"/>
              </a:spcBef>
              <a:spcAft>
                <a:spcPts val="0"/>
              </a:spcAft>
              <a:buClr>
                <a:srgbClr val="980101"/>
              </a:buClr>
              <a:buSzPts val="1400"/>
              <a:buNone/>
              <a:defRPr/>
            </a:lvl4pPr>
            <a:lvl5pPr lvl="4" algn="l">
              <a:lnSpc>
                <a:spcPct val="90000"/>
              </a:lnSpc>
              <a:spcBef>
                <a:spcPts val="0"/>
              </a:spcBef>
              <a:spcAft>
                <a:spcPts val="0"/>
              </a:spcAft>
              <a:buClr>
                <a:srgbClr val="980101"/>
              </a:buClr>
              <a:buSzPts val="1400"/>
              <a:buNone/>
              <a:defRPr/>
            </a:lvl5pPr>
            <a:lvl6pPr lvl="5" algn="l">
              <a:lnSpc>
                <a:spcPct val="90000"/>
              </a:lnSpc>
              <a:spcBef>
                <a:spcPts val="0"/>
              </a:spcBef>
              <a:spcAft>
                <a:spcPts val="0"/>
              </a:spcAft>
              <a:buClr>
                <a:srgbClr val="980101"/>
              </a:buClr>
              <a:buSzPts val="1400"/>
              <a:buNone/>
              <a:defRPr/>
            </a:lvl6pPr>
            <a:lvl7pPr lvl="6" algn="l">
              <a:lnSpc>
                <a:spcPct val="90000"/>
              </a:lnSpc>
              <a:spcBef>
                <a:spcPts val="0"/>
              </a:spcBef>
              <a:spcAft>
                <a:spcPts val="0"/>
              </a:spcAft>
              <a:buClr>
                <a:srgbClr val="980101"/>
              </a:buClr>
              <a:buSzPts val="1400"/>
              <a:buNone/>
              <a:defRPr/>
            </a:lvl7pPr>
            <a:lvl8pPr lvl="7" algn="l">
              <a:lnSpc>
                <a:spcPct val="90000"/>
              </a:lnSpc>
              <a:spcBef>
                <a:spcPts val="0"/>
              </a:spcBef>
              <a:spcAft>
                <a:spcPts val="0"/>
              </a:spcAft>
              <a:buClr>
                <a:srgbClr val="980101"/>
              </a:buClr>
              <a:buSzPts val="1400"/>
              <a:buNone/>
              <a:defRPr/>
            </a:lvl8pPr>
            <a:lvl9pPr lvl="8" algn="l">
              <a:lnSpc>
                <a:spcPct val="90000"/>
              </a:lnSpc>
              <a:spcBef>
                <a:spcPts val="0"/>
              </a:spcBef>
              <a:spcAft>
                <a:spcPts val="0"/>
              </a:spcAft>
              <a:buClr>
                <a:srgbClr val="980101"/>
              </a:buClr>
              <a:buSzPts val="1400"/>
              <a:buNone/>
              <a:defRPr/>
            </a:lvl9pPr>
          </a:lstStyle>
          <a:p/>
        </p:txBody>
      </p:sp>
      <p:sp>
        <p:nvSpPr>
          <p:cNvPr id="154" name="Google Shape;154;p21"/>
          <p:cNvSpPr txBox="1"/>
          <p:nvPr>
            <p:ph idx="1" type="body"/>
          </p:nvPr>
        </p:nvSpPr>
        <p:spPr>
          <a:xfrm>
            <a:off x="628650" y="1369219"/>
            <a:ext cx="7886700" cy="3263400"/>
          </a:xfrm>
          <a:prstGeom prst="rect">
            <a:avLst/>
          </a:prstGeom>
          <a:noFill/>
          <a:ln>
            <a:noFill/>
          </a:ln>
        </p:spPr>
        <p:txBody>
          <a:bodyPr anchorCtr="0" anchor="t" bIns="34275" lIns="34275" spcFirstLastPara="1" rIns="34275" wrap="square" tIns="34275">
            <a:normAutofit/>
          </a:bodyPr>
          <a:lstStyle>
            <a:lvl1pPr indent="-317500" lvl="0" marL="457200" algn="l">
              <a:lnSpc>
                <a:spcPct val="90000"/>
              </a:lnSpc>
              <a:spcBef>
                <a:spcPts val="800"/>
              </a:spcBef>
              <a:spcAft>
                <a:spcPts val="0"/>
              </a:spcAft>
              <a:buClr>
                <a:srgbClr val="000000"/>
              </a:buClr>
              <a:buSzPts val="1400"/>
              <a:buChar char="•"/>
              <a:defRPr/>
            </a:lvl1pPr>
            <a:lvl2pPr indent="-317500" lvl="1" marL="914400" algn="l">
              <a:lnSpc>
                <a:spcPct val="90000"/>
              </a:lnSpc>
              <a:spcBef>
                <a:spcPts val="800"/>
              </a:spcBef>
              <a:spcAft>
                <a:spcPts val="0"/>
              </a:spcAft>
              <a:buClr>
                <a:srgbClr val="000000"/>
              </a:buClr>
              <a:buSzPts val="1400"/>
              <a:buChar char="•"/>
              <a:defRPr/>
            </a:lvl2pPr>
            <a:lvl3pPr indent="-317500" lvl="2" marL="1371600" algn="l">
              <a:lnSpc>
                <a:spcPct val="90000"/>
              </a:lnSpc>
              <a:spcBef>
                <a:spcPts val="800"/>
              </a:spcBef>
              <a:spcAft>
                <a:spcPts val="0"/>
              </a:spcAft>
              <a:buClr>
                <a:srgbClr val="000000"/>
              </a:buClr>
              <a:buSzPts val="1400"/>
              <a:buChar char="•"/>
              <a:defRPr/>
            </a:lvl3pPr>
            <a:lvl4pPr indent="-317500" lvl="3" marL="1828800" algn="l">
              <a:lnSpc>
                <a:spcPct val="90000"/>
              </a:lnSpc>
              <a:spcBef>
                <a:spcPts val="800"/>
              </a:spcBef>
              <a:spcAft>
                <a:spcPts val="0"/>
              </a:spcAft>
              <a:buClr>
                <a:srgbClr val="000000"/>
              </a:buClr>
              <a:buSzPts val="1400"/>
              <a:buChar char="•"/>
              <a:defRPr/>
            </a:lvl4pPr>
            <a:lvl5pPr indent="-317500" lvl="4" marL="2286000" algn="l">
              <a:lnSpc>
                <a:spcPct val="90000"/>
              </a:lnSpc>
              <a:spcBef>
                <a:spcPts val="800"/>
              </a:spcBef>
              <a:spcAft>
                <a:spcPts val="0"/>
              </a:spcAft>
              <a:buClr>
                <a:srgbClr val="000000"/>
              </a:buClr>
              <a:buSzPts val="1400"/>
              <a:buChar char="•"/>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155" name="Google Shape;155;p21"/>
          <p:cNvSpPr txBox="1"/>
          <p:nvPr>
            <p:ph idx="12" type="sldNum"/>
          </p:nvPr>
        </p:nvSpPr>
        <p:spPr>
          <a:xfrm>
            <a:off x="8317364" y="4803219"/>
            <a:ext cx="198000" cy="207900"/>
          </a:xfrm>
          <a:prstGeom prst="rect">
            <a:avLst/>
          </a:prstGeom>
          <a:noFill/>
          <a:ln>
            <a:noFill/>
          </a:ln>
        </p:spPr>
        <p:txBody>
          <a:bodyPr anchorCtr="0" anchor="ctr" bIns="34275" lIns="34275" spcFirstLastPara="1" rIns="34275" wrap="square" tIns="34275">
            <a:spAutoFit/>
          </a:bodyPr>
          <a:lstStyle>
            <a:lvl1pPr indent="0" lvl="0"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p:cSld name="Vertical Title and Text 2">
    <p:spTree>
      <p:nvGrpSpPr>
        <p:cNvPr id="156" name="Shape 156"/>
        <p:cNvGrpSpPr/>
        <p:nvPr/>
      </p:nvGrpSpPr>
      <p:grpSpPr>
        <a:xfrm>
          <a:off x="0" y="0"/>
          <a:ext cx="0" cy="0"/>
          <a:chOff x="0" y="0"/>
          <a:chExt cx="0" cy="0"/>
        </a:xfrm>
      </p:grpSpPr>
      <p:sp>
        <p:nvSpPr>
          <p:cNvPr id="157" name="Google Shape;157;p22"/>
          <p:cNvSpPr txBox="1"/>
          <p:nvPr>
            <p:ph type="title"/>
          </p:nvPr>
        </p:nvSpPr>
        <p:spPr>
          <a:xfrm>
            <a:off x="6543675" y="273844"/>
            <a:ext cx="1971600" cy="4359000"/>
          </a:xfrm>
          <a:prstGeom prst="rect">
            <a:avLst/>
          </a:prstGeom>
          <a:noFill/>
          <a:ln>
            <a:noFill/>
          </a:ln>
        </p:spPr>
        <p:txBody>
          <a:bodyPr anchorCtr="0" anchor="ctr" bIns="34275" lIns="34275" spcFirstLastPara="1" rIns="34275" wrap="square" tIns="34275">
            <a:normAutofit/>
          </a:bodyPr>
          <a:lstStyle>
            <a:lvl1pPr lvl="0" algn="l">
              <a:lnSpc>
                <a:spcPct val="90000"/>
              </a:lnSpc>
              <a:spcBef>
                <a:spcPts val="0"/>
              </a:spcBef>
              <a:spcAft>
                <a:spcPts val="0"/>
              </a:spcAft>
              <a:buClr>
                <a:srgbClr val="000000"/>
              </a:buClr>
              <a:buSzPts val="3300"/>
              <a:buFont typeface="Calibri"/>
              <a:buNone/>
              <a:defRPr>
                <a:solidFill>
                  <a:srgbClr val="000000"/>
                </a:solidFill>
              </a:defRPr>
            </a:lvl1pPr>
            <a:lvl2pPr lvl="1" algn="l">
              <a:lnSpc>
                <a:spcPct val="90000"/>
              </a:lnSpc>
              <a:spcBef>
                <a:spcPts val="0"/>
              </a:spcBef>
              <a:spcAft>
                <a:spcPts val="0"/>
              </a:spcAft>
              <a:buClr>
                <a:srgbClr val="980101"/>
              </a:buClr>
              <a:buSzPts val="1400"/>
              <a:buNone/>
              <a:defRPr/>
            </a:lvl2pPr>
            <a:lvl3pPr lvl="2" algn="l">
              <a:lnSpc>
                <a:spcPct val="90000"/>
              </a:lnSpc>
              <a:spcBef>
                <a:spcPts val="0"/>
              </a:spcBef>
              <a:spcAft>
                <a:spcPts val="0"/>
              </a:spcAft>
              <a:buClr>
                <a:srgbClr val="980101"/>
              </a:buClr>
              <a:buSzPts val="1400"/>
              <a:buNone/>
              <a:defRPr/>
            </a:lvl3pPr>
            <a:lvl4pPr lvl="3" algn="l">
              <a:lnSpc>
                <a:spcPct val="90000"/>
              </a:lnSpc>
              <a:spcBef>
                <a:spcPts val="0"/>
              </a:spcBef>
              <a:spcAft>
                <a:spcPts val="0"/>
              </a:spcAft>
              <a:buClr>
                <a:srgbClr val="980101"/>
              </a:buClr>
              <a:buSzPts val="1400"/>
              <a:buNone/>
              <a:defRPr/>
            </a:lvl4pPr>
            <a:lvl5pPr lvl="4" algn="l">
              <a:lnSpc>
                <a:spcPct val="90000"/>
              </a:lnSpc>
              <a:spcBef>
                <a:spcPts val="0"/>
              </a:spcBef>
              <a:spcAft>
                <a:spcPts val="0"/>
              </a:spcAft>
              <a:buClr>
                <a:srgbClr val="980101"/>
              </a:buClr>
              <a:buSzPts val="1400"/>
              <a:buNone/>
              <a:defRPr/>
            </a:lvl5pPr>
            <a:lvl6pPr lvl="5" algn="l">
              <a:lnSpc>
                <a:spcPct val="90000"/>
              </a:lnSpc>
              <a:spcBef>
                <a:spcPts val="0"/>
              </a:spcBef>
              <a:spcAft>
                <a:spcPts val="0"/>
              </a:spcAft>
              <a:buClr>
                <a:srgbClr val="980101"/>
              </a:buClr>
              <a:buSzPts val="1400"/>
              <a:buNone/>
              <a:defRPr/>
            </a:lvl6pPr>
            <a:lvl7pPr lvl="6" algn="l">
              <a:lnSpc>
                <a:spcPct val="90000"/>
              </a:lnSpc>
              <a:spcBef>
                <a:spcPts val="0"/>
              </a:spcBef>
              <a:spcAft>
                <a:spcPts val="0"/>
              </a:spcAft>
              <a:buClr>
                <a:srgbClr val="980101"/>
              </a:buClr>
              <a:buSzPts val="1400"/>
              <a:buNone/>
              <a:defRPr/>
            </a:lvl7pPr>
            <a:lvl8pPr lvl="7" algn="l">
              <a:lnSpc>
                <a:spcPct val="90000"/>
              </a:lnSpc>
              <a:spcBef>
                <a:spcPts val="0"/>
              </a:spcBef>
              <a:spcAft>
                <a:spcPts val="0"/>
              </a:spcAft>
              <a:buClr>
                <a:srgbClr val="980101"/>
              </a:buClr>
              <a:buSzPts val="1400"/>
              <a:buNone/>
              <a:defRPr/>
            </a:lvl8pPr>
            <a:lvl9pPr lvl="8" algn="l">
              <a:lnSpc>
                <a:spcPct val="90000"/>
              </a:lnSpc>
              <a:spcBef>
                <a:spcPts val="0"/>
              </a:spcBef>
              <a:spcAft>
                <a:spcPts val="0"/>
              </a:spcAft>
              <a:buClr>
                <a:srgbClr val="980101"/>
              </a:buClr>
              <a:buSzPts val="1400"/>
              <a:buNone/>
              <a:defRPr/>
            </a:lvl9pPr>
          </a:lstStyle>
          <a:p/>
        </p:txBody>
      </p:sp>
      <p:sp>
        <p:nvSpPr>
          <p:cNvPr id="158" name="Google Shape;158;p22"/>
          <p:cNvSpPr txBox="1"/>
          <p:nvPr>
            <p:ph idx="1" type="body"/>
          </p:nvPr>
        </p:nvSpPr>
        <p:spPr>
          <a:xfrm>
            <a:off x="628650" y="273844"/>
            <a:ext cx="5800800" cy="4359000"/>
          </a:xfrm>
          <a:prstGeom prst="rect">
            <a:avLst/>
          </a:prstGeom>
          <a:noFill/>
          <a:ln>
            <a:noFill/>
          </a:ln>
        </p:spPr>
        <p:txBody>
          <a:bodyPr anchorCtr="0" anchor="t" bIns="34275" lIns="34275" spcFirstLastPara="1" rIns="34275" wrap="square" tIns="34275">
            <a:normAutofit/>
          </a:bodyPr>
          <a:lstStyle>
            <a:lvl1pPr indent="-317500" lvl="0" marL="457200" algn="l">
              <a:lnSpc>
                <a:spcPct val="90000"/>
              </a:lnSpc>
              <a:spcBef>
                <a:spcPts val="800"/>
              </a:spcBef>
              <a:spcAft>
                <a:spcPts val="0"/>
              </a:spcAft>
              <a:buClr>
                <a:srgbClr val="000000"/>
              </a:buClr>
              <a:buSzPts val="1400"/>
              <a:buChar char="•"/>
              <a:defRPr/>
            </a:lvl1pPr>
            <a:lvl2pPr indent="-317500" lvl="1" marL="914400" algn="l">
              <a:lnSpc>
                <a:spcPct val="90000"/>
              </a:lnSpc>
              <a:spcBef>
                <a:spcPts val="800"/>
              </a:spcBef>
              <a:spcAft>
                <a:spcPts val="0"/>
              </a:spcAft>
              <a:buClr>
                <a:srgbClr val="000000"/>
              </a:buClr>
              <a:buSzPts val="1400"/>
              <a:buChar char="•"/>
              <a:defRPr/>
            </a:lvl2pPr>
            <a:lvl3pPr indent="-317500" lvl="2" marL="1371600" algn="l">
              <a:lnSpc>
                <a:spcPct val="90000"/>
              </a:lnSpc>
              <a:spcBef>
                <a:spcPts val="800"/>
              </a:spcBef>
              <a:spcAft>
                <a:spcPts val="0"/>
              </a:spcAft>
              <a:buClr>
                <a:srgbClr val="000000"/>
              </a:buClr>
              <a:buSzPts val="1400"/>
              <a:buChar char="•"/>
              <a:defRPr/>
            </a:lvl3pPr>
            <a:lvl4pPr indent="-317500" lvl="3" marL="1828800" algn="l">
              <a:lnSpc>
                <a:spcPct val="90000"/>
              </a:lnSpc>
              <a:spcBef>
                <a:spcPts val="800"/>
              </a:spcBef>
              <a:spcAft>
                <a:spcPts val="0"/>
              </a:spcAft>
              <a:buClr>
                <a:srgbClr val="000000"/>
              </a:buClr>
              <a:buSzPts val="1400"/>
              <a:buChar char="•"/>
              <a:defRPr/>
            </a:lvl4pPr>
            <a:lvl5pPr indent="-317500" lvl="4" marL="2286000" algn="l">
              <a:lnSpc>
                <a:spcPct val="90000"/>
              </a:lnSpc>
              <a:spcBef>
                <a:spcPts val="800"/>
              </a:spcBef>
              <a:spcAft>
                <a:spcPts val="0"/>
              </a:spcAft>
              <a:buClr>
                <a:srgbClr val="000000"/>
              </a:buClr>
              <a:buSzPts val="1400"/>
              <a:buChar char="•"/>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159" name="Google Shape;159;p22"/>
          <p:cNvSpPr txBox="1"/>
          <p:nvPr>
            <p:ph idx="12" type="sldNum"/>
          </p:nvPr>
        </p:nvSpPr>
        <p:spPr>
          <a:xfrm>
            <a:off x="8317364" y="4803219"/>
            <a:ext cx="198000" cy="207900"/>
          </a:xfrm>
          <a:prstGeom prst="rect">
            <a:avLst/>
          </a:prstGeom>
          <a:noFill/>
          <a:ln>
            <a:noFill/>
          </a:ln>
        </p:spPr>
        <p:txBody>
          <a:bodyPr anchorCtr="0" anchor="ctr" bIns="34275" lIns="34275" spcFirstLastPara="1" rIns="34275" wrap="square" tIns="34275">
            <a:spAutoFit/>
          </a:bodyPr>
          <a:lstStyle>
            <a:lvl1pPr indent="0" lvl="0"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p:cSld name="Section Header">
    <p:spTree>
      <p:nvGrpSpPr>
        <p:cNvPr id="38" name="Shape 38"/>
        <p:cNvGrpSpPr/>
        <p:nvPr/>
      </p:nvGrpSpPr>
      <p:grpSpPr>
        <a:xfrm>
          <a:off x="0" y="0"/>
          <a:ext cx="0" cy="0"/>
          <a:chOff x="0" y="0"/>
          <a:chExt cx="0" cy="0"/>
        </a:xfrm>
      </p:grpSpPr>
      <p:sp>
        <p:nvSpPr>
          <p:cNvPr id="39" name="Google Shape;39;p4"/>
          <p:cNvSpPr/>
          <p:nvPr/>
        </p:nvSpPr>
        <p:spPr>
          <a:xfrm>
            <a:off x="633413" y="3442096"/>
            <a:ext cx="7886700" cy="1125000"/>
          </a:xfrm>
          <a:prstGeom prst="rect">
            <a:avLst/>
          </a:prstGeom>
          <a:solidFill>
            <a:srgbClr val="FFCB01"/>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40" name="Google Shape;40;p4"/>
          <p:cNvSpPr/>
          <p:nvPr/>
        </p:nvSpPr>
        <p:spPr>
          <a:xfrm>
            <a:off x="633413" y="1282303"/>
            <a:ext cx="7886700" cy="2139600"/>
          </a:xfrm>
          <a:prstGeom prst="rect">
            <a:avLst/>
          </a:prstGeom>
          <a:solidFill>
            <a:srgbClr val="991B1E"/>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41" name="Google Shape;41;p4"/>
          <p:cNvSpPr txBox="1"/>
          <p:nvPr>
            <p:ph type="title"/>
          </p:nvPr>
        </p:nvSpPr>
        <p:spPr>
          <a:xfrm>
            <a:off x="623888" y="1282303"/>
            <a:ext cx="7886700" cy="2139600"/>
          </a:xfrm>
          <a:prstGeom prst="rect">
            <a:avLst/>
          </a:prstGeom>
          <a:noFill/>
          <a:ln>
            <a:noFill/>
          </a:ln>
        </p:spPr>
        <p:txBody>
          <a:bodyPr anchorCtr="0" anchor="b" bIns="34275" lIns="34275" spcFirstLastPara="1" rIns="34275" wrap="square" tIns="34275">
            <a:normAutofit/>
          </a:bodyPr>
          <a:lstStyle>
            <a:lvl1pPr lvl="0" algn="l">
              <a:lnSpc>
                <a:spcPct val="90000"/>
              </a:lnSpc>
              <a:spcBef>
                <a:spcPts val="0"/>
              </a:spcBef>
              <a:spcAft>
                <a:spcPts val="0"/>
              </a:spcAft>
              <a:buClr>
                <a:srgbClr val="FFFFFF"/>
              </a:buClr>
              <a:buSzPts val="4500"/>
              <a:buFont typeface="Calibri"/>
              <a:buNone/>
              <a:defRPr sz="4500">
                <a:solidFill>
                  <a:srgbClr val="FFFFFF"/>
                </a:solidFill>
              </a:defRPr>
            </a:lvl1pPr>
            <a:lvl2pPr lvl="1" algn="l">
              <a:lnSpc>
                <a:spcPct val="90000"/>
              </a:lnSpc>
              <a:spcBef>
                <a:spcPts val="0"/>
              </a:spcBef>
              <a:spcAft>
                <a:spcPts val="0"/>
              </a:spcAft>
              <a:buClr>
                <a:srgbClr val="980101"/>
              </a:buClr>
              <a:buSzPts val="1400"/>
              <a:buNone/>
              <a:defRPr/>
            </a:lvl2pPr>
            <a:lvl3pPr lvl="2" algn="l">
              <a:lnSpc>
                <a:spcPct val="90000"/>
              </a:lnSpc>
              <a:spcBef>
                <a:spcPts val="0"/>
              </a:spcBef>
              <a:spcAft>
                <a:spcPts val="0"/>
              </a:spcAft>
              <a:buClr>
                <a:srgbClr val="980101"/>
              </a:buClr>
              <a:buSzPts val="1400"/>
              <a:buNone/>
              <a:defRPr/>
            </a:lvl3pPr>
            <a:lvl4pPr lvl="3" algn="l">
              <a:lnSpc>
                <a:spcPct val="90000"/>
              </a:lnSpc>
              <a:spcBef>
                <a:spcPts val="0"/>
              </a:spcBef>
              <a:spcAft>
                <a:spcPts val="0"/>
              </a:spcAft>
              <a:buClr>
                <a:srgbClr val="980101"/>
              </a:buClr>
              <a:buSzPts val="1400"/>
              <a:buNone/>
              <a:defRPr/>
            </a:lvl4pPr>
            <a:lvl5pPr lvl="4" algn="l">
              <a:lnSpc>
                <a:spcPct val="90000"/>
              </a:lnSpc>
              <a:spcBef>
                <a:spcPts val="0"/>
              </a:spcBef>
              <a:spcAft>
                <a:spcPts val="0"/>
              </a:spcAft>
              <a:buClr>
                <a:srgbClr val="980101"/>
              </a:buClr>
              <a:buSzPts val="1400"/>
              <a:buNone/>
              <a:defRPr/>
            </a:lvl5pPr>
            <a:lvl6pPr lvl="5" algn="l">
              <a:lnSpc>
                <a:spcPct val="90000"/>
              </a:lnSpc>
              <a:spcBef>
                <a:spcPts val="0"/>
              </a:spcBef>
              <a:spcAft>
                <a:spcPts val="0"/>
              </a:spcAft>
              <a:buClr>
                <a:srgbClr val="980101"/>
              </a:buClr>
              <a:buSzPts val="1400"/>
              <a:buNone/>
              <a:defRPr/>
            </a:lvl6pPr>
            <a:lvl7pPr lvl="6" algn="l">
              <a:lnSpc>
                <a:spcPct val="90000"/>
              </a:lnSpc>
              <a:spcBef>
                <a:spcPts val="0"/>
              </a:spcBef>
              <a:spcAft>
                <a:spcPts val="0"/>
              </a:spcAft>
              <a:buClr>
                <a:srgbClr val="980101"/>
              </a:buClr>
              <a:buSzPts val="1400"/>
              <a:buNone/>
              <a:defRPr/>
            </a:lvl7pPr>
            <a:lvl8pPr lvl="7" algn="l">
              <a:lnSpc>
                <a:spcPct val="90000"/>
              </a:lnSpc>
              <a:spcBef>
                <a:spcPts val="0"/>
              </a:spcBef>
              <a:spcAft>
                <a:spcPts val="0"/>
              </a:spcAft>
              <a:buClr>
                <a:srgbClr val="980101"/>
              </a:buClr>
              <a:buSzPts val="1400"/>
              <a:buNone/>
              <a:defRPr/>
            </a:lvl8pPr>
            <a:lvl9pPr lvl="8" algn="l">
              <a:lnSpc>
                <a:spcPct val="90000"/>
              </a:lnSpc>
              <a:spcBef>
                <a:spcPts val="0"/>
              </a:spcBef>
              <a:spcAft>
                <a:spcPts val="0"/>
              </a:spcAft>
              <a:buClr>
                <a:srgbClr val="980101"/>
              </a:buClr>
              <a:buSzPts val="1400"/>
              <a:buNone/>
              <a:defRPr/>
            </a:lvl9pPr>
          </a:lstStyle>
          <a:p/>
        </p:txBody>
      </p:sp>
      <p:sp>
        <p:nvSpPr>
          <p:cNvPr id="42" name="Google Shape;42;p4"/>
          <p:cNvSpPr txBox="1"/>
          <p:nvPr>
            <p:ph idx="1" type="body"/>
          </p:nvPr>
        </p:nvSpPr>
        <p:spPr>
          <a:xfrm>
            <a:off x="623888" y="3442096"/>
            <a:ext cx="7886700" cy="1125000"/>
          </a:xfrm>
          <a:prstGeom prst="rect">
            <a:avLst/>
          </a:prstGeom>
          <a:noFill/>
          <a:ln>
            <a:noFill/>
          </a:ln>
        </p:spPr>
        <p:txBody>
          <a:bodyPr anchorCtr="0" anchor="t" bIns="34275" lIns="34275" spcFirstLastPara="1" rIns="34275" wrap="square" tIns="34275">
            <a:normAutofit/>
          </a:bodyPr>
          <a:lstStyle>
            <a:lvl1pPr indent="-228600" lvl="0" marL="457200" algn="l">
              <a:lnSpc>
                <a:spcPct val="90000"/>
              </a:lnSpc>
              <a:spcBef>
                <a:spcPts val="800"/>
              </a:spcBef>
              <a:spcAft>
                <a:spcPts val="0"/>
              </a:spcAft>
              <a:buClr>
                <a:srgbClr val="000000"/>
              </a:buClr>
              <a:buSzPts val="1800"/>
              <a:buFont typeface="Calibri"/>
              <a:buNone/>
              <a:defRPr sz="1800"/>
            </a:lvl1pPr>
            <a:lvl2pPr indent="-228600" lvl="1" marL="914400" algn="l">
              <a:lnSpc>
                <a:spcPct val="90000"/>
              </a:lnSpc>
              <a:spcBef>
                <a:spcPts val="800"/>
              </a:spcBef>
              <a:spcAft>
                <a:spcPts val="0"/>
              </a:spcAft>
              <a:buClr>
                <a:srgbClr val="000000"/>
              </a:buClr>
              <a:buSzPts val="1800"/>
              <a:buFont typeface="Calibri"/>
              <a:buNone/>
              <a:defRPr sz="1800"/>
            </a:lvl2pPr>
            <a:lvl3pPr indent="-228600" lvl="2" marL="1371600" algn="l">
              <a:lnSpc>
                <a:spcPct val="90000"/>
              </a:lnSpc>
              <a:spcBef>
                <a:spcPts val="800"/>
              </a:spcBef>
              <a:spcAft>
                <a:spcPts val="0"/>
              </a:spcAft>
              <a:buClr>
                <a:srgbClr val="000000"/>
              </a:buClr>
              <a:buSzPts val="1800"/>
              <a:buFont typeface="Calibri"/>
              <a:buNone/>
              <a:defRPr sz="1800"/>
            </a:lvl3pPr>
            <a:lvl4pPr indent="-228600" lvl="3" marL="1828800" algn="l">
              <a:lnSpc>
                <a:spcPct val="90000"/>
              </a:lnSpc>
              <a:spcBef>
                <a:spcPts val="800"/>
              </a:spcBef>
              <a:spcAft>
                <a:spcPts val="0"/>
              </a:spcAft>
              <a:buClr>
                <a:srgbClr val="000000"/>
              </a:buClr>
              <a:buSzPts val="1800"/>
              <a:buFont typeface="Calibri"/>
              <a:buNone/>
              <a:defRPr sz="1800"/>
            </a:lvl4pPr>
            <a:lvl5pPr indent="-228600" lvl="4" marL="2286000" algn="l">
              <a:lnSpc>
                <a:spcPct val="90000"/>
              </a:lnSpc>
              <a:spcBef>
                <a:spcPts val="800"/>
              </a:spcBef>
              <a:spcAft>
                <a:spcPts val="0"/>
              </a:spcAft>
              <a:buClr>
                <a:srgbClr val="000000"/>
              </a:buClr>
              <a:buSzPts val="1800"/>
              <a:buFont typeface="Calibri"/>
              <a:buNone/>
              <a:defRPr sz="1800"/>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pic>
        <p:nvPicPr>
          <p:cNvPr descr="Graphic 8" id="43" name="Google Shape;43;p4"/>
          <p:cNvPicPr preferRelativeResize="0"/>
          <p:nvPr/>
        </p:nvPicPr>
        <p:blipFill rotWithShape="1">
          <a:blip r:embed="rId2">
            <a:alphaModFix/>
          </a:blip>
          <a:srcRect b="0" l="0" r="0" t="0"/>
          <a:stretch/>
        </p:blipFill>
        <p:spPr>
          <a:xfrm rot="5400000">
            <a:off x="7368777" y="1703785"/>
            <a:ext cx="985839" cy="750095"/>
          </a:xfrm>
          <a:prstGeom prst="rect">
            <a:avLst/>
          </a:prstGeom>
          <a:noFill/>
          <a:ln>
            <a:noFill/>
          </a:ln>
        </p:spPr>
      </p:pic>
      <p:sp>
        <p:nvSpPr>
          <p:cNvPr id="44" name="Google Shape;44;p4"/>
          <p:cNvSpPr txBox="1"/>
          <p:nvPr>
            <p:ph idx="12" type="sldNum"/>
          </p:nvPr>
        </p:nvSpPr>
        <p:spPr>
          <a:xfrm>
            <a:off x="8317364" y="4803219"/>
            <a:ext cx="198000" cy="207900"/>
          </a:xfrm>
          <a:prstGeom prst="rect">
            <a:avLst/>
          </a:prstGeom>
          <a:noFill/>
          <a:ln>
            <a:noFill/>
          </a:ln>
        </p:spPr>
        <p:txBody>
          <a:bodyPr anchorCtr="0" anchor="ctr" bIns="34275" lIns="34275" spcFirstLastPara="1" rIns="34275" wrap="square" tIns="34275">
            <a:spAutoFit/>
          </a:bodyPr>
          <a:lstStyle>
            <a:lvl1pPr indent="0" lvl="0"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2">
    <p:spTree>
      <p:nvGrpSpPr>
        <p:cNvPr id="45" name="Shape 45"/>
        <p:cNvGrpSpPr/>
        <p:nvPr/>
      </p:nvGrpSpPr>
      <p:grpSpPr>
        <a:xfrm>
          <a:off x="0" y="0"/>
          <a:ext cx="0" cy="0"/>
          <a:chOff x="0" y="0"/>
          <a:chExt cx="0" cy="0"/>
        </a:xfrm>
      </p:grpSpPr>
      <p:sp>
        <p:nvSpPr>
          <p:cNvPr id="46" name="Google Shape;46;p5"/>
          <p:cNvSpPr/>
          <p:nvPr/>
        </p:nvSpPr>
        <p:spPr>
          <a:xfrm>
            <a:off x="0" y="3764444"/>
            <a:ext cx="9144000" cy="1379100"/>
          </a:xfrm>
          <a:prstGeom prst="rect">
            <a:avLst/>
          </a:prstGeom>
          <a:solidFill>
            <a:srgbClr val="991B1E"/>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47" name="Google Shape;47;p5"/>
          <p:cNvSpPr txBox="1"/>
          <p:nvPr>
            <p:ph type="title"/>
          </p:nvPr>
        </p:nvSpPr>
        <p:spPr>
          <a:xfrm>
            <a:off x="1143000" y="841772"/>
            <a:ext cx="6858000" cy="2403300"/>
          </a:xfrm>
          <a:prstGeom prst="rect">
            <a:avLst/>
          </a:prstGeom>
          <a:noFill/>
          <a:ln>
            <a:noFill/>
          </a:ln>
        </p:spPr>
        <p:txBody>
          <a:bodyPr anchorCtr="0" anchor="b" bIns="34275" lIns="34275" spcFirstLastPara="1" rIns="34275" wrap="square" tIns="34275">
            <a:normAutofit/>
          </a:bodyPr>
          <a:lstStyle>
            <a:lvl1pPr lvl="0" algn="ctr">
              <a:lnSpc>
                <a:spcPct val="90000"/>
              </a:lnSpc>
              <a:spcBef>
                <a:spcPts val="0"/>
              </a:spcBef>
              <a:spcAft>
                <a:spcPts val="0"/>
              </a:spcAft>
              <a:buClr>
                <a:srgbClr val="000000"/>
              </a:buClr>
              <a:buSzPts val="4500"/>
              <a:buFont typeface="Calibri"/>
              <a:buNone/>
              <a:defRPr sz="4500">
                <a:solidFill>
                  <a:srgbClr val="000000"/>
                </a:solidFill>
              </a:defRPr>
            </a:lvl1pPr>
            <a:lvl2pPr lvl="1" algn="l">
              <a:lnSpc>
                <a:spcPct val="90000"/>
              </a:lnSpc>
              <a:spcBef>
                <a:spcPts val="0"/>
              </a:spcBef>
              <a:spcAft>
                <a:spcPts val="0"/>
              </a:spcAft>
              <a:buClr>
                <a:srgbClr val="980101"/>
              </a:buClr>
              <a:buSzPts val="1400"/>
              <a:buNone/>
              <a:defRPr/>
            </a:lvl2pPr>
            <a:lvl3pPr lvl="2" algn="l">
              <a:lnSpc>
                <a:spcPct val="90000"/>
              </a:lnSpc>
              <a:spcBef>
                <a:spcPts val="0"/>
              </a:spcBef>
              <a:spcAft>
                <a:spcPts val="0"/>
              </a:spcAft>
              <a:buClr>
                <a:srgbClr val="980101"/>
              </a:buClr>
              <a:buSzPts val="1400"/>
              <a:buNone/>
              <a:defRPr/>
            </a:lvl3pPr>
            <a:lvl4pPr lvl="3" algn="l">
              <a:lnSpc>
                <a:spcPct val="90000"/>
              </a:lnSpc>
              <a:spcBef>
                <a:spcPts val="0"/>
              </a:spcBef>
              <a:spcAft>
                <a:spcPts val="0"/>
              </a:spcAft>
              <a:buClr>
                <a:srgbClr val="980101"/>
              </a:buClr>
              <a:buSzPts val="1400"/>
              <a:buNone/>
              <a:defRPr/>
            </a:lvl4pPr>
            <a:lvl5pPr lvl="4" algn="l">
              <a:lnSpc>
                <a:spcPct val="90000"/>
              </a:lnSpc>
              <a:spcBef>
                <a:spcPts val="0"/>
              </a:spcBef>
              <a:spcAft>
                <a:spcPts val="0"/>
              </a:spcAft>
              <a:buClr>
                <a:srgbClr val="980101"/>
              </a:buClr>
              <a:buSzPts val="1400"/>
              <a:buNone/>
              <a:defRPr/>
            </a:lvl5pPr>
            <a:lvl6pPr lvl="5" algn="l">
              <a:lnSpc>
                <a:spcPct val="90000"/>
              </a:lnSpc>
              <a:spcBef>
                <a:spcPts val="0"/>
              </a:spcBef>
              <a:spcAft>
                <a:spcPts val="0"/>
              </a:spcAft>
              <a:buClr>
                <a:srgbClr val="980101"/>
              </a:buClr>
              <a:buSzPts val="1400"/>
              <a:buNone/>
              <a:defRPr/>
            </a:lvl6pPr>
            <a:lvl7pPr lvl="6" algn="l">
              <a:lnSpc>
                <a:spcPct val="90000"/>
              </a:lnSpc>
              <a:spcBef>
                <a:spcPts val="0"/>
              </a:spcBef>
              <a:spcAft>
                <a:spcPts val="0"/>
              </a:spcAft>
              <a:buClr>
                <a:srgbClr val="980101"/>
              </a:buClr>
              <a:buSzPts val="1400"/>
              <a:buNone/>
              <a:defRPr/>
            </a:lvl7pPr>
            <a:lvl8pPr lvl="7" algn="l">
              <a:lnSpc>
                <a:spcPct val="90000"/>
              </a:lnSpc>
              <a:spcBef>
                <a:spcPts val="0"/>
              </a:spcBef>
              <a:spcAft>
                <a:spcPts val="0"/>
              </a:spcAft>
              <a:buClr>
                <a:srgbClr val="980101"/>
              </a:buClr>
              <a:buSzPts val="1400"/>
              <a:buNone/>
              <a:defRPr/>
            </a:lvl8pPr>
            <a:lvl9pPr lvl="8" algn="l">
              <a:lnSpc>
                <a:spcPct val="90000"/>
              </a:lnSpc>
              <a:spcBef>
                <a:spcPts val="0"/>
              </a:spcBef>
              <a:spcAft>
                <a:spcPts val="0"/>
              </a:spcAft>
              <a:buClr>
                <a:srgbClr val="980101"/>
              </a:buClr>
              <a:buSzPts val="1400"/>
              <a:buNone/>
              <a:defRPr/>
            </a:lvl9pPr>
          </a:lstStyle>
          <a:p/>
        </p:txBody>
      </p:sp>
      <p:sp>
        <p:nvSpPr>
          <p:cNvPr id="48" name="Google Shape;48;p5"/>
          <p:cNvSpPr txBox="1"/>
          <p:nvPr>
            <p:ph idx="1" type="body"/>
          </p:nvPr>
        </p:nvSpPr>
        <p:spPr>
          <a:xfrm>
            <a:off x="1143000" y="3347463"/>
            <a:ext cx="6858000" cy="1241700"/>
          </a:xfrm>
          <a:prstGeom prst="rect">
            <a:avLst/>
          </a:prstGeom>
          <a:noFill/>
          <a:ln>
            <a:noFill/>
          </a:ln>
        </p:spPr>
        <p:txBody>
          <a:bodyPr anchorCtr="0" anchor="t" bIns="34275" lIns="34275" spcFirstLastPara="1" rIns="34275" wrap="square" tIns="34275">
            <a:normAutofit/>
          </a:bodyPr>
          <a:lstStyle>
            <a:lvl1pPr indent="-228600" lvl="0" marL="457200" algn="ctr">
              <a:lnSpc>
                <a:spcPct val="90000"/>
              </a:lnSpc>
              <a:spcBef>
                <a:spcPts val="800"/>
              </a:spcBef>
              <a:spcAft>
                <a:spcPts val="0"/>
              </a:spcAft>
              <a:buClr>
                <a:srgbClr val="FFFFFF"/>
              </a:buClr>
              <a:buSzPts val="1800"/>
              <a:buFont typeface="Calibri"/>
              <a:buNone/>
              <a:defRPr sz="1800">
                <a:solidFill>
                  <a:srgbClr val="FFFFFF"/>
                </a:solidFill>
              </a:defRPr>
            </a:lvl1pPr>
            <a:lvl2pPr indent="-228600" lvl="1" marL="914400" algn="ctr">
              <a:lnSpc>
                <a:spcPct val="90000"/>
              </a:lnSpc>
              <a:spcBef>
                <a:spcPts val="800"/>
              </a:spcBef>
              <a:spcAft>
                <a:spcPts val="0"/>
              </a:spcAft>
              <a:buClr>
                <a:srgbClr val="FFFFFF"/>
              </a:buClr>
              <a:buSzPts val="1800"/>
              <a:buFont typeface="Calibri"/>
              <a:buNone/>
              <a:defRPr sz="1800">
                <a:solidFill>
                  <a:srgbClr val="FFFFFF"/>
                </a:solidFill>
              </a:defRPr>
            </a:lvl2pPr>
            <a:lvl3pPr indent="-228600" lvl="2" marL="1371600" algn="ctr">
              <a:lnSpc>
                <a:spcPct val="90000"/>
              </a:lnSpc>
              <a:spcBef>
                <a:spcPts val="800"/>
              </a:spcBef>
              <a:spcAft>
                <a:spcPts val="0"/>
              </a:spcAft>
              <a:buClr>
                <a:srgbClr val="FFFFFF"/>
              </a:buClr>
              <a:buSzPts val="1800"/>
              <a:buFont typeface="Calibri"/>
              <a:buNone/>
              <a:defRPr sz="1800">
                <a:solidFill>
                  <a:srgbClr val="FFFFFF"/>
                </a:solidFill>
              </a:defRPr>
            </a:lvl3pPr>
            <a:lvl4pPr indent="-228600" lvl="3" marL="1828800" algn="ctr">
              <a:lnSpc>
                <a:spcPct val="90000"/>
              </a:lnSpc>
              <a:spcBef>
                <a:spcPts val="800"/>
              </a:spcBef>
              <a:spcAft>
                <a:spcPts val="0"/>
              </a:spcAft>
              <a:buClr>
                <a:srgbClr val="FFFFFF"/>
              </a:buClr>
              <a:buSzPts val="1800"/>
              <a:buFont typeface="Calibri"/>
              <a:buNone/>
              <a:defRPr sz="1800">
                <a:solidFill>
                  <a:srgbClr val="FFFFFF"/>
                </a:solidFill>
              </a:defRPr>
            </a:lvl4pPr>
            <a:lvl5pPr indent="-228600" lvl="4" marL="2286000" algn="ctr">
              <a:lnSpc>
                <a:spcPct val="90000"/>
              </a:lnSpc>
              <a:spcBef>
                <a:spcPts val="800"/>
              </a:spcBef>
              <a:spcAft>
                <a:spcPts val="0"/>
              </a:spcAft>
              <a:buClr>
                <a:srgbClr val="FFFFFF"/>
              </a:buClr>
              <a:buSzPts val="1800"/>
              <a:buFont typeface="Calibri"/>
              <a:buNone/>
              <a:defRPr sz="1800">
                <a:solidFill>
                  <a:srgbClr val="FFFFFF"/>
                </a:solidFill>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pic>
        <p:nvPicPr>
          <p:cNvPr descr="Graphic 9" id="49" name="Google Shape;49;p5"/>
          <p:cNvPicPr preferRelativeResize="0"/>
          <p:nvPr/>
        </p:nvPicPr>
        <p:blipFill rotWithShape="1">
          <a:blip r:embed="rId2">
            <a:alphaModFix/>
          </a:blip>
          <a:srcRect b="0" l="0" r="0" t="0"/>
          <a:stretch/>
        </p:blipFill>
        <p:spPr>
          <a:xfrm rot="5400000">
            <a:off x="8090214" y="4036219"/>
            <a:ext cx="985839" cy="750094"/>
          </a:xfrm>
          <a:prstGeom prst="rect">
            <a:avLst/>
          </a:prstGeom>
          <a:noFill/>
          <a:ln>
            <a:noFill/>
          </a:ln>
        </p:spPr>
      </p:pic>
      <p:sp>
        <p:nvSpPr>
          <p:cNvPr id="50" name="Google Shape;50;p5"/>
          <p:cNvSpPr txBox="1"/>
          <p:nvPr>
            <p:ph idx="12" type="sldNum"/>
          </p:nvPr>
        </p:nvSpPr>
        <p:spPr>
          <a:xfrm>
            <a:off x="8317364" y="4803219"/>
            <a:ext cx="198000" cy="207900"/>
          </a:xfrm>
          <a:prstGeom prst="rect">
            <a:avLst/>
          </a:prstGeom>
          <a:noFill/>
          <a:ln>
            <a:noFill/>
          </a:ln>
        </p:spPr>
        <p:txBody>
          <a:bodyPr anchorCtr="0" anchor="ctr" bIns="34275" lIns="34275" spcFirstLastPara="1" rIns="34275" wrap="square" tIns="34275">
            <a:spAutoFit/>
          </a:bodyPr>
          <a:lstStyle>
            <a:lvl1pPr indent="0" lvl="0"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tx">
  <p:cSld name="TITLE_AND_BODY">
    <p:spTree>
      <p:nvGrpSpPr>
        <p:cNvPr id="51" name="Shape 51"/>
        <p:cNvGrpSpPr/>
        <p:nvPr/>
      </p:nvGrpSpPr>
      <p:grpSpPr>
        <a:xfrm>
          <a:off x="0" y="0"/>
          <a:ext cx="0" cy="0"/>
          <a:chOff x="0" y="0"/>
          <a:chExt cx="0" cy="0"/>
        </a:xfrm>
      </p:grpSpPr>
      <p:sp>
        <p:nvSpPr>
          <p:cNvPr id="52" name="Google Shape;52;p6"/>
          <p:cNvSpPr/>
          <p:nvPr/>
        </p:nvSpPr>
        <p:spPr>
          <a:xfrm>
            <a:off x="113383" y="-1"/>
            <a:ext cx="4106808" cy="5143500"/>
          </a:xfrm>
          <a:custGeom>
            <a:rect b="b" l="l" r="r" t="t"/>
            <a:pathLst>
              <a:path extrusionOk="0" h="21600" w="21600">
                <a:moveTo>
                  <a:pt x="0" y="0"/>
                </a:moveTo>
                <a:lnTo>
                  <a:pt x="10800" y="0"/>
                </a:lnTo>
                <a:cubicBezTo>
                  <a:pt x="16765" y="0"/>
                  <a:pt x="21600" y="4835"/>
                  <a:pt x="21600" y="10800"/>
                </a:cubicBezTo>
                <a:cubicBezTo>
                  <a:pt x="21600" y="16765"/>
                  <a:pt x="16765" y="21600"/>
                  <a:pt x="10800" y="21600"/>
                </a:cubicBezTo>
                <a:lnTo>
                  <a:pt x="0" y="21600"/>
                </a:lnTo>
                <a:close/>
              </a:path>
            </a:pathLst>
          </a:custGeom>
          <a:solidFill>
            <a:srgbClr val="FFCB01"/>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53" name="Google Shape;53;p6"/>
          <p:cNvSpPr/>
          <p:nvPr/>
        </p:nvSpPr>
        <p:spPr>
          <a:xfrm>
            <a:off x="-143540" y="0"/>
            <a:ext cx="4106808" cy="5143500"/>
          </a:xfrm>
          <a:custGeom>
            <a:rect b="b" l="l" r="r" t="t"/>
            <a:pathLst>
              <a:path extrusionOk="0" h="21600" w="21600">
                <a:moveTo>
                  <a:pt x="0" y="0"/>
                </a:moveTo>
                <a:lnTo>
                  <a:pt x="10800" y="0"/>
                </a:lnTo>
                <a:cubicBezTo>
                  <a:pt x="16765" y="0"/>
                  <a:pt x="21600" y="4835"/>
                  <a:pt x="21600" y="10800"/>
                </a:cubicBezTo>
                <a:cubicBezTo>
                  <a:pt x="21600" y="16765"/>
                  <a:pt x="16765" y="21600"/>
                  <a:pt x="10800" y="21600"/>
                </a:cubicBezTo>
                <a:lnTo>
                  <a:pt x="0" y="21600"/>
                </a:lnTo>
                <a:close/>
              </a:path>
            </a:pathLst>
          </a:custGeom>
          <a:solidFill>
            <a:srgbClr val="991B1E"/>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t/>
            </a:r>
            <a:endParaRPr b="0" i="0" sz="1400" u="none" cap="none" strike="noStrike">
              <a:solidFill>
                <a:srgbClr val="000000"/>
              </a:solidFill>
              <a:latin typeface="Calibri"/>
              <a:ea typeface="Calibri"/>
              <a:cs typeface="Calibri"/>
              <a:sym typeface="Calibri"/>
            </a:endParaRPr>
          </a:p>
        </p:txBody>
      </p:sp>
      <p:pic>
        <p:nvPicPr>
          <p:cNvPr descr="Graphic 4" id="54" name="Google Shape;54;p6"/>
          <p:cNvPicPr preferRelativeResize="0"/>
          <p:nvPr/>
        </p:nvPicPr>
        <p:blipFill rotWithShape="1">
          <a:blip r:embed="rId2">
            <a:alphaModFix/>
          </a:blip>
          <a:srcRect b="0" l="0" r="0" t="0"/>
          <a:stretch/>
        </p:blipFill>
        <p:spPr>
          <a:xfrm rot="5400000">
            <a:off x="-24631" y="1219172"/>
            <a:ext cx="3555348" cy="2705156"/>
          </a:xfrm>
          <a:prstGeom prst="rect">
            <a:avLst/>
          </a:prstGeom>
          <a:noFill/>
          <a:ln>
            <a:noFill/>
          </a:ln>
        </p:spPr>
      </p:pic>
      <p:sp>
        <p:nvSpPr>
          <p:cNvPr id="55" name="Google Shape;55;p6"/>
          <p:cNvSpPr txBox="1"/>
          <p:nvPr>
            <p:ph idx="12" type="sldNum"/>
          </p:nvPr>
        </p:nvSpPr>
        <p:spPr>
          <a:xfrm>
            <a:off x="8317364" y="4803219"/>
            <a:ext cx="198000" cy="207900"/>
          </a:xfrm>
          <a:prstGeom prst="rect">
            <a:avLst/>
          </a:prstGeom>
          <a:noFill/>
          <a:ln>
            <a:noFill/>
          </a:ln>
        </p:spPr>
        <p:txBody>
          <a:bodyPr anchorCtr="0" anchor="ctr" bIns="34275" lIns="34275" spcFirstLastPara="1" rIns="34275" wrap="square" tIns="34275">
            <a:spAutoFit/>
          </a:bodyPr>
          <a:lstStyle>
            <a:lvl1pPr indent="0" lvl="0"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showMasterSp="0">
  <p:cSld name="1_Blank">
    <p:bg>
      <p:bgPr>
        <a:solidFill>
          <a:srgbClr val="991B1E"/>
        </a:solidFill>
      </p:bgPr>
    </p:bg>
    <p:spTree>
      <p:nvGrpSpPr>
        <p:cNvPr id="56" name="Shape 56"/>
        <p:cNvGrpSpPr/>
        <p:nvPr/>
      </p:nvGrpSpPr>
      <p:grpSpPr>
        <a:xfrm>
          <a:off x="0" y="0"/>
          <a:ext cx="0" cy="0"/>
          <a:chOff x="0" y="0"/>
          <a:chExt cx="0" cy="0"/>
        </a:xfrm>
      </p:grpSpPr>
      <p:sp>
        <p:nvSpPr>
          <p:cNvPr id="57" name="Google Shape;57;p7"/>
          <p:cNvSpPr/>
          <p:nvPr/>
        </p:nvSpPr>
        <p:spPr>
          <a:xfrm>
            <a:off x="0" y="359569"/>
            <a:ext cx="9144000" cy="994200"/>
          </a:xfrm>
          <a:prstGeom prst="rect">
            <a:avLst/>
          </a:prstGeom>
          <a:solidFill>
            <a:srgbClr val="FFCB01"/>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58" name="Google Shape;58;p7"/>
          <p:cNvSpPr txBox="1"/>
          <p:nvPr>
            <p:ph idx="12" type="sldNum"/>
          </p:nvPr>
        </p:nvSpPr>
        <p:spPr>
          <a:xfrm>
            <a:off x="8317364" y="4803219"/>
            <a:ext cx="198000" cy="207900"/>
          </a:xfrm>
          <a:prstGeom prst="rect">
            <a:avLst/>
          </a:prstGeom>
          <a:noFill/>
          <a:ln>
            <a:noFill/>
          </a:ln>
        </p:spPr>
        <p:txBody>
          <a:bodyPr anchorCtr="0" anchor="ctr" bIns="34275" lIns="34275" spcFirstLastPara="1" rIns="34275" wrap="square" tIns="34275">
            <a:spAutoFit/>
          </a:bodyPr>
          <a:lstStyle>
            <a:lvl1pPr indent="0" lvl="0"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59" name="Shape 59"/>
        <p:cNvGrpSpPr/>
        <p:nvPr/>
      </p:nvGrpSpPr>
      <p:grpSpPr>
        <a:xfrm>
          <a:off x="0" y="0"/>
          <a:ext cx="0" cy="0"/>
          <a:chOff x="0" y="0"/>
          <a:chExt cx="0" cy="0"/>
        </a:xfrm>
      </p:grpSpPr>
      <p:sp>
        <p:nvSpPr>
          <p:cNvPr id="60" name="Google Shape;60;p8"/>
          <p:cNvSpPr txBox="1"/>
          <p:nvPr>
            <p:ph type="title"/>
          </p:nvPr>
        </p:nvSpPr>
        <p:spPr>
          <a:xfrm>
            <a:off x="572465" y="369094"/>
            <a:ext cx="7416300" cy="994200"/>
          </a:xfrm>
          <a:prstGeom prst="rect">
            <a:avLst/>
          </a:prstGeom>
          <a:noFill/>
          <a:ln>
            <a:noFill/>
          </a:ln>
        </p:spPr>
        <p:txBody>
          <a:bodyPr anchorCtr="0" anchor="ctr" bIns="34275" lIns="34275" spcFirstLastPara="1" rIns="34275" wrap="square" tIns="34275">
            <a:normAutofit/>
          </a:bodyPr>
          <a:lstStyle>
            <a:lvl1pPr lvl="0" algn="l">
              <a:lnSpc>
                <a:spcPct val="90000"/>
              </a:lnSpc>
              <a:spcBef>
                <a:spcPts val="0"/>
              </a:spcBef>
              <a:spcAft>
                <a:spcPts val="0"/>
              </a:spcAft>
              <a:buClr>
                <a:srgbClr val="980101"/>
              </a:buClr>
              <a:buSzPts val="1400"/>
              <a:buNone/>
              <a:defRPr/>
            </a:lvl1pPr>
            <a:lvl2pPr lvl="1" algn="l">
              <a:lnSpc>
                <a:spcPct val="90000"/>
              </a:lnSpc>
              <a:spcBef>
                <a:spcPts val="0"/>
              </a:spcBef>
              <a:spcAft>
                <a:spcPts val="0"/>
              </a:spcAft>
              <a:buClr>
                <a:srgbClr val="980101"/>
              </a:buClr>
              <a:buSzPts val="1400"/>
              <a:buNone/>
              <a:defRPr/>
            </a:lvl2pPr>
            <a:lvl3pPr lvl="2" algn="l">
              <a:lnSpc>
                <a:spcPct val="90000"/>
              </a:lnSpc>
              <a:spcBef>
                <a:spcPts val="0"/>
              </a:spcBef>
              <a:spcAft>
                <a:spcPts val="0"/>
              </a:spcAft>
              <a:buClr>
                <a:srgbClr val="980101"/>
              </a:buClr>
              <a:buSzPts val="1400"/>
              <a:buNone/>
              <a:defRPr/>
            </a:lvl3pPr>
            <a:lvl4pPr lvl="3" algn="l">
              <a:lnSpc>
                <a:spcPct val="90000"/>
              </a:lnSpc>
              <a:spcBef>
                <a:spcPts val="0"/>
              </a:spcBef>
              <a:spcAft>
                <a:spcPts val="0"/>
              </a:spcAft>
              <a:buClr>
                <a:srgbClr val="980101"/>
              </a:buClr>
              <a:buSzPts val="1400"/>
              <a:buNone/>
              <a:defRPr/>
            </a:lvl4pPr>
            <a:lvl5pPr lvl="4" algn="l">
              <a:lnSpc>
                <a:spcPct val="90000"/>
              </a:lnSpc>
              <a:spcBef>
                <a:spcPts val="0"/>
              </a:spcBef>
              <a:spcAft>
                <a:spcPts val="0"/>
              </a:spcAft>
              <a:buClr>
                <a:srgbClr val="980101"/>
              </a:buClr>
              <a:buSzPts val="1400"/>
              <a:buNone/>
              <a:defRPr/>
            </a:lvl5pPr>
            <a:lvl6pPr lvl="5" algn="l">
              <a:lnSpc>
                <a:spcPct val="90000"/>
              </a:lnSpc>
              <a:spcBef>
                <a:spcPts val="0"/>
              </a:spcBef>
              <a:spcAft>
                <a:spcPts val="0"/>
              </a:spcAft>
              <a:buClr>
                <a:srgbClr val="980101"/>
              </a:buClr>
              <a:buSzPts val="1400"/>
              <a:buNone/>
              <a:defRPr/>
            </a:lvl6pPr>
            <a:lvl7pPr lvl="6" algn="l">
              <a:lnSpc>
                <a:spcPct val="90000"/>
              </a:lnSpc>
              <a:spcBef>
                <a:spcPts val="0"/>
              </a:spcBef>
              <a:spcAft>
                <a:spcPts val="0"/>
              </a:spcAft>
              <a:buClr>
                <a:srgbClr val="980101"/>
              </a:buClr>
              <a:buSzPts val="1400"/>
              <a:buNone/>
              <a:defRPr/>
            </a:lvl7pPr>
            <a:lvl8pPr lvl="7" algn="l">
              <a:lnSpc>
                <a:spcPct val="90000"/>
              </a:lnSpc>
              <a:spcBef>
                <a:spcPts val="0"/>
              </a:spcBef>
              <a:spcAft>
                <a:spcPts val="0"/>
              </a:spcAft>
              <a:buClr>
                <a:srgbClr val="980101"/>
              </a:buClr>
              <a:buSzPts val="1400"/>
              <a:buNone/>
              <a:defRPr/>
            </a:lvl8pPr>
            <a:lvl9pPr lvl="8" algn="l">
              <a:lnSpc>
                <a:spcPct val="90000"/>
              </a:lnSpc>
              <a:spcBef>
                <a:spcPts val="0"/>
              </a:spcBef>
              <a:spcAft>
                <a:spcPts val="0"/>
              </a:spcAft>
              <a:buClr>
                <a:srgbClr val="980101"/>
              </a:buClr>
              <a:buSzPts val="1400"/>
              <a:buNone/>
              <a:defRPr/>
            </a:lvl9pPr>
          </a:lstStyle>
          <a:p/>
        </p:txBody>
      </p:sp>
      <p:sp>
        <p:nvSpPr>
          <p:cNvPr id="61" name="Google Shape;61;p8"/>
          <p:cNvSpPr txBox="1"/>
          <p:nvPr>
            <p:ph idx="12" type="sldNum"/>
          </p:nvPr>
        </p:nvSpPr>
        <p:spPr>
          <a:xfrm>
            <a:off x="8317364" y="4803219"/>
            <a:ext cx="198000" cy="207900"/>
          </a:xfrm>
          <a:prstGeom prst="rect">
            <a:avLst/>
          </a:prstGeom>
          <a:noFill/>
          <a:ln>
            <a:noFill/>
          </a:ln>
        </p:spPr>
        <p:txBody>
          <a:bodyPr anchorCtr="0" anchor="ctr" bIns="34275" lIns="34275" spcFirstLastPara="1" rIns="34275" wrap="square" tIns="34275">
            <a:spAutoFit/>
          </a:bodyPr>
          <a:lstStyle>
            <a:lvl1pPr indent="0" lvl="0"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p:cSld name="Two Content">
    <p:spTree>
      <p:nvGrpSpPr>
        <p:cNvPr id="62" name="Shape 62"/>
        <p:cNvGrpSpPr/>
        <p:nvPr/>
      </p:nvGrpSpPr>
      <p:grpSpPr>
        <a:xfrm>
          <a:off x="0" y="0"/>
          <a:ext cx="0" cy="0"/>
          <a:chOff x="0" y="0"/>
          <a:chExt cx="0" cy="0"/>
        </a:xfrm>
      </p:grpSpPr>
      <p:sp>
        <p:nvSpPr>
          <p:cNvPr id="63" name="Google Shape;63;p9"/>
          <p:cNvSpPr/>
          <p:nvPr/>
        </p:nvSpPr>
        <p:spPr>
          <a:xfrm>
            <a:off x="0" y="359569"/>
            <a:ext cx="9144000" cy="994200"/>
          </a:xfrm>
          <a:prstGeom prst="rect">
            <a:avLst/>
          </a:prstGeom>
          <a:solidFill>
            <a:srgbClr val="FFCB01"/>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64" name="Google Shape;64;p9"/>
          <p:cNvSpPr/>
          <p:nvPr/>
        </p:nvSpPr>
        <p:spPr>
          <a:xfrm rot="5400000">
            <a:off x="221976" y="353116"/>
            <a:ext cx="1049112" cy="792936"/>
          </a:xfrm>
          <a:custGeom>
            <a:rect b="b" l="l" r="r" t="t"/>
            <a:pathLst>
              <a:path extrusionOk="0" h="21600" w="21600">
                <a:moveTo>
                  <a:pt x="0" y="0"/>
                </a:moveTo>
                <a:lnTo>
                  <a:pt x="14727" y="0"/>
                </a:lnTo>
                <a:lnTo>
                  <a:pt x="21600" y="10800"/>
                </a:lnTo>
                <a:lnTo>
                  <a:pt x="14727" y="21600"/>
                </a:lnTo>
                <a:lnTo>
                  <a:pt x="0" y="21600"/>
                </a:lnTo>
                <a:close/>
              </a:path>
            </a:pathLst>
          </a:custGeom>
          <a:solidFill>
            <a:srgbClr val="991B1E"/>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65" name="Google Shape;65;p9"/>
          <p:cNvSpPr txBox="1"/>
          <p:nvPr>
            <p:ph idx="1" type="body"/>
          </p:nvPr>
        </p:nvSpPr>
        <p:spPr>
          <a:xfrm>
            <a:off x="628650" y="1369219"/>
            <a:ext cx="3886200" cy="3263400"/>
          </a:xfrm>
          <a:prstGeom prst="rect">
            <a:avLst/>
          </a:prstGeom>
          <a:noFill/>
          <a:ln>
            <a:noFill/>
          </a:ln>
        </p:spPr>
        <p:txBody>
          <a:bodyPr anchorCtr="0" anchor="t" bIns="34275" lIns="34275" spcFirstLastPara="1" rIns="34275" wrap="square" tIns="34275">
            <a:normAutofit/>
          </a:bodyPr>
          <a:lstStyle>
            <a:lvl1pPr indent="-317500" lvl="0" marL="457200" algn="l">
              <a:lnSpc>
                <a:spcPct val="90000"/>
              </a:lnSpc>
              <a:spcBef>
                <a:spcPts val="800"/>
              </a:spcBef>
              <a:spcAft>
                <a:spcPts val="0"/>
              </a:spcAft>
              <a:buClr>
                <a:srgbClr val="000000"/>
              </a:buClr>
              <a:buSzPts val="1400"/>
              <a:buChar char="•"/>
              <a:defRPr/>
            </a:lvl1pPr>
            <a:lvl2pPr indent="-317500" lvl="1" marL="914400" algn="l">
              <a:lnSpc>
                <a:spcPct val="90000"/>
              </a:lnSpc>
              <a:spcBef>
                <a:spcPts val="800"/>
              </a:spcBef>
              <a:spcAft>
                <a:spcPts val="0"/>
              </a:spcAft>
              <a:buClr>
                <a:srgbClr val="000000"/>
              </a:buClr>
              <a:buSzPts val="1400"/>
              <a:buChar char="•"/>
              <a:defRPr/>
            </a:lvl2pPr>
            <a:lvl3pPr indent="-317500" lvl="2" marL="1371600" algn="l">
              <a:lnSpc>
                <a:spcPct val="90000"/>
              </a:lnSpc>
              <a:spcBef>
                <a:spcPts val="800"/>
              </a:spcBef>
              <a:spcAft>
                <a:spcPts val="0"/>
              </a:spcAft>
              <a:buClr>
                <a:srgbClr val="000000"/>
              </a:buClr>
              <a:buSzPts val="1400"/>
              <a:buChar char="•"/>
              <a:defRPr/>
            </a:lvl3pPr>
            <a:lvl4pPr indent="-317500" lvl="3" marL="1828800" algn="l">
              <a:lnSpc>
                <a:spcPct val="90000"/>
              </a:lnSpc>
              <a:spcBef>
                <a:spcPts val="800"/>
              </a:spcBef>
              <a:spcAft>
                <a:spcPts val="0"/>
              </a:spcAft>
              <a:buClr>
                <a:srgbClr val="000000"/>
              </a:buClr>
              <a:buSzPts val="1400"/>
              <a:buChar char="•"/>
              <a:defRPr/>
            </a:lvl4pPr>
            <a:lvl5pPr indent="-317500" lvl="4" marL="2286000" algn="l">
              <a:lnSpc>
                <a:spcPct val="90000"/>
              </a:lnSpc>
              <a:spcBef>
                <a:spcPts val="800"/>
              </a:spcBef>
              <a:spcAft>
                <a:spcPts val="0"/>
              </a:spcAft>
              <a:buClr>
                <a:srgbClr val="000000"/>
              </a:buClr>
              <a:buSzPts val="1400"/>
              <a:buChar char="•"/>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pic>
        <p:nvPicPr>
          <p:cNvPr descr="Graphic 9" id="66" name="Google Shape;66;p9"/>
          <p:cNvPicPr preferRelativeResize="0"/>
          <p:nvPr/>
        </p:nvPicPr>
        <p:blipFill rotWithShape="1">
          <a:blip r:embed="rId2">
            <a:alphaModFix/>
          </a:blip>
          <a:srcRect b="0" l="0" r="0" t="0"/>
          <a:stretch/>
        </p:blipFill>
        <p:spPr>
          <a:xfrm rot="5400000">
            <a:off x="8161985" y="4171784"/>
            <a:ext cx="985839" cy="750095"/>
          </a:xfrm>
          <a:prstGeom prst="rect">
            <a:avLst/>
          </a:prstGeom>
          <a:noFill/>
          <a:ln>
            <a:noFill/>
          </a:ln>
        </p:spPr>
      </p:pic>
      <p:sp>
        <p:nvSpPr>
          <p:cNvPr id="67" name="Google Shape;67;p9"/>
          <p:cNvSpPr/>
          <p:nvPr/>
        </p:nvSpPr>
        <p:spPr>
          <a:xfrm>
            <a:off x="1142999" y="225028"/>
            <a:ext cx="120636" cy="133866"/>
          </a:xfrm>
          <a:custGeom>
            <a:rect b="b" l="l" r="r" t="t"/>
            <a:pathLst>
              <a:path extrusionOk="0" h="21600" w="21600">
                <a:moveTo>
                  <a:pt x="0" y="21600"/>
                </a:moveTo>
                <a:lnTo>
                  <a:pt x="21600" y="21600"/>
                </a:lnTo>
                <a:lnTo>
                  <a:pt x="0" y="0"/>
                </a:lnTo>
                <a:close/>
              </a:path>
            </a:pathLst>
          </a:custGeom>
          <a:solidFill>
            <a:srgbClr val="FE8282"/>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68" name="Google Shape;68;p9"/>
          <p:cNvSpPr txBox="1"/>
          <p:nvPr>
            <p:ph type="title"/>
          </p:nvPr>
        </p:nvSpPr>
        <p:spPr>
          <a:xfrm>
            <a:off x="1493044" y="369094"/>
            <a:ext cx="7022400" cy="994200"/>
          </a:xfrm>
          <a:prstGeom prst="rect">
            <a:avLst/>
          </a:prstGeom>
          <a:noFill/>
          <a:ln>
            <a:noFill/>
          </a:ln>
        </p:spPr>
        <p:txBody>
          <a:bodyPr anchorCtr="0" anchor="ctr" bIns="34275" lIns="34275" spcFirstLastPara="1" rIns="34275" wrap="square" tIns="34275">
            <a:normAutofit/>
          </a:bodyPr>
          <a:lstStyle>
            <a:lvl1pPr lvl="0" algn="l">
              <a:lnSpc>
                <a:spcPct val="90000"/>
              </a:lnSpc>
              <a:spcBef>
                <a:spcPts val="0"/>
              </a:spcBef>
              <a:spcAft>
                <a:spcPts val="0"/>
              </a:spcAft>
              <a:buClr>
                <a:srgbClr val="980101"/>
              </a:buClr>
              <a:buSzPts val="1400"/>
              <a:buNone/>
              <a:defRPr/>
            </a:lvl1pPr>
            <a:lvl2pPr lvl="1" algn="l">
              <a:lnSpc>
                <a:spcPct val="90000"/>
              </a:lnSpc>
              <a:spcBef>
                <a:spcPts val="0"/>
              </a:spcBef>
              <a:spcAft>
                <a:spcPts val="0"/>
              </a:spcAft>
              <a:buClr>
                <a:srgbClr val="980101"/>
              </a:buClr>
              <a:buSzPts val="1400"/>
              <a:buNone/>
              <a:defRPr/>
            </a:lvl2pPr>
            <a:lvl3pPr lvl="2" algn="l">
              <a:lnSpc>
                <a:spcPct val="90000"/>
              </a:lnSpc>
              <a:spcBef>
                <a:spcPts val="0"/>
              </a:spcBef>
              <a:spcAft>
                <a:spcPts val="0"/>
              </a:spcAft>
              <a:buClr>
                <a:srgbClr val="980101"/>
              </a:buClr>
              <a:buSzPts val="1400"/>
              <a:buNone/>
              <a:defRPr/>
            </a:lvl3pPr>
            <a:lvl4pPr lvl="3" algn="l">
              <a:lnSpc>
                <a:spcPct val="90000"/>
              </a:lnSpc>
              <a:spcBef>
                <a:spcPts val="0"/>
              </a:spcBef>
              <a:spcAft>
                <a:spcPts val="0"/>
              </a:spcAft>
              <a:buClr>
                <a:srgbClr val="980101"/>
              </a:buClr>
              <a:buSzPts val="1400"/>
              <a:buNone/>
              <a:defRPr/>
            </a:lvl4pPr>
            <a:lvl5pPr lvl="4" algn="l">
              <a:lnSpc>
                <a:spcPct val="90000"/>
              </a:lnSpc>
              <a:spcBef>
                <a:spcPts val="0"/>
              </a:spcBef>
              <a:spcAft>
                <a:spcPts val="0"/>
              </a:spcAft>
              <a:buClr>
                <a:srgbClr val="980101"/>
              </a:buClr>
              <a:buSzPts val="1400"/>
              <a:buNone/>
              <a:defRPr/>
            </a:lvl5pPr>
            <a:lvl6pPr lvl="5" algn="l">
              <a:lnSpc>
                <a:spcPct val="90000"/>
              </a:lnSpc>
              <a:spcBef>
                <a:spcPts val="0"/>
              </a:spcBef>
              <a:spcAft>
                <a:spcPts val="0"/>
              </a:spcAft>
              <a:buClr>
                <a:srgbClr val="980101"/>
              </a:buClr>
              <a:buSzPts val="1400"/>
              <a:buNone/>
              <a:defRPr/>
            </a:lvl6pPr>
            <a:lvl7pPr lvl="6" algn="l">
              <a:lnSpc>
                <a:spcPct val="90000"/>
              </a:lnSpc>
              <a:spcBef>
                <a:spcPts val="0"/>
              </a:spcBef>
              <a:spcAft>
                <a:spcPts val="0"/>
              </a:spcAft>
              <a:buClr>
                <a:srgbClr val="980101"/>
              </a:buClr>
              <a:buSzPts val="1400"/>
              <a:buNone/>
              <a:defRPr/>
            </a:lvl7pPr>
            <a:lvl8pPr lvl="7" algn="l">
              <a:lnSpc>
                <a:spcPct val="90000"/>
              </a:lnSpc>
              <a:spcBef>
                <a:spcPts val="0"/>
              </a:spcBef>
              <a:spcAft>
                <a:spcPts val="0"/>
              </a:spcAft>
              <a:buClr>
                <a:srgbClr val="980101"/>
              </a:buClr>
              <a:buSzPts val="1400"/>
              <a:buNone/>
              <a:defRPr/>
            </a:lvl8pPr>
            <a:lvl9pPr lvl="8" algn="l">
              <a:lnSpc>
                <a:spcPct val="90000"/>
              </a:lnSpc>
              <a:spcBef>
                <a:spcPts val="0"/>
              </a:spcBef>
              <a:spcAft>
                <a:spcPts val="0"/>
              </a:spcAft>
              <a:buClr>
                <a:srgbClr val="980101"/>
              </a:buClr>
              <a:buSzPts val="1400"/>
              <a:buNone/>
              <a:defRPr/>
            </a:lvl9pPr>
          </a:lstStyle>
          <a:p/>
        </p:txBody>
      </p:sp>
      <p:sp>
        <p:nvSpPr>
          <p:cNvPr id="69" name="Google Shape;69;p9"/>
          <p:cNvSpPr txBox="1"/>
          <p:nvPr>
            <p:ph idx="12" type="sldNum"/>
          </p:nvPr>
        </p:nvSpPr>
        <p:spPr>
          <a:xfrm>
            <a:off x="587587" y="475996"/>
            <a:ext cx="318000" cy="346200"/>
          </a:xfrm>
          <a:prstGeom prst="rect">
            <a:avLst/>
          </a:prstGeom>
          <a:noFill/>
          <a:ln>
            <a:noFill/>
          </a:ln>
        </p:spPr>
        <p:txBody>
          <a:bodyPr anchorCtr="0" anchor="ctr" bIns="34275" lIns="34275" spcFirstLastPara="1" rIns="34275" wrap="square" tIns="34275">
            <a:spAutoFit/>
          </a:bodyPr>
          <a:lstStyle>
            <a:lvl1pPr indent="0" lvl="0" marL="0" marR="0" algn="ctr">
              <a:lnSpc>
                <a:spcPct val="100000"/>
              </a:lnSpc>
              <a:spcBef>
                <a:spcPts val="0"/>
              </a:spcBef>
              <a:spcAft>
                <a:spcPts val="0"/>
              </a:spcAft>
              <a:buClr>
                <a:srgbClr val="888888"/>
              </a:buClr>
              <a:buSzPts val="1800"/>
              <a:buFont typeface="Calibri"/>
              <a:buNone/>
              <a:defRPr b="0" i="0" sz="1800" u="none" cap="none" strike="noStrike">
                <a:solidFill>
                  <a:srgbClr val="888888"/>
                </a:solidFill>
                <a:latin typeface="Calibri"/>
                <a:ea typeface="Calibri"/>
                <a:cs typeface="Calibri"/>
                <a:sym typeface="Calibri"/>
              </a:defRPr>
            </a:lvl1pPr>
            <a:lvl2pPr indent="0" lvl="1" marL="0" marR="0" algn="ctr">
              <a:lnSpc>
                <a:spcPct val="100000"/>
              </a:lnSpc>
              <a:spcBef>
                <a:spcPts val="0"/>
              </a:spcBef>
              <a:spcAft>
                <a:spcPts val="0"/>
              </a:spcAft>
              <a:buClr>
                <a:srgbClr val="888888"/>
              </a:buClr>
              <a:buSzPts val="1800"/>
              <a:buFont typeface="Calibri"/>
              <a:buNone/>
              <a:defRPr b="0" i="0" sz="1800" u="none" cap="none" strike="noStrike">
                <a:solidFill>
                  <a:srgbClr val="888888"/>
                </a:solidFill>
                <a:latin typeface="Calibri"/>
                <a:ea typeface="Calibri"/>
                <a:cs typeface="Calibri"/>
                <a:sym typeface="Calibri"/>
              </a:defRPr>
            </a:lvl2pPr>
            <a:lvl3pPr indent="0" lvl="2" marL="0" marR="0" algn="ctr">
              <a:lnSpc>
                <a:spcPct val="100000"/>
              </a:lnSpc>
              <a:spcBef>
                <a:spcPts val="0"/>
              </a:spcBef>
              <a:spcAft>
                <a:spcPts val="0"/>
              </a:spcAft>
              <a:buClr>
                <a:srgbClr val="888888"/>
              </a:buClr>
              <a:buSzPts val="1800"/>
              <a:buFont typeface="Calibri"/>
              <a:buNone/>
              <a:defRPr b="0" i="0" sz="1800" u="none" cap="none" strike="noStrike">
                <a:solidFill>
                  <a:srgbClr val="888888"/>
                </a:solidFill>
                <a:latin typeface="Calibri"/>
                <a:ea typeface="Calibri"/>
                <a:cs typeface="Calibri"/>
                <a:sym typeface="Calibri"/>
              </a:defRPr>
            </a:lvl3pPr>
            <a:lvl4pPr indent="0" lvl="3" marL="0" marR="0" algn="ctr">
              <a:lnSpc>
                <a:spcPct val="100000"/>
              </a:lnSpc>
              <a:spcBef>
                <a:spcPts val="0"/>
              </a:spcBef>
              <a:spcAft>
                <a:spcPts val="0"/>
              </a:spcAft>
              <a:buClr>
                <a:srgbClr val="888888"/>
              </a:buClr>
              <a:buSzPts val="1800"/>
              <a:buFont typeface="Calibri"/>
              <a:buNone/>
              <a:defRPr b="0" i="0" sz="1800" u="none" cap="none" strike="noStrike">
                <a:solidFill>
                  <a:srgbClr val="888888"/>
                </a:solidFill>
                <a:latin typeface="Calibri"/>
                <a:ea typeface="Calibri"/>
                <a:cs typeface="Calibri"/>
                <a:sym typeface="Calibri"/>
              </a:defRPr>
            </a:lvl4pPr>
            <a:lvl5pPr indent="0" lvl="4" marL="0" marR="0" algn="ctr">
              <a:lnSpc>
                <a:spcPct val="100000"/>
              </a:lnSpc>
              <a:spcBef>
                <a:spcPts val="0"/>
              </a:spcBef>
              <a:spcAft>
                <a:spcPts val="0"/>
              </a:spcAft>
              <a:buClr>
                <a:srgbClr val="888888"/>
              </a:buClr>
              <a:buSzPts val="1800"/>
              <a:buFont typeface="Calibri"/>
              <a:buNone/>
              <a:defRPr b="0" i="0" sz="1800" u="none" cap="none" strike="noStrike">
                <a:solidFill>
                  <a:srgbClr val="888888"/>
                </a:solidFill>
                <a:latin typeface="Calibri"/>
                <a:ea typeface="Calibri"/>
                <a:cs typeface="Calibri"/>
                <a:sym typeface="Calibri"/>
              </a:defRPr>
            </a:lvl5pPr>
            <a:lvl6pPr indent="0" lvl="5" marL="0" marR="0" algn="ctr">
              <a:lnSpc>
                <a:spcPct val="100000"/>
              </a:lnSpc>
              <a:spcBef>
                <a:spcPts val="0"/>
              </a:spcBef>
              <a:spcAft>
                <a:spcPts val="0"/>
              </a:spcAft>
              <a:buClr>
                <a:srgbClr val="888888"/>
              </a:buClr>
              <a:buSzPts val="1800"/>
              <a:buFont typeface="Calibri"/>
              <a:buNone/>
              <a:defRPr b="0" i="0" sz="1800" u="none" cap="none" strike="noStrike">
                <a:solidFill>
                  <a:srgbClr val="888888"/>
                </a:solidFill>
                <a:latin typeface="Calibri"/>
                <a:ea typeface="Calibri"/>
                <a:cs typeface="Calibri"/>
                <a:sym typeface="Calibri"/>
              </a:defRPr>
            </a:lvl6pPr>
            <a:lvl7pPr indent="0" lvl="6" marL="0" marR="0" algn="ctr">
              <a:lnSpc>
                <a:spcPct val="100000"/>
              </a:lnSpc>
              <a:spcBef>
                <a:spcPts val="0"/>
              </a:spcBef>
              <a:spcAft>
                <a:spcPts val="0"/>
              </a:spcAft>
              <a:buClr>
                <a:srgbClr val="888888"/>
              </a:buClr>
              <a:buSzPts val="1800"/>
              <a:buFont typeface="Calibri"/>
              <a:buNone/>
              <a:defRPr b="0" i="0" sz="1800" u="none" cap="none" strike="noStrike">
                <a:solidFill>
                  <a:srgbClr val="888888"/>
                </a:solidFill>
                <a:latin typeface="Calibri"/>
                <a:ea typeface="Calibri"/>
                <a:cs typeface="Calibri"/>
                <a:sym typeface="Calibri"/>
              </a:defRPr>
            </a:lvl7pPr>
            <a:lvl8pPr indent="0" lvl="7" marL="0" marR="0" algn="ctr">
              <a:lnSpc>
                <a:spcPct val="100000"/>
              </a:lnSpc>
              <a:spcBef>
                <a:spcPts val="0"/>
              </a:spcBef>
              <a:spcAft>
                <a:spcPts val="0"/>
              </a:spcAft>
              <a:buClr>
                <a:srgbClr val="888888"/>
              </a:buClr>
              <a:buSzPts val="1800"/>
              <a:buFont typeface="Calibri"/>
              <a:buNone/>
              <a:defRPr b="0" i="0" sz="1800" u="none" cap="none" strike="noStrike">
                <a:solidFill>
                  <a:srgbClr val="888888"/>
                </a:solidFill>
                <a:latin typeface="Calibri"/>
                <a:ea typeface="Calibri"/>
                <a:cs typeface="Calibri"/>
                <a:sym typeface="Calibri"/>
              </a:defRPr>
            </a:lvl8pPr>
            <a:lvl9pPr indent="0" lvl="8" marL="0" marR="0" algn="ctr">
              <a:lnSpc>
                <a:spcPct val="100000"/>
              </a:lnSpc>
              <a:spcBef>
                <a:spcPts val="0"/>
              </a:spcBef>
              <a:spcAft>
                <a:spcPts val="0"/>
              </a:spcAft>
              <a:buClr>
                <a:srgbClr val="888888"/>
              </a:buClr>
              <a:buSzPts val="1800"/>
              <a:buFont typeface="Calibri"/>
              <a:buNone/>
              <a:defRPr b="0" i="0" sz="1800" u="none" cap="none" strike="noStrike">
                <a:solidFill>
                  <a:srgbClr val="888888"/>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Title Only">
    <p:spTree>
      <p:nvGrpSpPr>
        <p:cNvPr id="70" name="Shape 70"/>
        <p:cNvGrpSpPr/>
        <p:nvPr/>
      </p:nvGrpSpPr>
      <p:grpSpPr>
        <a:xfrm>
          <a:off x="0" y="0"/>
          <a:ext cx="0" cy="0"/>
          <a:chOff x="0" y="0"/>
          <a:chExt cx="0" cy="0"/>
        </a:xfrm>
      </p:grpSpPr>
      <p:sp>
        <p:nvSpPr>
          <p:cNvPr id="71" name="Google Shape;71;p10"/>
          <p:cNvSpPr/>
          <p:nvPr/>
        </p:nvSpPr>
        <p:spPr>
          <a:xfrm>
            <a:off x="-1" y="4712882"/>
            <a:ext cx="9144000" cy="430500"/>
          </a:xfrm>
          <a:prstGeom prst="rect">
            <a:avLst/>
          </a:prstGeom>
          <a:solidFill>
            <a:srgbClr val="980101"/>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72" name="Google Shape;72;p10"/>
          <p:cNvSpPr/>
          <p:nvPr/>
        </p:nvSpPr>
        <p:spPr>
          <a:xfrm>
            <a:off x="0" y="359569"/>
            <a:ext cx="9144000" cy="994200"/>
          </a:xfrm>
          <a:prstGeom prst="rect">
            <a:avLst/>
          </a:prstGeom>
          <a:solidFill>
            <a:srgbClr val="FFCB01"/>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73" name="Google Shape;73;p10"/>
          <p:cNvSpPr/>
          <p:nvPr/>
        </p:nvSpPr>
        <p:spPr>
          <a:xfrm rot="5400000">
            <a:off x="221976" y="353116"/>
            <a:ext cx="1049112" cy="792936"/>
          </a:xfrm>
          <a:custGeom>
            <a:rect b="b" l="l" r="r" t="t"/>
            <a:pathLst>
              <a:path extrusionOk="0" h="21600" w="21600">
                <a:moveTo>
                  <a:pt x="0" y="0"/>
                </a:moveTo>
                <a:lnTo>
                  <a:pt x="14727" y="0"/>
                </a:lnTo>
                <a:lnTo>
                  <a:pt x="21600" y="10800"/>
                </a:lnTo>
                <a:lnTo>
                  <a:pt x="14727" y="21600"/>
                </a:lnTo>
                <a:lnTo>
                  <a:pt x="0" y="21600"/>
                </a:lnTo>
                <a:close/>
              </a:path>
            </a:pathLst>
          </a:custGeom>
          <a:solidFill>
            <a:srgbClr val="991B1E"/>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74" name="Google Shape;74;p10"/>
          <p:cNvSpPr/>
          <p:nvPr/>
        </p:nvSpPr>
        <p:spPr>
          <a:xfrm>
            <a:off x="1142999" y="225028"/>
            <a:ext cx="120636" cy="133866"/>
          </a:xfrm>
          <a:custGeom>
            <a:rect b="b" l="l" r="r" t="t"/>
            <a:pathLst>
              <a:path extrusionOk="0" h="21600" w="21600">
                <a:moveTo>
                  <a:pt x="0" y="21600"/>
                </a:moveTo>
                <a:lnTo>
                  <a:pt x="21600" y="21600"/>
                </a:lnTo>
                <a:lnTo>
                  <a:pt x="0" y="0"/>
                </a:lnTo>
                <a:close/>
              </a:path>
            </a:pathLst>
          </a:custGeom>
          <a:solidFill>
            <a:srgbClr val="FE8282"/>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75" name="Google Shape;75;p10"/>
          <p:cNvSpPr txBox="1"/>
          <p:nvPr>
            <p:ph type="title"/>
          </p:nvPr>
        </p:nvSpPr>
        <p:spPr>
          <a:xfrm>
            <a:off x="1493044" y="369094"/>
            <a:ext cx="7022400" cy="994200"/>
          </a:xfrm>
          <a:prstGeom prst="rect">
            <a:avLst/>
          </a:prstGeom>
          <a:noFill/>
          <a:ln>
            <a:noFill/>
          </a:ln>
        </p:spPr>
        <p:txBody>
          <a:bodyPr anchorCtr="0" anchor="ctr" bIns="34275" lIns="34275" spcFirstLastPara="1" rIns="34275" wrap="square" tIns="34275">
            <a:normAutofit/>
          </a:bodyPr>
          <a:lstStyle>
            <a:lvl1pPr lvl="0" algn="l">
              <a:lnSpc>
                <a:spcPct val="90000"/>
              </a:lnSpc>
              <a:spcBef>
                <a:spcPts val="0"/>
              </a:spcBef>
              <a:spcAft>
                <a:spcPts val="0"/>
              </a:spcAft>
              <a:buClr>
                <a:srgbClr val="980101"/>
              </a:buClr>
              <a:buSzPts val="1400"/>
              <a:buNone/>
              <a:defRPr/>
            </a:lvl1pPr>
            <a:lvl2pPr lvl="1" algn="l">
              <a:lnSpc>
                <a:spcPct val="90000"/>
              </a:lnSpc>
              <a:spcBef>
                <a:spcPts val="0"/>
              </a:spcBef>
              <a:spcAft>
                <a:spcPts val="0"/>
              </a:spcAft>
              <a:buClr>
                <a:srgbClr val="980101"/>
              </a:buClr>
              <a:buSzPts val="1400"/>
              <a:buNone/>
              <a:defRPr/>
            </a:lvl2pPr>
            <a:lvl3pPr lvl="2" algn="l">
              <a:lnSpc>
                <a:spcPct val="90000"/>
              </a:lnSpc>
              <a:spcBef>
                <a:spcPts val="0"/>
              </a:spcBef>
              <a:spcAft>
                <a:spcPts val="0"/>
              </a:spcAft>
              <a:buClr>
                <a:srgbClr val="980101"/>
              </a:buClr>
              <a:buSzPts val="1400"/>
              <a:buNone/>
              <a:defRPr/>
            </a:lvl3pPr>
            <a:lvl4pPr lvl="3" algn="l">
              <a:lnSpc>
                <a:spcPct val="90000"/>
              </a:lnSpc>
              <a:spcBef>
                <a:spcPts val="0"/>
              </a:spcBef>
              <a:spcAft>
                <a:spcPts val="0"/>
              </a:spcAft>
              <a:buClr>
                <a:srgbClr val="980101"/>
              </a:buClr>
              <a:buSzPts val="1400"/>
              <a:buNone/>
              <a:defRPr/>
            </a:lvl4pPr>
            <a:lvl5pPr lvl="4" algn="l">
              <a:lnSpc>
                <a:spcPct val="90000"/>
              </a:lnSpc>
              <a:spcBef>
                <a:spcPts val="0"/>
              </a:spcBef>
              <a:spcAft>
                <a:spcPts val="0"/>
              </a:spcAft>
              <a:buClr>
                <a:srgbClr val="980101"/>
              </a:buClr>
              <a:buSzPts val="1400"/>
              <a:buNone/>
              <a:defRPr/>
            </a:lvl5pPr>
            <a:lvl6pPr lvl="5" algn="l">
              <a:lnSpc>
                <a:spcPct val="90000"/>
              </a:lnSpc>
              <a:spcBef>
                <a:spcPts val="0"/>
              </a:spcBef>
              <a:spcAft>
                <a:spcPts val="0"/>
              </a:spcAft>
              <a:buClr>
                <a:srgbClr val="980101"/>
              </a:buClr>
              <a:buSzPts val="1400"/>
              <a:buNone/>
              <a:defRPr/>
            </a:lvl6pPr>
            <a:lvl7pPr lvl="6" algn="l">
              <a:lnSpc>
                <a:spcPct val="90000"/>
              </a:lnSpc>
              <a:spcBef>
                <a:spcPts val="0"/>
              </a:spcBef>
              <a:spcAft>
                <a:spcPts val="0"/>
              </a:spcAft>
              <a:buClr>
                <a:srgbClr val="980101"/>
              </a:buClr>
              <a:buSzPts val="1400"/>
              <a:buNone/>
              <a:defRPr/>
            </a:lvl7pPr>
            <a:lvl8pPr lvl="7" algn="l">
              <a:lnSpc>
                <a:spcPct val="90000"/>
              </a:lnSpc>
              <a:spcBef>
                <a:spcPts val="0"/>
              </a:spcBef>
              <a:spcAft>
                <a:spcPts val="0"/>
              </a:spcAft>
              <a:buClr>
                <a:srgbClr val="980101"/>
              </a:buClr>
              <a:buSzPts val="1400"/>
              <a:buNone/>
              <a:defRPr/>
            </a:lvl8pPr>
            <a:lvl9pPr lvl="8" algn="l">
              <a:lnSpc>
                <a:spcPct val="90000"/>
              </a:lnSpc>
              <a:spcBef>
                <a:spcPts val="0"/>
              </a:spcBef>
              <a:spcAft>
                <a:spcPts val="0"/>
              </a:spcAft>
              <a:buClr>
                <a:srgbClr val="980101"/>
              </a:buClr>
              <a:buSzPts val="1400"/>
              <a:buNone/>
              <a:defRPr/>
            </a:lvl9pPr>
          </a:lstStyle>
          <a:p/>
        </p:txBody>
      </p:sp>
      <p:pic>
        <p:nvPicPr>
          <p:cNvPr descr="Graphic 10" id="76" name="Google Shape;76;p10"/>
          <p:cNvPicPr preferRelativeResize="0"/>
          <p:nvPr/>
        </p:nvPicPr>
        <p:blipFill rotWithShape="1">
          <a:blip r:embed="rId2">
            <a:alphaModFix/>
          </a:blip>
          <a:srcRect b="0" l="0" r="0" t="0"/>
          <a:stretch/>
        </p:blipFill>
        <p:spPr>
          <a:xfrm rot="5400000">
            <a:off x="8138062" y="3773063"/>
            <a:ext cx="985839" cy="750095"/>
          </a:xfrm>
          <a:prstGeom prst="rect">
            <a:avLst/>
          </a:prstGeom>
          <a:noFill/>
          <a:ln>
            <a:noFill/>
          </a:ln>
        </p:spPr>
      </p:pic>
      <p:sp>
        <p:nvSpPr>
          <p:cNvPr id="77" name="Google Shape;77;p10"/>
          <p:cNvSpPr txBox="1"/>
          <p:nvPr>
            <p:ph idx="12" type="sldNum"/>
          </p:nvPr>
        </p:nvSpPr>
        <p:spPr>
          <a:xfrm>
            <a:off x="4419600" y="4629150"/>
            <a:ext cx="2133600" cy="207900"/>
          </a:xfrm>
          <a:prstGeom prst="rect">
            <a:avLst/>
          </a:prstGeom>
          <a:noFill/>
          <a:ln>
            <a:noFill/>
          </a:ln>
        </p:spPr>
        <p:txBody>
          <a:bodyPr anchorCtr="0" anchor="ctr" bIns="34275" lIns="34275" spcFirstLastPara="1" rIns="34275" wrap="square" tIns="34275">
            <a:spAutoFit/>
          </a:bodyPr>
          <a:lstStyle>
            <a:lvl1pPr indent="0" lvl="0"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22" Type="http://schemas.openxmlformats.org/officeDocument/2006/relationships/slideLayout" Target="../slideLayouts/slideLayout21.xml"/><Relationship Id="rId10" Type="http://schemas.openxmlformats.org/officeDocument/2006/relationships/slideLayout" Target="../slideLayouts/slideLayout9.xml"/><Relationship Id="rId21" Type="http://schemas.openxmlformats.org/officeDocument/2006/relationships/slideLayout" Target="../slideLayouts/slideLayout20.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23" Type="http://schemas.openxmlformats.org/officeDocument/2006/relationships/theme" Target="../theme/theme2.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
          <p:cNvSpPr/>
          <p:nvPr/>
        </p:nvSpPr>
        <p:spPr>
          <a:xfrm>
            <a:off x="-1" y="4712882"/>
            <a:ext cx="9144000" cy="430500"/>
          </a:xfrm>
          <a:prstGeom prst="rect">
            <a:avLst/>
          </a:prstGeom>
          <a:solidFill>
            <a:srgbClr val="991B1E"/>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7" name="Google Shape;7;p1"/>
          <p:cNvSpPr/>
          <p:nvPr/>
        </p:nvSpPr>
        <p:spPr>
          <a:xfrm>
            <a:off x="0" y="1765571"/>
            <a:ext cx="9144000" cy="2660100"/>
          </a:xfrm>
          <a:prstGeom prst="rect">
            <a:avLst/>
          </a:prstGeom>
          <a:solidFill>
            <a:srgbClr val="FFCB01"/>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8" name="Google Shape;8;p1"/>
          <p:cNvSpPr txBox="1"/>
          <p:nvPr>
            <p:ph type="title"/>
          </p:nvPr>
        </p:nvSpPr>
        <p:spPr>
          <a:xfrm>
            <a:off x="572465" y="369094"/>
            <a:ext cx="7416300" cy="994200"/>
          </a:xfrm>
          <a:prstGeom prst="rect">
            <a:avLst/>
          </a:prstGeom>
          <a:noFill/>
          <a:ln>
            <a:noFill/>
          </a:ln>
        </p:spPr>
        <p:txBody>
          <a:bodyPr anchorCtr="0" anchor="ctr" bIns="34275" lIns="34275" spcFirstLastPara="1" rIns="34275" wrap="square" tIns="34275">
            <a:normAutofit/>
          </a:bodyPr>
          <a:lstStyle>
            <a:lvl1pPr lvl="0" marR="0" rtl="0" algn="l">
              <a:lnSpc>
                <a:spcPct val="90000"/>
              </a:lnSpc>
              <a:spcBef>
                <a:spcPts val="0"/>
              </a:spcBef>
              <a:spcAft>
                <a:spcPts val="0"/>
              </a:spcAft>
              <a:buClr>
                <a:srgbClr val="980101"/>
              </a:buClr>
              <a:buSzPts val="3300"/>
              <a:buFont typeface="Calibri"/>
              <a:buNone/>
              <a:defRPr b="0" i="0" sz="3300" u="none" cap="none" strike="noStrike">
                <a:solidFill>
                  <a:srgbClr val="980101"/>
                </a:solidFill>
                <a:latin typeface="Calibri"/>
                <a:ea typeface="Calibri"/>
                <a:cs typeface="Calibri"/>
                <a:sym typeface="Calibri"/>
              </a:defRPr>
            </a:lvl1pPr>
            <a:lvl2pPr lvl="1" marR="0" rtl="0" algn="l">
              <a:lnSpc>
                <a:spcPct val="90000"/>
              </a:lnSpc>
              <a:spcBef>
                <a:spcPts val="0"/>
              </a:spcBef>
              <a:spcAft>
                <a:spcPts val="0"/>
              </a:spcAft>
              <a:buClr>
                <a:srgbClr val="980101"/>
              </a:buClr>
              <a:buSzPts val="3300"/>
              <a:buFont typeface="Calibri"/>
              <a:buNone/>
              <a:defRPr b="0" i="0" sz="3300" u="none" cap="none" strike="noStrike">
                <a:solidFill>
                  <a:srgbClr val="980101"/>
                </a:solidFill>
                <a:latin typeface="Calibri"/>
                <a:ea typeface="Calibri"/>
                <a:cs typeface="Calibri"/>
                <a:sym typeface="Calibri"/>
              </a:defRPr>
            </a:lvl2pPr>
            <a:lvl3pPr lvl="2" marR="0" rtl="0" algn="l">
              <a:lnSpc>
                <a:spcPct val="90000"/>
              </a:lnSpc>
              <a:spcBef>
                <a:spcPts val="0"/>
              </a:spcBef>
              <a:spcAft>
                <a:spcPts val="0"/>
              </a:spcAft>
              <a:buClr>
                <a:srgbClr val="980101"/>
              </a:buClr>
              <a:buSzPts val="3300"/>
              <a:buFont typeface="Calibri"/>
              <a:buNone/>
              <a:defRPr b="0" i="0" sz="3300" u="none" cap="none" strike="noStrike">
                <a:solidFill>
                  <a:srgbClr val="980101"/>
                </a:solidFill>
                <a:latin typeface="Calibri"/>
                <a:ea typeface="Calibri"/>
                <a:cs typeface="Calibri"/>
                <a:sym typeface="Calibri"/>
              </a:defRPr>
            </a:lvl3pPr>
            <a:lvl4pPr lvl="3" marR="0" rtl="0" algn="l">
              <a:lnSpc>
                <a:spcPct val="90000"/>
              </a:lnSpc>
              <a:spcBef>
                <a:spcPts val="0"/>
              </a:spcBef>
              <a:spcAft>
                <a:spcPts val="0"/>
              </a:spcAft>
              <a:buClr>
                <a:srgbClr val="980101"/>
              </a:buClr>
              <a:buSzPts val="3300"/>
              <a:buFont typeface="Calibri"/>
              <a:buNone/>
              <a:defRPr b="0" i="0" sz="3300" u="none" cap="none" strike="noStrike">
                <a:solidFill>
                  <a:srgbClr val="980101"/>
                </a:solidFill>
                <a:latin typeface="Calibri"/>
                <a:ea typeface="Calibri"/>
                <a:cs typeface="Calibri"/>
                <a:sym typeface="Calibri"/>
              </a:defRPr>
            </a:lvl4pPr>
            <a:lvl5pPr lvl="4" marR="0" rtl="0" algn="l">
              <a:lnSpc>
                <a:spcPct val="90000"/>
              </a:lnSpc>
              <a:spcBef>
                <a:spcPts val="0"/>
              </a:spcBef>
              <a:spcAft>
                <a:spcPts val="0"/>
              </a:spcAft>
              <a:buClr>
                <a:srgbClr val="980101"/>
              </a:buClr>
              <a:buSzPts val="3300"/>
              <a:buFont typeface="Calibri"/>
              <a:buNone/>
              <a:defRPr b="0" i="0" sz="3300" u="none" cap="none" strike="noStrike">
                <a:solidFill>
                  <a:srgbClr val="980101"/>
                </a:solidFill>
                <a:latin typeface="Calibri"/>
                <a:ea typeface="Calibri"/>
                <a:cs typeface="Calibri"/>
                <a:sym typeface="Calibri"/>
              </a:defRPr>
            </a:lvl5pPr>
            <a:lvl6pPr lvl="5" marR="0" rtl="0" algn="l">
              <a:lnSpc>
                <a:spcPct val="90000"/>
              </a:lnSpc>
              <a:spcBef>
                <a:spcPts val="0"/>
              </a:spcBef>
              <a:spcAft>
                <a:spcPts val="0"/>
              </a:spcAft>
              <a:buClr>
                <a:srgbClr val="980101"/>
              </a:buClr>
              <a:buSzPts val="3300"/>
              <a:buFont typeface="Calibri"/>
              <a:buNone/>
              <a:defRPr b="0" i="0" sz="3300" u="none" cap="none" strike="noStrike">
                <a:solidFill>
                  <a:srgbClr val="980101"/>
                </a:solidFill>
                <a:latin typeface="Calibri"/>
                <a:ea typeface="Calibri"/>
                <a:cs typeface="Calibri"/>
                <a:sym typeface="Calibri"/>
              </a:defRPr>
            </a:lvl6pPr>
            <a:lvl7pPr lvl="6" marR="0" rtl="0" algn="l">
              <a:lnSpc>
                <a:spcPct val="90000"/>
              </a:lnSpc>
              <a:spcBef>
                <a:spcPts val="0"/>
              </a:spcBef>
              <a:spcAft>
                <a:spcPts val="0"/>
              </a:spcAft>
              <a:buClr>
                <a:srgbClr val="980101"/>
              </a:buClr>
              <a:buSzPts val="3300"/>
              <a:buFont typeface="Calibri"/>
              <a:buNone/>
              <a:defRPr b="0" i="0" sz="3300" u="none" cap="none" strike="noStrike">
                <a:solidFill>
                  <a:srgbClr val="980101"/>
                </a:solidFill>
                <a:latin typeface="Calibri"/>
                <a:ea typeface="Calibri"/>
                <a:cs typeface="Calibri"/>
                <a:sym typeface="Calibri"/>
              </a:defRPr>
            </a:lvl7pPr>
            <a:lvl8pPr lvl="7" marR="0" rtl="0" algn="l">
              <a:lnSpc>
                <a:spcPct val="90000"/>
              </a:lnSpc>
              <a:spcBef>
                <a:spcPts val="0"/>
              </a:spcBef>
              <a:spcAft>
                <a:spcPts val="0"/>
              </a:spcAft>
              <a:buClr>
                <a:srgbClr val="980101"/>
              </a:buClr>
              <a:buSzPts val="3300"/>
              <a:buFont typeface="Calibri"/>
              <a:buNone/>
              <a:defRPr b="0" i="0" sz="3300" u="none" cap="none" strike="noStrike">
                <a:solidFill>
                  <a:srgbClr val="980101"/>
                </a:solidFill>
                <a:latin typeface="Calibri"/>
                <a:ea typeface="Calibri"/>
                <a:cs typeface="Calibri"/>
                <a:sym typeface="Calibri"/>
              </a:defRPr>
            </a:lvl8pPr>
            <a:lvl9pPr lvl="8" marR="0" rtl="0" algn="l">
              <a:lnSpc>
                <a:spcPct val="90000"/>
              </a:lnSpc>
              <a:spcBef>
                <a:spcPts val="0"/>
              </a:spcBef>
              <a:spcAft>
                <a:spcPts val="0"/>
              </a:spcAft>
              <a:buClr>
                <a:srgbClr val="980101"/>
              </a:buClr>
              <a:buSzPts val="3300"/>
              <a:buFont typeface="Calibri"/>
              <a:buNone/>
              <a:defRPr b="0" i="0" sz="3300" u="none" cap="none" strike="noStrike">
                <a:solidFill>
                  <a:srgbClr val="980101"/>
                </a:solidFill>
                <a:latin typeface="Calibri"/>
                <a:ea typeface="Calibri"/>
                <a:cs typeface="Calibri"/>
                <a:sym typeface="Calibri"/>
              </a:defRPr>
            </a:lvl9pPr>
          </a:lstStyle>
          <a:p/>
        </p:txBody>
      </p:sp>
      <p:pic>
        <p:nvPicPr>
          <p:cNvPr descr="Graphic 10" id="9" name="Google Shape;9;p1"/>
          <p:cNvPicPr preferRelativeResize="0"/>
          <p:nvPr/>
        </p:nvPicPr>
        <p:blipFill rotWithShape="1">
          <a:blip r:embed="rId1">
            <a:alphaModFix/>
          </a:blip>
          <a:srcRect b="0" l="0" r="0" t="0"/>
          <a:stretch/>
        </p:blipFill>
        <p:spPr>
          <a:xfrm rot="5400000">
            <a:off x="7997429" y="486965"/>
            <a:ext cx="985839" cy="750095"/>
          </a:xfrm>
          <a:prstGeom prst="rect">
            <a:avLst/>
          </a:prstGeom>
          <a:noFill/>
          <a:ln>
            <a:noFill/>
          </a:ln>
        </p:spPr>
      </p:pic>
      <p:grpSp>
        <p:nvGrpSpPr>
          <p:cNvPr id="10" name="Google Shape;10;p1"/>
          <p:cNvGrpSpPr/>
          <p:nvPr/>
        </p:nvGrpSpPr>
        <p:grpSpPr>
          <a:xfrm>
            <a:off x="572458" y="1548395"/>
            <a:ext cx="1760939" cy="2762060"/>
            <a:chOff x="-8" y="-1"/>
            <a:chExt cx="2347919" cy="3682746"/>
          </a:xfrm>
        </p:grpSpPr>
        <p:sp>
          <p:nvSpPr>
            <p:cNvPr id="11" name="Google Shape;11;p1"/>
            <p:cNvSpPr/>
            <p:nvPr/>
          </p:nvSpPr>
          <p:spPr>
            <a:xfrm rot="5400000">
              <a:off x="-815057" y="815048"/>
              <a:ext cx="3682746" cy="2052648"/>
            </a:xfrm>
            <a:custGeom>
              <a:rect b="b" l="l" r="r" t="t"/>
              <a:pathLst>
                <a:path extrusionOk="0" h="21600" w="21600">
                  <a:moveTo>
                    <a:pt x="0" y="0"/>
                  </a:moveTo>
                  <a:lnTo>
                    <a:pt x="16532" y="0"/>
                  </a:lnTo>
                  <a:lnTo>
                    <a:pt x="21600" y="10800"/>
                  </a:lnTo>
                  <a:lnTo>
                    <a:pt x="16532" y="21600"/>
                  </a:lnTo>
                  <a:lnTo>
                    <a:pt x="0" y="21600"/>
                  </a:lnTo>
                  <a:close/>
                </a:path>
              </a:pathLst>
            </a:custGeom>
            <a:solidFill>
              <a:srgbClr val="991B1E"/>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12" name="Google Shape;12;p1"/>
            <p:cNvSpPr/>
            <p:nvPr/>
          </p:nvSpPr>
          <p:spPr>
            <a:xfrm>
              <a:off x="2052639" y="0"/>
              <a:ext cx="295272" cy="314280"/>
            </a:xfrm>
            <a:custGeom>
              <a:rect b="b" l="l" r="r" t="t"/>
              <a:pathLst>
                <a:path extrusionOk="0" h="21600" w="21600">
                  <a:moveTo>
                    <a:pt x="0" y="21600"/>
                  </a:moveTo>
                  <a:lnTo>
                    <a:pt x="21600" y="21600"/>
                  </a:lnTo>
                  <a:lnTo>
                    <a:pt x="0" y="0"/>
                  </a:lnTo>
                  <a:close/>
                </a:path>
              </a:pathLst>
            </a:custGeom>
            <a:solidFill>
              <a:srgbClr val="991B1E"/>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t/>
              </a:r>
              <a:endParaRPr b="0" i="0" sz="1400" u="none" cap="none" strike="noStrike">
                <a:solidFill>
                  <a:srgbClr val="000000"/>
                </a:solidFill>
                <a:latin typeface="Calibri"/>
                <a:ea typeface="Calibri"/>
                <a:cs typeface="Calibri"/>
                <a:sym typeface="Calibri"/>
              </a:endParaRPr>
            </a:p>
          </p:txBody>
        </p:sp>
      </p:grpSp>
      <p:grpSp>
        <p:nvGrpSpPr>
          <p:cNvPr id="13" name="Google Shape;13;p1"/>
          <p:cNvGrpSpPr/>
          <p:nvPr/>
        </p:nvGrpSpPr>
        <p:grpSpPr>
          <a:xfrm>
            <a:off x="2614412" y="1548395"/>
            <a:ext cx="1760939" cy="2762059"/>
            <a:chOff x="-8" y="-1"/>
            <a:chExt cx="2347919" cy="3682746"/>
          </a:xfrm>
        </p:grpSpPr>
        <p:sp>
          <p:nvSpPr>
            <p:cNvPr id="14" name="Google Shape;14;p1"/>
            <p:cNvSpPr/>
            <p:nvPr/>
          </p:nvSpPr>
          <p:spPr>
            <a:xfrm rot="5400000">
              <a:off x="-815057" y="815048"/>
              <a:ext cx="3682746" cy="2052648"/>
            </a:xfrm>
            <a:custGeom>
              <a:rect b="b" l="l" r="r" t="t"/>
              <a:pathLst>
                <a:path extrusionOk="0" h="21600" w="21600">
                  <a:moveTo>
                    <a:pt x="0" y="0"/>
                  </a:moveTo>
                  <a:lnTo>
                    <a:pt x="16532" y="0"/>
                  </a:lnTo>
                  <a:lnTo>
                    <a:pt x="21600" y="10800"/>
                  </a:lnTo>
                  <a:lnTo>
                    <a:pt x="16532" y="21600"/>
                  </a:lnTo>
                  <a:lnTo>
                    <a:pt x="0" y="21600"/>
                  </a:lnTo>
                  <a:close/>
                </a:path>
              </a:pathLst>
            </a:custGeom>
            <a:solidFill>
              <a:srgbClr val="991B1E"/>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15" name="Google Shape;15;p1"/>
            <p:cNvSpPr/>
            <p:nvPr/>
          </p:nvSpPr>
          <p:spPr>
            <a:xfrm>
              <a:off x="2052639" y="0"/>
              <a:ext cx="295272" cy="314280"/>
            </a:xfrm>
            <a:custGeom>
              <a:rect b="b" l="l" r="r" t="t"/>
              <a:pathLst>
                <a:path extrusionOk="0" h="21600" w="21600">
                  <a:moveTo>
                    <a:pt x="0" y="21600"/>
                  </a:moveTo>
                  <a:lnTo>
                    <a:pt x="21600" y="21600"/>
                  </a:lnTo>
                  <a:lnTo>
                    <a:pt x="0" y="0"/>
                  </a:lnTo>
                  <a:close/>
                </a:path>
              </a:pathLst>
            </a:custGeom>
            <a:solidFill>
              <a:srgbClr val="991B1E"/>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t/>
              </a:r>
              <a:endParaRPr b="0" i="0" sz="1400" u="none" cap="none" strike="noStrike">
                <a:solidFill>
                  <a:srgbClr val="000000"/>
                </a:solidFill>
                <a:latin typeface="Calibri"/>
                <a:ea typeface="Calibri"/>
                <a:cs typeface="Calibri"/>
                <a:sym typeface="Calibri"/>
              </a:endParaRPr>
            </a:p>
          </p:txBody>
        </p:sp>
      </p:grpSp>
      <p:grpSp>
        <p:nvGrpSpPr>
          <p:cNvPr id="16" name="Google Shape;16;p1"/>
          <p:cNvGrpSpPr/>
          <p:nvPr/>
        </p:nvGrpSpPr>
        <p:grpSpPr>
          <a:xfrm>
            <a:off x="4656365" y="1548395"/>
            <a:ext cx="1760939" cy="2762059"/>
            <a:chOff x="-8" y="-1"/>
            <a:chExt cx="2347919" cy="3682746"/>
          </a:xfrm>
        </p:grpSpPr>
        <p:sp>
          <p:nvSpPr>
            <p:cNvPr id="17" name="Google Shape;17;p1"/>
            <p:cNvSpPr/>
            <p:nvPr/>
          </p:nvSpPr>
          <p:spPr>
            <a:xfrm rot="5400000">
              <a:off x="-815057" y="815048"/>
              <a:ext cx="3682746" cy="2052648"/>
            </a:xfrm>
            <a:custGeom>
              <a:rect b="b" l="l" r="r" t="t"/>
              <a:pathLst>
                <a:path extrusionOk="0" h="21600" w="21600">
                  <a:moveTo>
                    <a:pt x="0" y="0"/>
                  </a:moveTo>
                  <a:lnTo>
                    <a:pt x="16532" y="0"/>
                  </a:lnTo>
                  <a:lnTo>
                    <a:pt x="21600" y="10800"/>
                  </a:lnTo>
                  <a:lnTo>
                    <a:pt x="16532" y="21600"/>
                  </a:lnTo>
                  <a:lnTo>
                    <a:pt x="0" y="21600"/>
                  </a:lnTo>
                  <a:close/>
                </a:path>
              </a:pathLst>
            </a:custGeom>
            <a:solidFill>
              <a:srgbClr val="991B1E"/>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18" name="Google Shape;18;p1"/>
            <p:cNvSpPr/>
            <p:nvPr/>
          </p:nvSpPr>
          <p:spPr>
            <a:xfrm>
              <a:off x="2052639" y="0"/>
              <a:ext cx="295272" cy="314280"/>
            </a:xfrm>
            <a:custGeom>
              <a:rect b="b" l="l" r="r" t="t"/>
              <a:pathLst>
                <a:path extrusionOk="0" h="21600" w="21600">
                  <a:moveTo>
                    <a:pt x="0" y="21600"/>
                  </a:moveTo>
                  <a:lnTo>
                    <a:pt x="21600" y="21600"/>
                  </a:lnTo>
                  <a:lnTo>
                    <a:pt x="0" y="0"/>
                  </a:lnTo>
                  <a:close/>
                </a:path>
              </a:pathLst>
            </a:custGeom>
            <a:solidFill>
              <a:srgbClr val="991B1E"/>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t/>
              </a:r>
              <a:endParaRPr b="0" i="0" sz="1400" u="none" cap="none" strike="noStrike">
                <a:solidFill>
                  <a:srgbClr val="000000"/>
                </a:solidFill>
                <a:latin typeface="Calibri"/>
                <a:ea typeface="Calibri"/>
                <a:cs typeface="Calibri"/>
                <a:sym typeface="Calibri"/>
              </a:endParaRPr>
            </a:p>
          </p:txBody>
        </p:sp>
      </p:grpSp>
      <p:grpSp>
        <p:nvGrpSpPr>
          <p:cNvPr id="19" name="Google Shape;19;p1"/>
          <p:cNvGrpSpPr/>
          <p:nvPr/>
        </p:nvGrpSpPr>
        <p:grpSpPr>
          <a:xfrm>
            <a:off x="6698320" y="1548394"/>
            <a:ext cx="1760939" cy="2762060"/>
            <a:chOff x="-8" y="-1"/>
            <a:chExt cx="2347919" cy="3682746"/>
          </a:xfrm>
        </p:grpSpPr>
        <p:sp>
          <p:nvSpPr>
            <p:cNvPr id="20" name="Google Shape;20;p1"/>
            <p:cNvSpPr/>
            <p:nvPr/>
          </p:nvSpPr>
          <p:spPr>
            <a:xfrm rot="5400000">
              <a:off x="-815057" y="815048"/>
              <a:ext cx="3682746" cy="2052648"/>
            </a:xfrm>
            <a:custGeom>
              <a:rect b="b" l="l" r="r" t="t"/>
              <a:pathLst>
                <a:path extrusionOk="0" h="21600" w="21600">
                  <a:moveTo>
                    <a:pt x="0" y="0"/>
                  </a:moveTo>
                  <a:lnTo>
                    <a:pt x="16532" y="0"/>
                  </a:lnTo>
                  <a:lnTo>
                    <a:pt x="21600" y="10800"/>
                  </a:lnTo>
                  <a:lnTo>
                    <a:pt x="16532" y="21600"/>
                  </a:lnTo>
                  <a:lnTo>
                    <a:pt x="0" y="21600"/>
                  </a:lnTo>
                  <a:close/>
                </a:path>
              </a:pathLst>
            </a:custGeom>
            <a:solidFill>
              <a:srgbClr val="991B1E"/>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21" name="Google Shape;21;p1"/>
            <p:cNvSpPr/>
            <p:nvPr/>
          </p:nvSpPr>
          <p:spPr>
            <a:xfrm>
              <a:off x="2052639" y="0"/>
              <a:ext cx="295272" cy="314280"/>
            </a:xfrm>
            <a:custGeom>
              <a:rect b="b" l="l" r="r" t="t"/>
              <a:pathLst>
                <a:path extrusionOk="0" h="21600" w="21600">
                  <a:moveTo>
                    <a:pt x="0" y="21600"/>
                  </a:moveTo>
                  <a:lnTo>
                    <a:pt x="21600" y="21600"/>
                  </a:lnTo>
                  <a:lnTo>
                    <a:pt x="0" y="0"/>
                  </a:lnTo>
                  <a:close/>
                </a:path>
              </a:pathLst>
            </a:custGeom>
            <a:solidFill>
              <a:srgbClr val="991B1E"/>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t/>
              </a:r>
              <a:endParaRPr b="0" i="0" sz="1400" u="none" cap="none" strike="noStrike">
                <a:solidFill>
                  <a:srgbClr val="000000"/>
                </a:solidFill>
                <a:latin typeface="Calibri"/>
                <a:ea typeface="Calibri"/>
                <a:cs typeface="Calibri"/>
                <a:sym typeface="Calibri"/>
              </a:endParaRPr>
            </a:p>
          </p:txBody>
        </p:sp>
      </p:grpSp>
      <p:sp>
        <p:nvSpPr>
          <p:cNvPr id="22" name="Google Shape;22;p1"/>
          <p:cNvSpPr txBox="1"/>
          <p:nvPr>
            <p:ph idx="1" type="body"/>
          </p:nvPr>
        </p:nvSpPr>
        <p:spPr>
          <a:xfrm>
            <a:off x="457200" y="1200150"/>
            <a:ext cx="8229600" cy="3394500"/>
          </a:xfrm>
          <a:prstGeom prst="rect">
            <a:avLst/>
          </a:prstGeom>
          <a:noFill/>
          <a:ln>
            <a:noFill/>
          </a:ln>
        </p:spPr>
        <p:txBody>
          <a:bodyPr anchorCtr="0" anchor="t" bIns="34275" lIns="34275" spcFirstLastPara="1" rIns="34275" wrap="square" tIns="34275">
            <a:normAutofit/>
          </a:bodyPr>
          <a:lstStyle>
            <a:lvl1pPr indent="-361950" lvl="0" marL="4572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1pPr>
            <a:lvl2pPr indent="-361950" lvl="1" marL="9144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2pPr>
            <a:lvl3pPr indent="-361950" lvl="2" marL="13716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3pPr>
            <a:lvl4pPr indent="-361950" lvl="3" marL="18288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4pPr>
            <a:lvl5pPr indent="-361950" lvl="4" marL="22860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5pPr>
            <a:lvl6pPr indent="-361950" lvl="5" marL="27432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6pPr>
            <a:lvl7pPr indent="-361950" lvl="6" marL="32004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7pPr>
            <a:lvl8pPr indent="-361950" lvl="7" marL="36576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8pPr>
            <a:lvl9pPr indent="-361950" lvl="8" marL="41148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9pPr>
          </a:lstStyle>
          <a:p/>
        </p:txBody>
      </p:sp>
      <p:sp>
        <p:nvSpPr>
          <p:cNvPr id="23" name="Google Shape;23;p1"/>
          <p:cNvSpPr txBox="1"/>
          <p:nvPr>
            <p:ph idx="12" type="sldNum"/>
          </p:nvPr>
        </p:nvSpPr>
        <p:spPr>
          <a:xfrm>
            <a:off x="8317364" y="4803219"/>
            <a:ext cx="198000" cy="207900"/>
          </a:xfrm>
          <a:prstGeom prst="rect">
            <a:avLst/>
          </a:prstGeom>
          <a:noFill/>
          <a:ln>
            <a:noFill/>
          </a:ln>
        </p:spPr>
        <p:txBody>
          <a:bodyPr anchorCtr="0" anchor="ctr" bIns="34275" lIns="34275" spcFirstLastPara="1" rIns="34275" wrap="square" tIns="34275">
            <a:spAutoFit/>
          </a:bodyPr>
          <a:lstStyle>
            <a:lvl1pPr indent="0" lvl="0" marL="0" marR="0" rtl="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1" Type="http://schemas.openxmlformats.org/officeDocument/2006/relationships/image" Target="../media/image25.png"/><Relationship Id="rId10" Type="http://schemas.openxmlformats.org/officeDocument/2006/relationships/image" Target="../media/image23.png"/><Relationship Id="rId12"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5.png"/><Relationship Id="rId9" Type="http://schemas.openxmlformats.org/officeDocument/2006/relationships/image" Target="../media/image15.png"/><Relationship Id="rId5" Type="http://schemas.openxmlformats.org/officeDocument/2006/relationships/image" Target="../media/image6.png"/><Relationship Id="rId6" Type="http://schemas.openxmlformats.org/officeDocument/2006/relationships/image" Target="../media/image8.png"/><Relationship Id="rId7" Type="http://schemas.openxmlformats.org/officeDocument/2006/relationships/image" Target="../media/image10.png"/><Relationship Id="rId8"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1" Type="http://schemas.openxmlformats.org/officeDocument/2006/relationships/image" Target="../media/image9.png"/><Relationship Id="rId10" Type="http://schemas.openxmlformats.org/officeDocument/2006/relationships/image" Target="../media/image14.png"/><Relationship Id="rId12"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1.png"/><Relationship Id="rId4" Type="http://schemas.openxmlformats.org/officeDocument/2006/relationships/image" Target="../media/image18.png"/><Relationship Id="rId9" Type="http://schemas.openxmlformats.org/officeDocument/2006/relationships/image" Target="../media/image24.png"/><Relationship Id="rId5" Type="http://schemas.openxmlformats.org/officeDocument/2006/relationships/image" Target="../media/image19.png"/><Relationship Id="rId6" Type="http://schemas.openxmlformats.org/officeDocument/2006/relationships/image" Target="../media/image17.png"/><Relationship Id="rId7" Type="http://schemas.openxmlformats.org/officeDocument/2006/relationships/image" Target="../media/image26.png"/><Relationship Id="rId8"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4.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7.xml"/><Relationship Id="rId3"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4.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4.png"/><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1.xml"/><Relationship Id="rId3"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hyperlink" Target="https://doi.org/10.1038/s41598-023-32160-z" TargetMode="External"/><Relationship Id="rId4" Type="http://schemas.openxmlformats.org/officeDocument/2006/relationships/hyperlink" Target="https://doi.org/10.1136/bmjopen-2022-069824" TargetMode="External"/><Relationship Id="rId5"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3"/>
          <p:cNvSpPr txBox="1"/>
          <p:nvPr>
            <p:ph type="title"/>
          </p:nvPr>
        </p:nvSpPr>
        <p:spPr>
          <a:xfrm>
            <a:off x="1143000" y="952775"/>
            <a:ext cx="6858000" cy="1160700"/>
          </a:xfrm>
          <a:prstGeom prst="rect">
            <a:avLst/>
          </a:prstGeom>
        </p:spPr>
        <p:txBody>
          <a:bodyPr anchorCtr="0" anchor="b" bIns="34275" lIns="34275" spcFirstLastPara="1" rIns="34275" wrap="square" tIns="34275">
            <a:normAutofit/>
          </a:bodyPr>
          <a:lstStyle/>
          <a:p>
            <a:pPr indent="0" lvl="0" marL="0" rtl="0" algn="ctr">
              <a:spcBef>
                <a:spcPts val="0"/>
              </a:spcBef>
              <a:spcAft>
                <a:spcPts val="0"/>
              </a:spcAft>
              <a:buNone/>
            </a:pPr>
            <a:r>
              <a:rPr b="1" lang="en"/>
              <a:t> </a:t>
            </a:r>
            <a:r>
              <a:rPr b="1" lang="en" sz="2650">
                <a:solidFill>
                  <a:schemeClr val="dk1"/>
                </a:solidFill>
              </a:rPr>
              <a:t>P</a:t>
            </a:r>
            <a:r>
              <a:rPr b="1" lang="en" sz="2650">
                <a:solidFill>
                  <a:schemeClr val="dk1"/>
                </a:solidFill>
              </a:rPr>
              <a:t>redicting Mortality in Critically Ill Patients with Sepsis-Associated Acute Kidney Injury</a:t>
            </a:r>
            <a:endParaRPr b="1" sz="2650"/>
          </a:p>
        </p:txBody>
      </p:sp>
      <p:sp>
        <p:nvSpPr>
          <p:cNvPr id="165" name="Google Shape;165;p23"/>
          <p:cNvSpPr txBox="1"/>
          <p:nvPr>
            <p:ph idx="1" type="body"/>
          </p:nvPr>
        </p:nvSpPr>
        <p:spPr>
          <a:xfrm>
            <a:off x="1191925" y="2769575"/>
            <a:ext cx="6977100" cy="674100"/>
          </a:xfrm>
          <a:prstGeom prst="rect">
            <a:avLst/>
          </a:prstGeom>
        </p:spPr>
        <p:txBody>
          <a:bodyPr anchorCtr="0" anchor="ctr" bIns="34275" lIns="34275" spcFirstLastPara="1" rIns="34275" wrap="square" tIns="34275">
            <a:normAutofit/>
          </a:bodyPr>
          <a:lstStyle/>
          <a:p>
            <a:pPr indent="0" lvl="0" marL="0" rtl="0" algn="ctr">
              <a:spcBef>
                <a:spcPts val="800"/>
              </a:spcBef>
              <a:spcAft>
                <a:spcPts val="0"/>
              </a:spcAft>
              <a:buNone/>
            </a:pPr>
            <a:r>
              <a:rPr lang="en" sz="1700">
                <a:solidFill>
                  <a:schemeClr val="dk1"/>
                </a:solidFill>
              </a:rPr>
              <a:t>By: Prajna Gopal Hardikar, Urvi Latnekar, Amber Patel, Danica Liau, </a:t>
            </a:r>
            <a:r>
              <a:rPr lang="en" sz="1700">
                <a:solidFill>
                  <a:schemeClr val="dk1"/>
                </a:solidFill>
              </a:rPr>
              <a:t>Tiffany Su</a:t>
            </a:r>
            <a:endParaRPr sz="1700">
              <a:solidFill>
                <a:schemeClr val="dk1"/>
              </a:solidFill>
            </a:endParaRPr>
          </a:p>
          <a:p>
            <a:pPr indent="0" lvl="0" marL="0" rtl="0" algn="ctr">
              <a:spcBef>
                <a:spcPts val="800"/>
              </a:spcBef>
              <a:spcAft>
                <a:spcPts val="0"/>
              </a:spcAft>
              <a:buNone/>
            </a:pPr>
            <a:r>
              <a:rPr lang="en" sz="1700">
                <a:solidFill>
                  <a:schemeClr val="dk1"/>
                </a:solidFill>
              </a:rPr>
              <a:t>(Group - 4)</a:t>
            </a:r>
            <a:endParaRPr sz="1700">
              <a:solidFill>
                <a:schemeClr val="dk1"/>
              </a:solidFill>
            </a:endParaRPr>
          </a:p>
        </p:txBody>
      </p:sp>
      <p:sp>
        <p:nvSpPr>
          <p:cNvPr id="166" name="Google Shape;166;p23"/>
          <p:cNvSpPr txBox="1"/>
          <p:nvPr/>
        </p:nvSpPr>
        <p:spPr>
          <a:xfrm>
            <a:off x="-11" y="9"/>
            <a:ext cx="318000" cy="346200"/>
          </a:xfrm>
          <a:prstGeom prst="rect">
            <a:avLst/>
          </a:prstGeom>
          <a:noFill/>
          <a:ln>
            <a:noFill/>
          </a:ln>
        </p:spPr>
        <p:txBody>
          <a:bodyPr anchorCtr="0" anchor="ctr" bIns="34275" lIns="34275" spcFirstLastPara="1" rIns="34275" wrap="square" tIns="34275">
            <a:spAutoFit/>
          </a:bodyPr>
          <a:lstStyle/>
          <a:p>
            <a:pPr indent="0" lvl="0" marL="0" rtl="0" algn="ctr">
              <a:spcBef>
                <a:spcPts val="0"/>
              </a:spcBef>
              <a:spcAft>
                <a:spcPts val="0"/>
              </a:spcAft>
              <a:buNone/>
            </a:pPr>
            <a:fld id="{00000000-1234-1234-1234-123412341234}" type="slidenum">
              <a:rPr lang="en" sz="1800">
                <a:solidFill>
                  <a:srgbClr val="000000"/>
                </a:solidFill>
                <a:latin typeface="Calibri"/>
                <a:ea typeface="Calibri"/>
                <a:cs typeface="Calibri"/>
                <a:sym typeface="Calibri"/>
              </a:rPr>
              <a:t>‹#›</a:t>
            </a:fld>
            <a:endParaRPr sz="1800">
              <a:solidFill>
                <a:srgbClr val="000000"/>
              </a:solidFill>
              <a:latin typeface="Calibri"/>
              <a:ea typeface="Calibri"/>
              <a:cs typeface="Calibri"/>
              <a:sym typeface="Calibri"/>
            </a:endParaRPr>
          </a:p>
        </p:txBody>
      </p:sp>
      <p:pic>
        <p:nvPicPr>
          <p:cNvPr id="167" name="Google Shape;167;p23"/>
          <p:cNvPicPr preferRelativeResize="0"/>
          <p:nvPr/>
        </p:nvPicPr>
        <p:blipFill>
          <a:blip r:embed="rId3">
            <a:alphaModFix/>
          </a:blip>
          <a:stretch>
            <a:fillRect/>
          </a:stretch>
        </p:blipFill>
        <p:spPr>
          <a:xfrm>
            <a:off x="6862825" y="149525"/>
            <a:ext cx="2151749" cy="592550"/>
          </a:xfrm>
          <a:prstGeom prst="rect">
            <a:avLst/>
          </a:prstGeom>
          <a:noFill/>
          <a:ln>
            <a:noFill/>
          </a:ln>
        </p:spPr>
      </p:pic>
      <p:sp>
        <p:nvSpPr>
          <p:cNvPr id="168" name="Google Shape;168;p23"/>
          <p:cNvSpPr txBox="1"/>
          <p:nvPr>
            <p:ph type="title"/>
          </p:nvPr>
        </p:nvSpPr>
        <p:spPr>
          <a:xfrm>
            <a:off x="1143000" y="2113499"/>
            <a:ext cx="6858000" cy="387300"/>
          </a:xfrm>
          <a:prstGeom prst="rect">
            <a:avLst/>
          </a:prstGeom>
        </p:spPr>
        <p:txBody>
          <a:bodyPr anchorCtr="0" anchor="ctr" bIns="34275" lIns="34275" spcFirstLastPara="1" rIns="34275" wrap="square" tIns="34275">
            <a:normAutofit fontScale="90000"/>
          </a:bodyPr>
          <a:lstStyle/>
          <a:p>
            <a:pPr indent="0" lvl="0" marL="0" rtl="0" algn="ctr">
              <a:spcBef>
                <a:spcPts val="0"/>
              </a:spcBef>
              <a:spcAft>
                <a:spcPts val="0"/>
              </a:spcAft>
              <a:buNone/>
            </a:pPr>
            <a:r>
              <a:t/>
            </a:r>
            <a:endParaRPr sz="2000"/>
          </a:p>
          <a:p>
            <a:pPr indent="0" lvl="0" marL="0" rtl="0" algn="ctr">
              <a:spcBef>
                <a:spcPts val="0"/>
              </a:spcBef>
              <a:spcAft>
                <a:spcPts val="0"/>
              </a:spcAft>
              <a:buNone/>
            </a:pPr>
            <a:r>
              <a:rPr lang="en" sz="2000"/>
              <a:t>4/24/2024</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2"/>
          <p:cNvSpPr txBox="1"/>
          <p:nvPr>
            <p:ph type="title"/>
          </p:nvPr>
        </p:nvSpPr>
        <p:spPr>
          <a:xfrm>
            <a:off x="623888" y="1282303"/>
            <a:ext cx="7886700" cy="2139600"/>
          </a:xfrm>
          <a:prstGeom prst="rect">
            <a:avLst/>
          </a:prstGeom>
        </p:spPr>
        <p:txBody>
          <a:bodyPr anchorCtr="0" anchor="b" bIns="34275" lIns="34275" spcFirstLastPara="1" rIns="34275" wrap="square" tIns="34275">
            <a:normAutofit/>
          </a:bodyPr>
          <a:lstStyle/>
          <a:p>
            <a:pPr indent="0" lvl="0" marL="0" rtl="0" algn="l">
              <a:spcBef>
                <a:spcPts val="0"/>
              </a:spcBef>
              <a:spcAft>
                <a:spcPts val="0"/>
              </a:spcAft>
              <a:buNone/>
            </a:pPr>
            <a:r>
              <a:rPr lang="en"/>
              <a:t>Data</a:t>
            </a:r>
            <a:endParaRPr/>
          </a:p>
        </p:txBody>
      </p:sp>
      <p:sp>
        <p:nvSpPr>
          <p:cNvPr id="249" name="Google Shape;249;p32"/>
          <p:cNvSpPr txBox="1"/>
          <p:nvPr>
            <p:ph idx="1" type="body"/>
          </p:nvPr>
        </p:nvSpPr>
        <p:spPr>
          <a:xfrm>
            <a:off x="623888" y="3442096"/>
            <a:ext cx="7886700" cy="1125000"/>
          </a:xfrm>
          <a:prstGeom prst="rect">
            <a:avLst/>
          </a:prstGeom>
        </p:spPr>
        <p:txBody>
          <a:bodyPr anchorCtr="0" anchor="t" bIns="34275" lIns="34275" spcFirstLastPara="1" rIns="34275" wrap="square" tIns="34275">
            <a:normAutofit/>
          </a:bodyPr>
          <a:lstStyle/>
          <a:p>
            <a:pPr indent="0" lvl="0" marL="0" rtl="0" algn="l">
              <a:spcBef>
                <a:spcPts val="800"/>
              </a:spcBef>
              <a:spcAft>
                <a:spcPts val="0"/>
              </a:spcAft>
              <a:buNone/>
            </a:pPr>
            <a:r>
              <a:t/>
            </a:r>
            <a:endParaRPr/>
          </a:p>
        </p:txBody>
      </p:sp>
      <p:sp>
        <p:nvSpPr>
          <p:cNvPr id="250" name="Google Shape;250;p32"/>
          <p:cNvSpPr txBox="1"/>
          <p:nvPr/>
        </p:nvSpPr>
        <p:spPr>
          <a:xfrm>
            <a:off x="-11" y="9"/>
            <a:ext cx="318000" cy="346200"/>
          </a:xfrm>
          <a:prstGeom prst="rect">
            <a:avLst/>
          </a:prstGeom>
          <a:noFill/>
          <a:ln>
            <a:noFill/>
          </a:ln>
        </p:spPr>
        <p:txBody>
          <a:bodyPr anchorCtr="0" anchor="ctr" bIns="34275" lIns="34275" spcFirstLastPara="1" rIns="34275" wrap="square" tIns="34275">
            <a:spAutoFit/>
          </a:bodyPr>
          <a:lstStyle/>
          <a:p>
            <a:pPr indent="0" lvl="0" marL="0" rtl="0" algn="ctr">
              <a:spcBef>
                <a:spcPts val="0"/>
              </a:spcBef>
              <a:spcAft>
                <a:spcPts val="0"/>
              </a:spcAft>
              <a:buNone/>
            </a:pPr>
            <a:fld id="{00000000-1234-1234-1234-123412341234}" type="slidenum">
              <a:rPr lang="en" sz="1800">
                <a:solidFill>
                  <a:srgbClr val="000000"/>
                </a:solidFill>
                <a:latin typeface="Calibri"/>
                <a:ea typeface="Calibri"/>
                <a:cs typeface="Calibri"/>
                <a:sym typeface="Calibri"/>
              </a:rPr>
              <a:t>‹#›</a:t>
            </a:fld>
            <a:endParaRPr sz="1800">
              <a:solidFill>
                <a:srgbClr val="000000"/>
              </a:solidFill>
              <a:latin typeface="Calibri"/>
              <a:ea typeface="Calibri"/>
              <a:cs typeface="Calibri"/>
              <a:sym typeface="Calibri"/>
            </a:endParaRPr>
          </a:p>
        </p:txBody>
      </p:sp>
      <p:pic>
        <p:nvPicPr>
          <p:cNvPr id="251" name="Google Shape;251;p32"/>
          <p:cNvPicPr preferRelativeResize="0"/>
          <p:nvPr/>
        </p:nvPicPr>
        <p:blipFill>
          <a:blip r:embed="rId3">
            <a:alphaModFix/>
          </a:blip>
          <a:stretch>
            <a:fillRect/>
          </a:stretch>
        </p:blipFill>
        <p:spPr>
          <a:xfrm>
            <a:off x="6531925" y="3960076"/>
            <a:ext cx="1854669" cy="510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3"/>
          <p:cNvSpPr txBox="1"/>
          <p:nvPr>
            <p:ph type="title"/>
          </p:nvPr>
        </p:nvSpPr>
        <p:spPr>
          <a:xfrm>
            <a:off x="1493044" y="369094"/>
            <a:ext cx="7022400" cy="994200"/>
          </a:xfrm>
          <a:prstGeom prst="rect">
            <a:avLst/>
          </a:prstGeom>
        </p:spPr>
        <p:txBody>
          <a:bodyPr anchorCtr="0" anchor="ctr" bIns="34275" lIns="34275" spcFirstLastPara="1" rIns="34275" wrap="square" tIns="34275">
            <a:normAutofit/>
          </a:bodyPr>
          <a:lstStyle/>
          <a:p>
            <a:pPr indent="0" lvl="0" marL="0" rtl="0" algn="l">
              <a:spcBef>
                <a:spcPts val="0"/>
              </a:spcBef>
              <a:spcAft>
                <a:spcPts val="0"/>
              </a:spcAft>
              <a:buNone/>
            </a:pPr>
            <a:r>
              <a:rPr lang="en"/>
              <a:t>Introduction to Data</a:t>
            </a:r>
            <a:endParaRPr/>
          </a:p>
        </p:txBody>
      </p:sp>
      <p:sp>
        <p:nvSpPr>
          <p:cNvPr id="257" name="Google Shape;257;p33"/>
          <p:cNvSpPr txBox="1"/>
          <p:nvPr>
            <p:ph idx="1" type="body"/>
          </p:nvPr>
        </p:nvSpPr>
        <p:spPr>
          <a:xfrm>
            <a:off x="628650" y="1331351"/>
            <a:ext cx="7886700" cy="3531900"/>
          </a:xfrm>
          <a:prstGeom prst="rect">
            <a:avLst/>
          </a:prstGeom>
        </p:spPr>
        <p:txBody>
          <a:bodyPr anchorCtr="0" anchor="t" bIns="34275" lIns="34275" spcFirstLastPara="1" rIns="34275" wrap="square" tIns="34275">
            <a:normAutofit/>
          </a:bodyPr>
          <a:lstStyle/>
          <a:p>
            <a:pPr indent="0" lvl="0" marL="0" rtl="0" algn="l">
              <a:spcBef>
                <a:spcPts val="800"/>
              </a:spcBef>
              <a:spcAft>
                <a:spcPts val="0"/>
              </a:spcAft>
              <a:buNone/>
            </a:pPr>
            <a:r>
              <a:t/>
            </a:r>
            <a:endParaRPr sz="1500"/>
          </a:p>
          <a:p>
            <a:pPr indent="-342900" lvl="0" marL="457200" rtl="0" algn="l">
              <a:lnSpc>
                <a:spcPct val="115000"/>
              </a:lnSpc>
              <a:spcBef>
                <a:spcPts val="0"/>
              </a:spcBef>
              <a:spcAft>
                <a:spcPts val="0"/>
              </a:spcAft>
              <a:buClr>
                <a:schemeClr val="dk1"/>
              </a:buClr>
              <a:buSzPts val="1800"/>
              <a:buFont typeface="Calibri"/>
              <a:buChar char="•"/>
            </a:pPr>
            <a:r>
              <a:rPr lang="en" sz="1800">
                <a:solidFill>
                  <a:schemeClr val="dk1"/>
                </a:solidFill>
                <a:highlight>
                  <a:srgbClr val="FFFFFF"/>
                </a:highlight>
              </a:rPr>
              <a:t>MIMIC-IV contains patient data from 2008 - 2019 including patient demographics, diagnoses, lab results, treatments, procedures, etc.</a:t>
            </a:r>
            <a:endParaRPr sz="1800">
              <a:solidFill>
                <a:schemeClr val="dk1"/>
              </a:solidFill>
              <a:highlight>
                <a:srgbClr val="FFFFFF"/>
              </a:highlight>
            </a:endParaRPr>
          </a:p>
          <a:p>
            <a:pPr indent="-342900" lvl="0" marL="457200" rtl="0" algn="l">
              <a:lnSpc>
                <a:spcPct val="115000"/>
              </a:lnSpc>
              <a:spcBef>
                <a:spcPts val="0"/>
              </a:spcBef>
              <a:spcAft>
                <a:spcPts val="0"/>
              </a:spcAft>
              <a:buClr>
                <a:schemeClr val="dk1"/>
              </a:buClr>
              <a:buSzPts val="1800"/>
              <a:buFont typeface="Calibri"/>
              <a:buChar char="•"/>
            </a:pPr>
            <a:r>
              <a:rPr lang="en" sz="1800">
                <a:solidFill>
                  <a:schemeClr val="dk1"/>
                </a:solidFill>
                <a:highlight>
                  <a:srgbClr val="FFFFFF"/>
                </a:highlight>
              </a:rPr>
              <a:t>Tables Used in Our Study:</a:t>
            </a:r>
            <a:endParaRPr sz="1800">
              <a:solidFill>
                <a:schemeClr val="dk1"/>
              </a:solidFill>
              <a:highlight>
                <a:srgbClr val="FFFFFF"/>
              </a:highlight>
            </a:endParaRPr>
          </a:p>
          <a:p>
            <a:pPr indent="-342900" lvl="1" marL="914400" rtl="0" algn="l">
              <a:lnSpc>
                <a:spcPct val="115000"/>
              </a:lnSpc>
              <a:spcBef>
                <a:spcPts val="0"/>
              </a:spcBef>
              <a:spcAft>
                <a:spcPts val="0"/>
              </a:spcAft>
              <a:buClr>
                <a:schemeClr val="dk1"/>
              </a:buClr>
              <a:buSzPts val="1800"/>
              <a:buFont typeface="Calibri"/>
              <a:buChar char="•"/>
            </a:pPr>
            <a:r>
              <a:rPr lang="en" sz="1800">
                <a:solidFill>
                  <a:schemeClr val="dk1"/>
                </a:solidFill>
                <a:highlight>
                  <a:srgbClr val="FFFFFF"/>
                </a:highlight>
              </a:rPr>
              <a:t>Patients - To get patients demographics details</a:t>
            </a:r>
            <a:endParaRPr sz="1800">
              <a:solidFill>
                <a:schemeClr val="dk1"/>
              </a:solidFill>
              <a:highlight>
                <a:srgbClr val="FFFFFF"/>
              </a:highlight>
            </a:endParaRPr>
          </a:p>
          <a:p>
            <a:pPr indent="-342900" lvl="1" marL="914400" rtl="0" algn="l">
              <a:lnSpc>
                <a:spcPct val="115000"/>
              </a:lnSpc>
              <a:spcBef>
                <a:spcPts val="0"/>
              </a:spcBef>
              <a:spcAft>
                <a:spcPts val="0"/>
              </a:spcAft>
              <a:buClr>
                <a:schemeClr val="dk1"/>
              </a:buClr>
              <a:buSzPts val="1800"/>
              <a:buFont typeface="Calibri"/>
              <a:buChar char="•"/>
            </a:pPr>
            <a:r>
              <a:rPr lang="en" sz="1800">
                <a:solidFill>
                  <a:schemeClr val="dk1"/>
                </a:solidFill>
                <a:highlight>
                  <a:srgbClr val="FFFFFF"/>
                </a:highlight>
              </a:rPr>
              <a:t>Diagnosis - To get patients affected by sepsis and other </a:t>
            </a:r>
            <a:r>
              <a:rPr lang="en" sz="1800">
                <a:solidFill>
                  <a:schemeClr val="dk1"/>
                </a:solidFill>
                <a:highlight>
                  <a:srgbClr val="FFFFFF"/>
                </a:highlight>
              </a:rPr>
              <a:t>comorbidities</a:t>
            </a:r>
            <a:endParaRPr sz="1800">
              <a:solidFill>
                <a:schemeClr val="dk1"/>
              </a:solidFill>
              <a:highlight>
                <a:srgbClr val="FFFFFF"/>
              </a:highlight>
            </a:endParaRPr>
          </a:p>
          <a:p>
            <a:pPr indent="-342900" lvl="1" marL="914400" rtl="0" algn="l">
              <a:lnSpc>
                <a:spcPct val="115000"/>
              </a:lnSpc>
              <a:spcBef>
                <a:spcPts val="0"/>
              </a:spcBef>
              <a:spcAft>
                <a:spcPts val="0"/>
              </a:spcAft>
              <a:buClr>
                <a:schemeClr val="dk1"/>
              </a:buClr>
              <a:buSzPts val="1800"/>
              <a:buFont typeface="Calibri"/>
              <a:buChar char="•"/>
            </a:pPr>
            <a:r>
              <a:rPr lang="en" sz="1800">
                <a:solidFill>
                  <a:schemeClr val="dk1"/>
                </a:solidFill>
                <a:highlight>
                  <a:srgbClr val="FFFFFF"/>
                </a:highlight>
              </a:rPr>
              <a:t>ICU - Patients admitted in ICU</a:t>
            </a:r>
            <a:endParaRPr sz="1800">
              <a:solidFill>
                <a:schemeClr val="dk1"/>
              </a:solidFill>
              <a:highlight>
                <a:srgbClr val="FFFFFF"/>
              </a:highlight>
            </a:endParaRPr>
          </a:p>
          <a:p>
            <a:pPr indent="-342900" lvl="1" marL="914400" rtl="0" algn="l">
              <a:lnSpc>
                <a:spcPct val="115000"/>
              </a:lnSpc>
              <a:spcBef>
                <a:spcPts val="0"/>
              </a:spcBef>
              <a:spcAft>
                <a:spcPts val="0"/>
              </a:spcAft>
              <a:buClr>
                <a:schemeClr val="dk1"/>
              </a:buClr>
              <a:buSzPts val="1800"/>
              <a:buFont typeface="Calibri"/>
              <a:buChar char="•"/>
            </a:pPr>
            <a:r>
              <a:rPr lang="en" sz="1800">
                <a:solidFill>
                  <a:schemeClr val="dk1"/>
                </a:solidFill>
                <a:highlight>
                  <a:srgbClr val="FFFFFF"/>
                </a:highlight>
              </a:rPr>
              <a:t>Chartevents - To get the vitals</a:t>
            </a:r>
            <a:endParaRPr sz="1800">
              <a:solidFill>
                <a:schemeClr val="dk1"/>
              </a:solidFill>
              <a:highlight>
                <a:srgbClr val="FFFFFF"/>
              </a:highlight>
            </a:endParaRPr>
          </a:p>
          <a:p>
            <a:pPr indent="-342900" lvl="1" marL="914400" rtl="0" algn="l">
              <a:lnSpc>
                <a:spcPct val="115000"/>
              </a:lnSpc>
              <a:spcBef>
                <a:spcPts val="0"/>
              </a:spcBef>
              <a:spcAft>
                <a:spcPts val="0"/>
              </a:spcAft>
              <a:buClr>
                <a:schemeClr val="dk1"/>
              </a:buClr>
              <a:buSzPts val="1800"/>
              <a:buFont typeface="Calibri"/>
              <a:buChar char="•"/>
            </a:pPr>
            <a:r>
              <a:rPr lang="en" sz="1800">
                <a:solidFill>
                  <a:schemeClr val="dk1"/>
                </a:solidFill>
                <a:highlight>
                  <a:srgbClr val="FFFFFF"/>
                </a:highlight>
              </a:rPr>
              <a:t>Labevents - To get the laboratory results</a:t>
            </a:r>
            <a:r>
              <a:rPr lang="en" sz="1800">
                <a:solidFill>
                  <a:schemeClr val="dk1"/>
                </a:solidFill>
              </a:rPr>
              <a:t> </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Used BigQuery to get fetch all the features.</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Performed Data Transformation like pivoting to get the final dataframe.</a:t>
            </a:r>
            <a:endParaRPr sz="1800">
              <a:solidFill>
                <a:schemeClr val="dk1"/>
              </a:solidFill>
            </a:endParaRPr>
          </a:p>
        </p:txBody>
      </p:sp>
      <p:sp>
        <p:nvSpPr>
          <p:cNvPr id="258" name="Google Shape;258;p33"/>
          <p:cNvSpPr txBox="1"/>
          <p:nvPr>
            <p:ph idx="12" type="sldNum"/>
          </p:nvPr>
        </p:nvSpPr>
        <p:spPr>
          <a:xfrm>
            <a:off x="-11" y="9"/>
            <a:ext cx="318000" cy="346200"/>
          </a:xfrm>
          <a:prstGeom prst="rect">
            <a:avLst/>
          </a:prstGeom>
        </p:spPr>
        <p:txBody>
          <a:bodyPr anchorCtr="0" anchor="ctr" bIns="34275" lIns="34275" spcFirstLastPara="1" rIns="34275" wrap="square" tIns="34275">
            <a:spAutoFit/>
          </a:bodyPr>
          <a:lstStyle/>
          <a:p>
            <a:pPr indent="0" lvl="0" marL="0" rtl="0" algn="ctr">
              <a:spcBef>
                <a:spcPts val="0"/>
              </a:spcBef>
              <a:spcAft>
                <a:spcPts val="0"/>
              </a:spcAft>
              <a:buClr>
                <a:srgbClr val="888888"/>
              </a:buClr>
              <a:buSzPts val="1800"/>
              <a:buFont typeface="Calibri"/>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4"/>
          <p:cNvSpPr txBox="1"/>
          <p:nvPr>
            <p:ph type="title"/>
          </p:nvPr>
        </p:nvSpPr>
        <p:spPr>
          <a:xfrm>
            <a:off x="1493044" y="369094"/>
            <a:ext cx="7022400" cy="994200"/>
          </a:xfrm>
          <a:prstGeom prst="rect">
            <a:avLst/>
          </a:prstGeom>
        </p:spPr>
        <p:txBody>
          <a:bodyPr anchorCtr="0" anchor="ctr" bIns="34275" lIns="34275" spcFirstLastPara="1" rIns="34275" wrap="square" tIns="34275">
            <a:normAutofit/>
          </a:bodyPr>
          <a:lstStyle/>
          <a:p>
            <a:pPr indent="0" lvl="0" marL="0" rtl="0" algn="l">
              <a:spcBef>
                <a:spcPts val="0"/>
              </a:spcBef>
              <a:spcAft>
                <a:spcPts val="0"/>
              </a:spcAft>
              <a:buNone/>
            </a:pPr>
            <a:r>
              <a:rPr lang="en"/>
              <a:t>Dataset</a:t>
            </a:r>
            <a:r>
              <a:rPr lang="en"/>
              <a:t> </a:t>
            </a:r>
            <a:endParaRPr/>
          </a:p>
        </p:txBody>
      </p:sp>
      <p:sp>
        <p:nvSpPr>
          <p:cNvPr id="264" name="Google Shape;264;p34"/>
          <p:cNvSpPr/>
          <p:nvPr/>
        </p:nvSpPr>
        <p:spPr>
          <a:xfrm>
            <a:off x="2708700" y="1556150"/>
            <a:ext cx="3726600" cy="3324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Patients from MIMIC IV Database</a:t>
            </a:r>
            <a:endParaRPr>
              <a:latin typeface="Calibri"/>
              <a:ea typeface="Calibri"/>
              <a:cs typeface="Calibri"/>
              <a:sym typeface="Calibri"/>
            </a:endParaRPr>
          </a:p>
        </p:txBody>
      </p:sp>
      <p:sp>
        <p:nvSpPr>
          <p:cNvPr id="265" name="Google Shape;265;p34"/>
          <p:cNvSpPr/>
          <p:nvPr/>
        </p:nvSpPr>
        <p:spPr>
          <a:xfrm>
            <a:off x="3157950" y="4224750"/>
            <a:ext cx="2828400" cy="7104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SA-AKI Patients </a:t>
            </a:r>
            <a:endParaRPr>
              <a:latin typeface="Calibri"/>
              <a:ea typeface="Calibri"/>
              <a:cs typeface="Calibri"/>
              <a:sym typeface="Calibri"/>
            </a:endParaRPr>
          </a:p>
          <a:p>
            <a:pPr indent="0" lvl="0" marL="0" rtl="0" algn="ctr">
              <a:spcBef>
                <a:spcPts val="0"/>
              </a:spcBef>
              <a:spcAft>
                <a:spcPts val="0"/>
              </a:spcAft>
              <a:buNone/>
            </a:pPr>
            <a:r>
              <a:rPr lang="en">
                <a:latin typeface="Calibri"/>
                <a:ea typeface="Calibri"/>
                <a:cs typeface="Calibri"/>
                <a:sym typeface="Calibri"/>
              </a:rPr>
              <a:t>(n = 10,761)</a:t>
            </a:r>
            <a:endParaRPr>
              <a:latin typeface="Calibri"/>
              <a:ea typeface="Calibri"/>
              <a:cs typeface="Calibri"/>
              <a:sym typeface="Calibri"/>
            </a:endParaRPr>
          </a:p>
        </p:txBody>
      </p:sp>
      <p:sp>
        <p:nvSpPr>
          <p:cNvPr id="266" name="Google Shape;266;p34"/>
          <p:cNvSpPr/>
          <p:nvPr/>
        </p:nvSpPr>
        <p:spPr>
          <a:xfrm>
            <a:off x="3089250" y="3218250"/>
            <a:ext cx="2965800" cy="5841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Age &gt; 18 years &amp; ICU Stay &gt; </a:t>
            </a:r>
            <a:r>
              <a:rPr lang="en">
                <a:latin typeface="Calibri"/>
                <a:ea typeface="Calibri"/>
                <a:cs typeface="Calibri"/>
                <a:sym typeface="Calibri"/>
              </a:rPr>
              <a:t>48</a:t>
            </a:r>
            <a:r>
              <a:rPr lang="en">
                <a:latin typeface="Calibri"/>
                <a:ea typeface="Calibri"/>
                <a:cs typeface="Calibri"/>
                <a:sym typeface="Calibri"/>
              </a:rPr>
              <a:t> hours (n = </a:t>
            </a:r>
            <a:r>
              <a:rPr lang="en">
                <a:solidFill>
                  <a:schemeClr val="dk1"/>
                </a:solidFill>
                <a:latin typeface="Calibri"/>
                <a:ea typeface="Calibri"/>
                <a:cs typeface="Calibri"/>
                <a:sym typeface="Calibri"/>
              </a:rPr>
              <a:t>30,290</a:t>
            </a:r>
            <a:r>
              <a:rPr lang="en">
                <a:latin typeface="Calibri"/>
                <a:ea typeface="Calibri"/>
                <a:cs typeface="Calibri"/>
                <a:sym typeface="Calibri"/>
              </a:rPr>
              <a:t>)</a:t>
            </a:r>
            <a:endParaRPr sz="1500">
              <a:latin typeface="Calibri"/>
              <a:ea typeface="Calibri"/>
              <a:cs typeface="Calibri"/>
              <a:sym typeface="Calibri"/>
            </a:endParaRPr>
          </a:p>
        </p:txBody>
      </p:sp>
      <p:sp>
        <p:nvSpPr>
          <p:cNvPr id="267" name="Google Shape;267;p34"/>
          <p:cNvSpPr/>
          <p:nvPr/>
        </p:nvSpPr>
        <p:spPr>
          <a:xfrm>
            <a:off x="3179250" y="2321650"/>
            <a:ext cx="2785500" cy="4635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Total ICU Patients</a:t>
            </a:r>
            <a:endParaRPr>
              <a:latin typeface="Calibri"/>
              <a:ea typeface="Calibri"/>
              <a:cs typeface="Calibri"/>
              <a:sym typeface="Calibri"/>
            </a:endParaRPr>
          </a:p>
          <a:p>
            <a:pPr indent="0" lvl="0" marL="0" rtl="0" algn="ctr">
              <a:spcBef>
                <a:spcPts val="0"/>
              </a:spcBef>
              <a:spcAft>
                <a:spcPts val="0"/>
              </a:spcAft>
              <a:buNone/>
            </a:pPr>
            <a:r>
              <a:rPr lang="en">
                <a:latin typeface="Calibri"/>
                <a:ea typeface="Calibri"/>
                <a:cs typeface="Calibri"/>
                <a:sym typeface="Calibri"/>
              </a:rPr>
              <a:t>(n = </a:t>
            </a:r>
            <a:r>
              <a:rPr lang="en">
                <a:solidFill>
                  <a:schemeClr val="dk1"/>
                </a:solidFill>
                <a:latin typeface="Calibri"/>
                <a:ea typeface="Calibri"/>
                <a:cs typeface="Calibri"/>
                <a:sym typeface="Calibri"/>
              </a:rPr>
              <a:t>50,920</a:t>
            </a:r>
            <a:r>
              <a:rPr lang="en">
                <a:latin typeface="Calibri"/>
                <a:ea typeface="Calibri"/>
                <a:cs typeface="Calibri"/>
                <a:sym typeface="Calibri"/>
              </a:rPr>
              <a:t>)</a:t>
            </a:r>
            <a:endParaRPr>
              <a:latin typeface="Calibri"/>
              <a:ea typeface="Calibri"/>
              <a:cs typeface="Calibri"/>
              <a:sym typeface="Calibri"/>
            </a:endParaRPr>
          </a:p>
        </p:txBody>
      </p:sp>
      <p:sp>
        <p:nvSpPr>
          <p:cNvPr id="268" name="Google Shape;268;p34"/>
          <p:cNvSpPr txBox="1"/>
          <p:nvPr>
            <p:ph idx="12" type="sldNum"/>
          </p:nvPr>
        </p:nvSpPr>
        <p:spPr>
          <a:xfrm>
            <a:off x="-11" y="9"/>
            <a:ext cx="318000" cy="346200"/>
          </a:xfrm>
          <a:prstGeom prst="rect">
            <a:avLst/>
          </a:prstGeom>
        </p:spPr>
        <p:txBody>
          <a:bodyPr anchorCtr="0" anchor="ctr" bIns="34275" lIns="34275" spcFirstLastPara="1" rIns="34275" wrap="square" tIns="34275">
            <a:spAutoFit/>
          </a:bodyPr>
          <a:lstStyle/>
          <a:p>
            <a:pPr indent="0" lvl="0" marL="0" rtl="0" algn="ctr">
              <a:spcBef>
                <a:spcPts val="0"/>
              </a:spcBef>
              <a:spcAft>
                <a:spcPts val="0"/>
              </a:spcAft>
              <a:buClr>
                <a:srgbClr val="888888"/>
              </a:buClr>
              <a:buSzPts val="1800"/>
              <a:buFont typeface="Calibri"/>
              <a:buNone/>
            </a:pPr>
            <a:fld id="{00000000-1234-1234-1234-123412341234}" type="slidenum">
              <a:rPr lang="en"/>
              <a:t>‹#›</a:t>
            </a:fld>
            <a:endParaRPr/>
          </a:p>
        </p:txBody>
      </p:sp>
      <p:pic>
        <p:nvPicPr>
          <p:cNvPr id="269" name="Google Shape;269;p34"/>
          <p:cNvPicPr preferRelativeResize="0"/>
          <p:nvPr/>
        </p:nvPicPr>
        <p:blipFill>
          <a:blip r:embed="rId3">
            <a:alphaModFix/>
          </a:blip>
          <a:stretch>
            <a:fillRect/>
          </a:stretch>
        </p:blipFill>
        <p:spPr>
          <a:xfrm>
            <a:off x="7159900" y="610826"/>
            <a:ext cx="1854669" cy="510750"/>
          </a:xfrm>
          <a:prstGeom prst="rect">
            <a:avLst/>
          </a:prstGeom>
          <a:noFill/>
          <a:ln>
            <a:noFill/>
          </a:ln>
        </p:spPr>
      </p:pic>
      <p:cxnSp>
        <p:nvCxnSpPr>
          <p:cNvPr id="270" name="Google Shape;270;p34"/>
          <p:cNvCxnSpPr>
            <a:stCxn id="264" idx="2"/>
            <a:endCxn id="267" idx="0"/>
          </p:cNvCxnSpPr>
          <p:nvPr/>
        </p:nvCxnSpPr>
        <p:spPr>
          <a:xfrm>
            <a:off x="4572000" y="1888550"/>
            <a:ext cx="0" cy="433200"/>
          </a:xfrm>
          <a:prstGeom prst="straightConnector1">
            <a:avLst/>
          </a:prstGeom>
          <a:noFill/>
          <a:ln cap="flat" cmpd="sng" w="9525">
            <a:solidFill>
              <a:schemeClr val="dk1"/>
            </a:solidFill>
            <a:prstDash val="solid"/>
            <a:round/>
            <a:headEnd len="med" w="med" type="none"/>
            <a:tailEnd len="med" w="med" type="triangle"/>
          </a:ln>
        </p:spPr>
      </p:cxnSp>
      <p:cxnSp>
        <p:nvCxnSpPr>
          <p:cNvPr id="271" name="Google Shape;271;p34"/>
          <p:cNvCxnSpPr>
            <a:stCxn id="267" idx="2"/>
            <a:endCxn id="266" idx="0"/>
          </p:cNvCxnSpPr>
          <p:nvPr/>
        </p:nvCxnSpPr>
        <p:spPr>
          <a:xfrm>
            <a:off x="4572000" y="2785150"/>
            <a:ext cx="300" cy="433200"/>
          </a:xfrm>
          <a:prstGeom prst="straightConnector1">
            <a:avLst/>
          </a:prstGeom>
          <a:noFill/>
          <a:ln cap="flat" cmpd="sng" w="9525">
            <a:solidFill>
              <a:schemeClr val="dk1"/>
            </a:solidFill>
            <a:prstDash val="solid"/>
            <a:round/>
            <a:headEnd len="med" w="med" type="none"/>
            <a:tailEnd len="med" w="med" type="triangle"/>
          </a:ln>
        </p:spPr>
      </p:cxnSp>
      <p:cxnSp>
        <p:nvCxnSpPr>
          <p:cNvPr id="272" name="Google Shape;272;p34"/>
          <p:cNvCxnSpPr>
            <a:stCxn id="266" idx="2"/>
            <a:endCxn id="265" idx="0"/>
          </p:cNvCxnSpPr>
          <p:nvPr/>
        </p:nvCxnSpPr>
        <p:spPr>
          <a:xfrm>
            <a:off x="4572150" y="3802350"/>
            <a:ext cx="0" cy="42240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5"/>
          <p:cNvSpPr txBox="1"/>
          <p:nvPr>
            <p:ph type="title"/>
          </p:nvPr>
        </p:nvSpPr>
        <p:spPr>
          <a:xfrm>
            <a:off x="1493044" y="369094"/>
            <a:ext cx="7022400" cy="994200"/>
          </a:xfrm>
          <a:prstGeom prst="rect">
            <a:avLst/>
          </a:prstGeom>
        </p:spPr>
        <p:txBody>
          <a:bodyPr anchorCtr="0" anchor="ctr" bIns="34275" lIns="34275" spcFirstLastPara="1" rIns="34275" wrap="square" tIns="34275">
            <a:normAutofit/>
          </a:bodyPr>
          <a:lstStyle/>
          <a:p>
            <a:pPr indent="0" lvl="0" marL="0" rtl="0" algn="l">
              <a:spcBef>
                <a:spcPts val="0"/>
              </a:spcBef>
              <a:spcAft>
                <a:spcPts val="0"/>
              </a:spcAft>
              <a:buNone/>
            </a:pPr>
            <a:r>
              <a:rPr lang="en"/>
              <a:t>Feature Selection </a:t>
            </a:r>
            <a:endParaRPr/>
          </a:p>
        </p:txBody>
      </p:sp>
      <p:sp>
        <p:nvSpPr>
          <p:cNvPr id="278" name="Google Shape;278;p35"/>
          <p:cNvSpPr txBox="1"/>
          <p:nvPr>
            <p:ph idx="1" type="body"/>
          </p:nvPr>
        </p:nvSpPr>
        <p:spPr>
          <a:xfrm>
            <a:off x="807750" y="1675925"/>
            <a:ext cx="7148100" cy="3418800"/>
          </a:xfrm>
          <a:prstGeom prst="rect">
            <a:avLst/>
          </a:prstGeom>
        </p:spPr>
        <p:txBody>
          <a:bodyPr anchorCtr="0" anchor="t" bIns="34275" lIns="34275" spcFirstLastPara="1" rIns="34275" wrap="square" tIns="34275">
            <a:normAutofit/>
          </a:bodyPr>
          <a:lstStyle/>
          <a:p>
            <a:pPr indent="0" lvl="0" marL="0" rtl="0" algn="l">
              <a:spcBef>
                <a:spcPts val="800"/>
              </a:spcBef>
              <a:spcAft>
                <a:spcPts val="0"/>
              </a:spcAft>
              <a:buNone/>
            </a:pPr>
            <a:r>
              <a:rPr lang="en"/>
              <a:t>Began with 34 Features:</a:t>
            </a:r>
            <a:endParaRPr/>
          </a:p>
          <a:p>
            <a:pPr indent="-317500" lvl="0" marL="457200" rtl="0" algn="l">
              <a:spcBef>
                <a:spcPts val="800"/>
              </a:spcBef>
              <a:spcAft>
                <a:spcPts val="0"/>
              </a:spcAft>
              <a:buSzPts val="1400"/>
              <a:buChar char="•"/>
            </a:pPr>
            <a:r>
              <a:rPr lang="en"/>
              <a:t>Performed Feature Selection by:</a:t>
            </a:r>
            <a:endParaRPr/>
          </a:p>
          <a:p>
            <a:pPr indent="-317500" lvl="0" marL="914400" rtl="0" algn="l">
              <a:spcBef>
                <a:spcPts val="0"/>
              </a:spcBef>
              <a:spcAft>
                <a:spcPts val="0"/>
              </a:spcAft>
              <a:buSzPts val="1400"/>
              <a:buAutoNum type="arabicParenR"/>
            </a:pPr>
            <a:r>
              <a:rPr lang="en"/>
              <a:t>Considering Expert Opinion - From Dr. Alaei </a:t>
            </a:r>
            <a:endParaRPr/>
          </a:p>
          <a:p>
            <a:pPr indent="-317500" lvl="0" marL="914400" rtl="0" algn="l">
              <a:spcBef>
                <a:spcPts val="0"/>
              </a:spcBef>
              <a:spcAft>
                <a:spcPts val="0"/>
              </a:spcAft>
              <a:buSzPts val="1400"/>
              <a:buAutoNum type="arabicParenR"/>
            </a:pPr>
            <a:r>
              <a:rPr lang="en"/>
              <a:t>Deducing SAPS II and SOFA scores and removed redundant features</a:t>
            </a:r>
            <a:endParaRPr/>
          </a:p>
          <a:p>
            <a:pPr indent="0" lvl="0" marL="0" rtl="0" algn="l">
              <a:spcBef>
                <a:spcPts val="800"/>
              </a:spcBef>
              <a:spcAft>
                <a:spcPts val="0"/>
              </a:spcAft>
              <a:buNone/>
            </a:pPr>
            <a:r>
              <a:t/>
            </a:r>
            <a:endParaRPr/>
          </a:p>
          <a:p>
            <a:pPr indent="0" lvl="0" marL="0" rtl="0" algn="l">
              <a:spcBef>
                <a:spcPts val="800"/>
              </a:spcBef>
              <a:spcAft>
                <a:spcPts val="0"/>
              </a:spcAft>
              <a:buNone/>
            </a:pPr>
            <a:r>
              <a:rPr lang="en"/>
              <a:t>Now we have 24 Features!</a:t>
            </a:r>
            <a:endParaRPr/>
          </a:p>
        </p:txBody>
      </p:sp>
      <p:sp>
        <p:nvSpPr>
          <p:cNvPr id="279" name="Google Shape;279;p35"/>
          <p:cNvSpPr txBox="1"/>
          <p:nvPr>
            <p:ph idx="12" type="sldNum"/>
          </p:nvPr>
        </p:nvSpPr>
        <p:spPr>
          <a:xfrm>
            <a:off x="-11" y="9"/>
            <a:ext cx="318000" cy="346200"/>
          </a:xfrm>
          <a:prstGeom prst="rect">
            <a:avLst/>
          </a:prstGeom>
        </p:spPr>
        <p:txBody>
          <a:bodyPr anchorCtr="0" anchor="ctr" bIns="34275" lIns="34275" spcFirstLastPara="1" rIns="34275" wrap="square" tIns="34275">
            <a:spAutoFit/>
          </a:bodyPr>
          <a:lstStyle/>
          <a:p>
            <a:pPr indent="0" lvl="0" marL="0" rtl="0" algn="ctr">
              <a:spcBef>
                <a:spcPts val="0"/>
              </a:spcBef>
              <a:spcAft>
                <a:spcPts val="0"/>
              </a:spcAft>
              <a:buClr>
                <a:srgbClr val="888888"/>
              </a:buClr>
              <a:buSzPts val="1800"/>
              <a:buFont typeface="Calibri"/>
              <a:buNone/>
            </a:pPr>
            <a:fld id="{00000000-1234-1234-1234-123412341234}" type="slidenum">
              <a:rPr lang="en"/>
              <a:t>‹#›</a:t>
            </a:fld>
            <a:endParaRPr/>
          </a:p>
        </p:txBody>
      </p:sp>
      <p:pic>
        <p:nvPicPr>
          <p:cNvPr id="280" name="Google Shape;280;p35"/>
          <p:cNvPicPr preferRelativeResize="0"/>
          <p:nvPr/>
        </p:nvPicPr>
        <p:blipFill>
          <a:blip r:embed="rId3">
            <a:alphaModFix/>
          </a:blip>
          <a:stretch>
            <a:fillRect/>
          </a:stretch>
        </p:blipFill>
        <p:spPr>
          <a:xfrm>
            <a:off x="7159900" y="610826"/>
            <a:ext cx="1854669" cy="510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6"/>
          <p:cNvSpPr txBox="1"/>
          <p:nvPr>
            <p:ph type="title"/>
          </p:nvPr>
        </p:nvSpPr>
        <p:spPr>
          <a:xfrm>
            <a:off x="1493044" y="369094"/>
            <a:ext cx="7022400" cy="994200"/>
          </a:xfrm>
          <a:prstGeom prst="rect">
            <a:avLst/>
          </a:prstGeom>
        </p:spPr>
        <p:txBody>
          <a:bodyPr anchorCtr="0" anchor="ctr" bIns="34275" lIns="34275" spcFirstLastPara="1" rIns="34275" wrap="square" tIns="34275">
            <a:normAutofit/>
          </a:bodyPr>
          <a:lstStyle/>
          <a:p>
            <a:pPr indent="0" lvl="0" marL="0" rtl="0" algn="l">
              <a:spcBef>
                <a:spcPts val="0"/>
              </a:spcBef>
              <a:spcAft>
                <a:spcPts val="0"/>
              </a:spcAft>
              <a:buNone/>
            </a:pPr>
            <a:r>
              <a:rPr lang="en"/>
              <a:t>Features - SOFA and SAPS II </a:t>
            </a:r>
            <a:endParaRPr/>
          </a:p>
        </p:txBody>
      </p:sp>
      <p:sp>
        <p:nvSpPr>
          <p:cNvPr id="286" name="Google Shape;286;p36"/>
          <p:cNvSpPr txBox="1"/>
          <p:nvPr>
            <p:ph idx="1" type="body"/>
          </p:nvPr>
        </p:nvSpPr>
        <p:spPr>
          <a:xfrm>
            <a:off x="798325" y="1536025"/>
            <a:ext cx="7148100" cy="3455100"/>
          </a:xfrm>
          <a:prstGeom prst="rect">
            <a:avLst/>
          </a:prstGeom>
        </p:spPr>
        <p:txBody>
          <a:bodyPr anchorCtr="0" anchor="t" bIns="34275" lIns="34275" spcFirstLastPara="1" rIns="34275" wrap="square" tIns="34275">
            <a:noAutofit/>
          </a:bodyPr>
          <a:lstStyle/>
          <a:p>
            <a:pPr indent="0" lvl="0" marL="0" rtl="0" algn="l">
              <a:lnSpc>
                <a:spcPct val="80000"/>
              </a:lnSpc>
              <a:spcBef>
                <a:spcPts val="800"/>
              </a:spcBef>
              <a:spcAft>
                <a:spcPts val="0"/>
              </a:spcAft>
              <a:buClr>
                <a:schemeClr val="dk1"/>
              </a:buClr>
              <a:buSzPts val="1100"/>
              <a:buFont typeface="Arial"/>
              <a:buNone/>
            </a:pPr>
            <a:r>
              <a:rPr b="1" i="1" lang="en"/>
              <a:t>Sequential Organ Failure Assessment (SOFA) Score</a:t>
            </a:r>
            <a:endParaRPr b="1" i="1"/>
          </a:p>
          <a:p>
            <a:pPr indent="-361950" lvl="0" marL="457200" rtl="0" algn="l">
              <a:lnSpc>
                <a:spcPct val="80000"/>
              </a:lnSpc>
              <a:spcBef>
                <a:spcPts val="800"/>
              </a:spcBef>
              <a:spcAft>
                <a:spcPts val="0"/>
              </a:spcAft>
              <a:buSzPts val="2100"/>
              <a:buChar char="•"/>
            </a:pPr>
            <a:r>
              <a:rPr lang="en"/>
              <a:t>Respiratory component : pO2</a:t>
            </a:r>
            <a:endParaRPr/>
          </a:p>
          <a:p>
            <a:pPr indent="-361950" lvl="0" marL="457200" rtl="0" algn="l">
              <a:lnSpc>
                <a:spcPct val="80000"/>
              </a:lnSpc>
              <a:spcBef>
                <a:spcPts val="0"/>
              </a:spcBef>
              <a:spcAft>
                <a:spcPts val="0"/>
              </a:spcAft>
              <a:buSzPts val="2100"/>
              <a:buChar char="•"/>
            </a:pPr>
            <a:r>
              <a:rPr lang="en"/>
              <a:t>Coagulation component : Platelet count</a:t>
            </a:r>
            <a:endParaRPr/>
          </a:p>
          <a:p>
            <a:pPr indent="-361950" lvl="0" marL="457200" rtl="0" algn="l">
              <a:lnSpc>
                <a:spcPct val="80000"/>
              </a:lnSpc>
              <a:spcBef>
                <a:spcPts val="0"/>
              </a:spcBef>
              <a:spcAft>
                <a:spcPts val="0"/>
              </a:spcAft>
              <a:buSzPts val="2100"/>
              <a:buChar char="•"/>
            </a:pPr>
            <a:r>
              <a:rPr lang="en"/>
              <a:t>Liver component : Bilirubin-Total</a:t>
            </a:r>
            <a:endParaRPr/>
          </a:p>
          <a:p>
            <a:pPr indent="-361950" lvl="0" marL="457200" rtl="0" algn="l">
              <a:lnSpc>
                <a:spcPct val="80000"/>
              </a:lnSpc>
              <a:spcBef>
                <a:spcPts val="0"/>
              </a:spcBef>
              <a:spcAft>
                <a:spcPts val="0"/>
              </a:spcAft>
              <a:buSzPts val="2100"/>
              <a:buChar char="•"/>
            </a:pPr>
            <a:r>
              <a:rPr lang="en"/>
              <a:t>Renal component : Albumin/Creatinine, Urine</a:t>
            </a:r>
            <a:endParaRPr/>
          </a:p>
          <a:p>
            <a:pPr indent="0" lvl="0" marL="457200" rtl="0" algn="l">
              <a:lnSpc>
                <a:spcPct val="80000"/>
              </a:lnSpc>
              <a:spcBef>
                <a:spcPts val="800"/>
              </a:spcBef>
              <a:spcAft>
                <a:spcPts val="0"/>
              </a:spcAft>
              <a:buNone/>
            </a:pPr>
            <a:r>
              <a:t/>
            </a:r>
            <a:endParaRPr/>
          </a:p>
          <a:p>
            <a:pPr indent="0" lvl="0" marL="0" rtl="0" algn="l">
              <a:lnSpc>
                <a:spcPct val="80000"/>
              </a:lnSpc>
              <a:spcBef>
                <a:spcPts val="800"/>
              </a:spcBef>
              <a:spcAft>
                <a:spcPts val="0"/>
              </a:spcAft>
              <a:buNone/>
            </a:pPr>
            <a:r>
              <a:rPr b="1" i="1" lang="en"/>
              <a:t>Simplified Acute Physiology Score (SAPS)</a:t>
            </a:r>
            <a:endParaRPr b="1" i="1"/>
          </a:p>
          <a:p>
            <a:pPr indent="0" lvl="0" marL="0" rtl="0" algn="l">
              <a:lnSpc>
                <a:spcPct val="80000"/>
              </a:lnSpc>
              <a:spcBef>
                <a:spcPts val="800"/>
              </a:spcBef>
              <a:spcAft>
                <a:spcPts val="0"/>
              </a:spcAft>
              <a:buNone/>
            </a:pPr>
            <a:r>
              <a:rPr lang="en"/>
              <a:t>Age, Heart rate, Systolic BP, Body Temperature, WBC Count, Potassium, Sodium, Calculated Bicarbonate, Whole Blood</a:t>
            </a:r>
            <a:endParaRPr/>
          </a:p>
          <a:p>
            <a:pPr indent="0" lvl="0" marL="457200" rtl="0" algn="l">
              <a:lnSpc>
                <a:spcPct val="80000"/>
              </a:lnSpc>
              <a:spcBef>
                <a:spcPts val="800"/>
              </a:spcBef>
              <a:spcAft>
                <a:spcPts val="0"/>
              </a:spcAft>
              <a:buNone/>
            </a:pPr>
            <a:r>
              <a:t/>
            </a:r>
            <a:endParaRPr/>
          </a:p>
          <a:p>
            <a:pPr indent="0" lvl="0" marL="457200" rtl="0" algn="l">
              <a:lnSpc>
                <a:spcPct val="80000"/>
              </a:lnSpc>
              <a:spcBef>
                <a:spcPts val="800"/>
              </a:spcBef>
              <a:spcAft>
                <a:spcPts val="0"/>
              </a:spcAft>
              <a:buNone/>
            </a:pPr>
            <a:r>
              <a:t/>
            </a:r>
            <a:endParaRPr/>
          </a:p>
          <a:p>
            <a:pPr indent="0" lvl="0" marL="0" rtl="0" algn="l">
              <a:lnSpc>
                <a:spcPct val="80000"/>
              </a:lnSpc>
              <a:spcBef>
                <a:spcPts val="800"/>
              </a:spcBef>
              <a:spcAft>
                <a:spcPts val="0"/>
              </a:spcAft>
              <a:buClr>
                <a:schemeClr val="dk1"/>
              </a:buClr>
              <a:buSzPts val="1100"/>
              <a:buFont typeface="Arial"/>
              <a:buNone/>
            </a:pPr>
            <a:r>
              <a:t/>
            </a:r>
            <a:endParaRPr/>
          </a:p>
        </p:txBody>
      </p:sp>
      <p:sp>
        <p:nvSpPr>
          <p:cNvPr id="287" name="Google Shape;287;p36"/>
          <p:cNvSpPr txBox="1"/>
          <p:nvPr>
            <p:ph idx="12" type="sldNum"/>
          </p:nvPr>
        </p:nvSpPr>
        <p:spPr>
          <a:xfrm>
            <a:off x="-11" y="9"/>
            <a:ext cx="318000" cy="346200"/>
          </a:xfrm>
          <a:prstGeom prst="rect">
            <a:avLst/>
          </a:prstGeom>
        </p:spPr>
        <p:txBody>
          <a:bodyPr anchorCtr="0" anchor="ctr" bIns="34275" lIns="34275" spcFirstLastPara="1" rIns="34275" wrap="square" tIns="34275">
            <a:spAutoFit/>
          </a:bodyPr>
          <a:lstStyle/>
          <a:p>
            <a:pPr indent="0" lvl="0" marL="0" rtl="0" algn="ctr">
              <a:spcBef>
                <a:spcPts val="0"/>
              </a:spcBef>
              <a:spcAft>
                <a:spcPts val="0"/>
              </a:spcAft>
              <a:buClr>
                <a:srgbClr val="888888"/>
              </a:buClr>
              <a:buSzPts val="1800"/>
              <a:buFont typeface="Calibri"/>
              <a:buNone/>
            </a:pPr>
            <a:fld id="{00000000-1234-1234-1234-123412341234}" type="slidenum">
              <a:rPr lang="en"/>
              <a:t>‹#›</a:t>
            </a:fld>
            <a:endParaRPr/>
          </a:p>
        </p:txBody>
      </p:sp>
      <p:pic>
        <p:nvPicPr>
          <p:cNvPr id="288" name="Google Shape;288;p36"/>
          <p:cNvPicPr preferRelativeResize="0"/>
          <p:nvPr/>
        </p:nvPicPr>
        <p:blipFill>
          <a:blip r:embed="rId3">
            <a:alphaModFix/>
          </a:blip>
          <a:stretch>
            <a:fillRect/>
          </a:stretch>
        </p:blipFill>
        <p:spPr>
          <a:xfrm>
            <a:off x="7159900" y="610826"/>
            <a:ext cx="1854669" cy="510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7"/>
          <p:cNvSpPr txBox="1"/>
          <p:nvPr>
            <p:ph type="title"/>
          </p:nvPr>
        </p:nvSpPr>
        <p:spPr>
          <a:xfrm>
            <a:off x="1493044" y="369094"/>
            <a:ext cx="7022400" cy="994200"/>
          </a:xfrm>
          <a:prstGeom prst="rect">
            <a:avLst/>
          </a:prstGeom>
        </p:spPr>
        <p:txBody>
          <a:bodyPr anchorCtr="0" anchor="ctr" bIns="34275" lIns="34275" spcFirstLastPara="1" rIns="34275" wrap="square" tIns="34275">
            <a:normAutofit/>
          </a:bodyPr>
          <a:lstStyle/>
          <a:p>
            <a:pPr indent="0" lvl="0" marL="0" rtl="0" algn="l">
              <a:spcBef>
                <a:spcPts val="0"/>
              </a:spcBef>
              <a:spcAft>
                <a:spcPts val="0"/>
              </a:spcAft>
              <a:buNone/>
            </a:pPr>
            <a:r>
              <a:rPr lang="en"/>
              <a:t>Features </a:t>
            </a:r>
            <a:endParaRPr/>
          </a:p>
        </p:txBody>
      </p:sp>
      <p:sp>
        <p:nvSpPr>
          <p:cNvPr id="294" name="Google Shape;294;p37"/>
          <p:cNvSpPr txBox="1"/>
          <p:nvPr>
            <p:ph idx="1" type="body"/>
          </p:nvPr>
        </p:nvSpPr>
        <p:spPr>
          <a:xfrm>
            <a:off x="807750" y="1639750"/>
            <a:ext cx="7148100" cy="3455100"/>
          </a:xfrm>
          <a:prstGeom prst="rect">
            <a:avLst/>
          </a:prstGeom>
        </p:spPr>
        <p:txBody>
          <a:bodyPr anchorCtr="0" anchor="t" bIns="34275" lIns="34275" spcFirstLastPara="1" rIns="34275" wrap="square" tIns="34275">
            <a:noAutofit/>
          </a:bodyPr>
          <a:lstStyle/>
          <a:p>
            <a:pPr indent="0" lvl="0" marL="0" rtl="0" algn="l">
              <a:lnSpc>
                <a:spcPct val="80000"/>
              </a:lnSpc>
              <a:spcBef>
                <a:spcPts val="800"/>
              </a:spcBef>
              <a:spcAft>
                <a:spcPts val="0"/>
              </a:spcAft>
              <a:buClr>
                <a:schemeClr val="dk1"/>
              </a:buClr>
              <a:buSzPts val="1100"/>
              <a:buFont typeface="Arial"/>
              <a:buNone/>
            </a:pPr>
            <a:r>
              <a:rPr b="1" i="1" lang="en" sz="2300"/>
              <a:t>Demographic:</a:t>
            </a:r>
            <a:endParaRPr b="1" i="1" sz="2300"/>
          </a:p>
          <a:p>
            <a:pPr indent="-374650" lvl="0" marL="457200" rtl="0" algn="l">
              <a:lnSpc>
                <a:spcPct val="80000"/>
              </a:lnSpc>
              <a:spcBef>
                <a:spcPts val="800"/>
              </a:spcBef>
              <a:spcAft>
                <a:spcPts val="0"/>
              </a:spcAft>
              <a:buSzPts val="2300"/>
              <a:buChar char="•"/>
            </a:pPr>
            <a:r>
              <a:rPr lang="en" sz="2300"/>
              <a:t>Gender</a:t>
            </a:r>
            <a:endParaRPr sz="2300"/>
          </a:p>
          <a:p>
            <a:pPr indent="-374650" lvl="0" marL="457200" rtl="0" algn="l">
              <a:lnSpc>
                <a:spcPct val="80000"/>
              </a:lnSpc>
              <a:spcBef>
                <a:spcPts val="0"/>
              </a:spcBef>
              <a:spcAft>
                <a:spcPts val="0"/>
              </a:spcAft>
              <a:buSzPts val="2300"/>
              <a:buChar char="•"/>
            </a:pPr>
            <a:r>
              <a:rPr lang="en" sz="2300"/>
              <a:t> Age</a:t>
            </a:r>
            <a:endParaRPr sz="2300"/>
          </a:p>
          <a:p>
            <a:pPr indent="0" lvl="0" marL="0" rtl="0" algn="l">
              <a:lnSpc>
                <a:spcPct val="80000"/>
              </a:lnSpc>
              <a:spcBef>
                <a:spcPts val="800"/>
              </a:spcBef>
              <a:spcAft>
                <a:spcPts val="0"/>
              </a:spcAft>
              <a:buNone/>
            </a:pPr>
            <a:r>
              <a:t/>
            </a:r>
            <a:endParaRPr sz="2300"/>
          </a:p>
          <a:p>
            <a:pPr indent="0" lvl="0" marL="0" rtl="0" algn="l">
              <a:lnSpc>
                <a:spcPct val="80000"/>
              </a:lnSpc>
              <a:spcBef>
                <a:spcPts val="800"/>
              </a:spcBef>
              <a:spcAft>
                <a:spcPts val="0"/>
              </a:spcAft>
              <a:buNone/>
            </a:pPr>
            <a:r>
              <a:rPr b="1" i="1" lang="en" sz="2300"/>
              <a:t>Comorbidities:</a:t>
            </a:r>
            <a:endParaRPr b="1" i="1" sz="2300"/>
          </a:p>
          <a:p>
            <a:pPr indent="-374650" lvl="0" marL="457200" rtl="0" algn="l">
              <a:lnSpc>
                <a:spcPct val="80000"/>
              </a:lnSpc>
              <a:spcBef>
                <a:spcPts val="800"/>
              </a:spcBef>
              <a:spcAft>
                <a:spcPts val="0"/>
              </a:spcAft>
              <a:buSzPts val="2300"/>
              <a:buChar char="•"/>
            </a:pPr>
            <a:r>
              <a:rPr lang="en" sz="2300"/>
              <a:t>Diabetes</a:t>
            </a:r>
            <a:endParaRPr sz="2300"/>
          </a:p>
          <a:p>
            <a:pPr indent="-374650" lvl="0" marL="457200" rtl="0" algn="l">
              <a:lnSpc>
                <a:spcPct val="80000"/>
              </a:lnSpc>
              <a:spcBef>
                <a:spcPts val="0"/>
              </a:spcBef>
              <a:spcAft>
                <a:spcPts val="0"/>
              </a:spcAft>
              <a:buSzPts val="2300"/>
              <a:buChar char="•"/>
            </a:pPr>
            <a:r>
              <a:rPr lang="en" sz="2300"/>
              <a:t>Hypertension</a:t>
            </a:r>
            <a:endParaRPr sz="2300"/>
          </a:p>
          <a:p>
            <a:pPr indent="-374650" lvl="0" marL="457200" rtl="0" algn="l">
              <a:lnSpc>
                <a:spcPct val="80000"/>
              </a:lnSpc>
              <a:spcBef>
                <a:spcPts val="0"/>
              </a:spcBef>
              <a:spcAft>
                <a:spcPts val="0"/>
              </a:spcAft>
              <a:buSzPts val="2300"/>
              <a:buChar char="•"/>
            </a:pPr>
            <a:r>
              <a:rPr lang="en" sz="2300"/>
              <a:t>Chronic kidney disease</a:t>
            </a:r>
            <a:endParaRPr sz="2300"/>
          </a:p>
          <a:p>
            <a:pPr indent="0" lvl="0" marL="457200" rtl="0" algn="l">
              <a:lnSpc>
                <a:spcPct val="80000"/>
              </a:lnSpc>
              <a:spcBef>
                <a:spcPts val="800"/>
              </a:spcBef>
              <a:spcAft>
                <a:spcPts val="0"/>
              </a:spcAft>
              <a:buNone/>
            </a:pPr>
            <a:r>
              <a:t/>
            </a:r>
            <a:endParaRPr sz="2300"/>
          </a:p>
          <a:p>
            <a:pPr indent="0" lvl="0" marL="0" rtl="0" algn="l">
              <a:lnSpc>
                <a:spcPct val="80000"/>
              </a:lnSpc>
              <a:spcBef>
                <a:spcPts val="800"/>
              </a:spcBef>
              <a:spcAft>
                <a:spcPts val="0"/>
              </a:spcAft>
              <a:buClr>
                <a:schemeClr val="dk1"/>
              </a:buClr>
              <a:buSzPts val="1100"/>
              <a:buFont typeface="Arial"/>
              <a:buNone/>
            </a:pPr>
            <a:r>
              <a:t/>
            </a:r>
            <a:endParaRPr sz="2300"/>
          </a:p>
        </p:txBody>
      </p:sp>
      <p:sp>
        <p:nvSpPr>
          <p:cNvPr id="295" name="Google Shape;295;p37"/>
          <p:cNvSpPr txBox="1"/>
          <p:nvPr>
            <p:ph idx="12" type="sldNum"/>
          </p:nvPr>
        </p:nvSpPr>
        <p:spPr>
          <a:xfrm>
            <a:off x="-11" y="9"/>
            <a:ext cx="318000" cy="346200"/>
          </a:xfrm>
          <a:prstGeom prst="rect">
            <a:avLst/>
          </a:prstGeom>
        </p:spPr>
        <p:txBody>
          <a:bodyPr anchorCtr="0" anchor="ctr" bIns="34275" lIns="34275" spcFirstLastPara="1" rIns="34275" wrap="square" tIns="34275">
            <a:spAutoFit/>
          </a:bodyPr>
          <a:lstStyle/>
          <a:p>
            <a:pPr indent="0" lvl="0" marL="0" rtl="0" algn="ctr">
              <a:spcBef>
                <a:spcPts val="0"/>
              </a:spcBef>
              <a:spcAft>
                <a:spcPts val="0"/>
              </a:spcAft>
              <a:buClr>
                <a:srgbClr val="888888"/>
              </a:buClr>
              <a:buSzPts val="1800"/>
              <a:buFont typeface="Calibri"/>
              <a:buNone/>
            </a:pPr>
            <a:fld id="{00000000-1234-1234-1234-123412341234}" type="slidenum">
              <a:rPr lang="en"/>
              <a:t>‹#›</a:t>
            </a:fld>
            <a:endParaRPr/>
          </a:p>
        </p:txBody>
      </p:sp>
      <p:pic>
        <p:nvPicPr>
          <p:cNvPr id="296" name="Google Shape;296;p37"/>
          <p:cNvPicPr preferRelativeResize="0"/>
          <p:nvPr/>
        </p:nvPicPr>
        <p:blipFill>
          <a:blip r:embed="rId3">
            <a:alphaModFix/>
          </a:blip>
          <a:stretch>
            <a:fillRect/>
          </a:stretch>
        </p:blipFill>
        <p:spPr>
          <a:xfrm>
            <a:off x="7159900" y="610826"/>
            <a:ext cx="1854669" cy="5107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8"/>
          <p:cNvSpPr txBox="1"/>
          <p:nvPr>
            <p:ph type="title"/>
          </p:nvPr>
        </p:nvSpPr>
        <p:spPr>
          <a:xfrm>
            <a:off x="1493044" y="369094"/>
            <a:ext cx="7022400" cy="994200"/>
          </a:xfrm>
          <a:prstGeom prst="rect">
            <a:avLst/>
          </a:prstGeom>
        </p:spPr>
        <p:txBody>
          <a:bodyPr anchorCtr="0" anchor="ctr" bIns="34275" lIns="34275" spcFirstLastPara="1" rIns="34275" wrap="square" tIns="34275">
            <a:normAutofit/>
          </a:bodyPr>
          <a:lstStyle/>
          <a:p>
            <a:pPr indent="0" lvl="0" marL="0" rtl="0" algn="l">
              <a:spcBef>
                <a:spcPts val="0"/>
              </a:spcBef>
              <a:spcAft>
                <a:spcPts val="0"/>
              </a:spcAft>
              <a:buNone/>
            </a:pPr>
            <a:r>
              <a:rPr lang="en"/>
              <a:t>Features </a:t>
            </a:r>
            <a:endParaRPr/>
          </a:p>
        </p:txBody>
      </p:sp>
      <p:sp>
        <p:nvSpPr>
          <p:cNvPr id="302" name="Google Shape;302;p38"/>
          <p:cNvSpPr txBox="1"/>
          <p:nvPr>
            <p:ph idx="1" type="body"/>
          </p:nvPr>
        </p:nvSpPr>
        <p:spPr>
          <a:xfrm>
            <a:off x="807750" y="1639750"/>
            <a:ext cx="7148100" cy="3455100"/>
          </a:xfrm>
          <a:prstGeom prst="rect">
            <a:avLst/>
          </a:prstGeom>
        </p:spPr>
        <p:txBody>
          <a:bodyPr anchorCtr="0" anchor="t" bIns="34275" lIns="34275" spcFirstLastPara="1" rIns="34275" wrap="square" tIns="34275">
            <a:noAutofit/>
          </a:bodyPr>
          <a:lstStyle/>
          <a:p>
            <a:pPr indent="0" lvl="0" marL="0" rtl="0" algn="l">
              <a:lnSpc>
                <a:spcPct val="80000"/>
              </a:lnSpc>
              <a:spcBef>
                <a:spcPts val="800"/>
              </a:spcBef>
              <a:spcAft>
                <a:spcPts val="0"/>
              </a:spcAft>
              <a:buClr>
                <a:schemeClr val="dk1"/>
              </a:buClr>
              <a:buSzPts val="1100"/>
              <a:buFont typeface="Arial"/>
              <a:buNone/>
            </a:pPr>
            <a:r>
              <a:rPr b="1" i="1" lang="en" sz="2300"/>
              <a:t>Lab Features</a:t>
            </a:r>
            <a:r>
              <a:rPr b="1" i="1" lang="en" sz="2300"/>
              <a:t>:</a:t>
            </a:r>
            <a:endParaRPr sz="2300"/>
          </a:p>
          <a:p>
            <a:pPr indent="-374650" lvl="0" marL="457200" rtl="0" algn="l">
              <a:lnSpc>
                <a:spcPct val="80000"/>
              </a:lnSpc>
              <a:spcBef>
                <a:spcPts val="800"/>
              </a:spcBef>
              <a:spcAft>
                <a:spcPts val="0"/>
              </a:spcAft>
              <a:buSzPts val="2300"/>
              <a:buChar char="•"/>
            </a:pPr>
            <a:r>
              <a:rPr lang="en" sz="2300"/>
              <a:t>Albumin                              </a:t>
            </a:r>
            <a:endParaRPr sz="2300"/>
          </a:p>
          <a:p>
            <a:pPr indent="-374650" lvl="0" marL="457200" rtl="0" algn="l">
              <a:lnSpc>
                <a:spcPct val="80000"/>
              </a:lnSpc>
              <a:spcBef>
                <a:spcPts val="0"/>
              </a:spcBef>
              <a:spcAft>
                <a:spcPts val="0"/>
              </a:spcAft>
              <a:buSzPts val="2300"/>
              <a:buChar char="•"/>
            </a:pPr>
            <a:r>
              <a:rPr lang="en" sz="2300"/>
              <a:t>Creatinine                           </a:t>
            </a:r>
            <a:endParaRPr sz="2300"/>
          </a:p>
          <a:p>
            <a:pPr indent="-374650" lvl="0" marL="457200" rtl="0" algn="l">
              <a:lnSpc>
                <a:spcPct val="80000"/>
              </a:lnSpc>
              <a:spcBef>
                <a:spcPts val="0"/>
              </a:spcBef>
              <a:spcAft>
                <a:spcPts val="0"/>
              </a:spcAft>
              <a:buSzPts val="2300"/>
              <a:buChar char="•"/>
            </a:pPr>
            <a:r>
              <a:rPr lang="en" sz="2300"/>
              <a:t>Hemoglobin                           </a:t>
            </a:r>
            <a:endParaRPr sz="2300"/>
          </a:p>
          <a:p>
            <a:pPr indent="-374650" lvl="0" marL="457200" rtl="0" algn="l">
              <a:lnSpc>
                <a:spcPct val="80000"/>
              </a:lnSpc>
              <a:spcBef>
                <a:spcPts val="0"/>
              </a:spcBef>
              <a:spcAft>
                <a:spcPts val="0"/>
              </a:spcAft>
              <a:buSzPts val="2300"/>
              <a:buChar char="•"/>
            </a:pPr>
            <a:r>
              <a:rPr lang="en" sz="2300"/>
              <a:t>INR(PT)                              </a:t>
            </a:r>
            <a:endParaRPr sz="2300"/>
          </a:p>
          <a:p>
            <a:pPr indent="-374650" lvl="0" marL="457200" rtl="0" algn="l">
              <a:lnSpc>
                <a:spcPct val="80000"/>
              </a:lnSpc>
              <a:spcBef>
                <a:spcPts val="0"/>
              </a:spcBef>
              <a:spcAft>
                <a:spcPts val="0"/>
              </a:spcAft>
              <a:buSzPts val="2300"/>
              <a:buChar char="•"/>
            </a:pPr>
            <a:r>
              <a:rPr lang="en" sz="2300"/>
              <a:t>PT                                   </a:t>
            </a:r>
            <a:endParaRPr sz="2300"/>
          </a:p>
          <a:p>
            <a:pPr indent="-374650" lvl="0" marL="457200" rtl="0" algn="l">
              <a:lnSpc>
                <a:spcPct val="80000"/>
              </a:lnSpc>
              <a:spcBef>
                <a:spcPts val="0"/>
              </a:spcBef>
              <a:spcAft>
                <a:spcPts val="0"/>
              </a:spcAft>
              <a:buSzPts val="2300"/>
              <a:buChar char="•"/>
            </a:pPr>
            <a:r>
              <a:rPr lang="en" sz="2300"/>
              <a:t>PTT                                  </a:t>
            </a:r>
            <a:endParaRPr sz="2300"/>
          </a:p>
          <a:p>
            <a:pPr indent="-374650" lvl="0" marL="457200" rtl="0" algn="l">
              <a:lnSpc>
                <a:spcPct val="80000"/>
              </a:lnSpc>
              <a:spcBef>
                <a:spcPts val="0"/>
              </a:spcBef>
              <a:spcAft>
                <a:spcPts val="0"/>
              </a:spcAft>
              <a:buSzPts val="2300"/>
              <a:buChar char="•"/>
            </a:pPr>
            <a:r>
              <a:rPr lang="en" sz="2300"/>
              <a:t>Platelet Count                       </a:t>
            </a:r>
            <a:endParaRPr sz="2300"/>
          </a:p>
          <a:p>
            <a:pPr indent="-374650" lvl="0" marL="457200" rtl="0" algn="l">
              <a:lnSpc>
                <a:spcPct val="80000"/>
              </a:lnSpc>
              <a:spcBef>
                <a:spcPts val="0"/>
              </a:spcBef>
              <a:spcAft>
                <a:spcPts val="0"/>
              </a:spcAft>
              <a:buSzPts val="2300"/>
              <a:buChar char="•"/>
            </a:pPr>
            <a:r>
              <a:rPr lang="en" sz="2300"/>
              <a:t>Sodium                               </a:t>
            </a:r>
            <a:endParaRPr sz="2300"/>
          </a:p>
          <a:p>
            <a:pPr indent="-374650" lvl="0" marL="457200" rtl="0" algn="l">
              <a:lnSpc>
                <a:spcPct val="80000"/>
              </a:lnSpc>
              <a:spcBef>
                <a:spcPts val="0"/>
              </a:spcBef>
              <a:spcAft>
                <a:spcPts val="0"/>
              </a:spcAft>
              <a:buSzPts val="2300"/>
              <a:buChar char="•"/>
            </a:pPr>
            <a:r>
              <a:rPr lang="en" sz="2300"/>
              <a:t>Urea Nitrogen                        </a:t>
            </a:r>
            <a:endParaRPr sz="2300"/>
          </a:p>
          <a:p>
            <a:pPr indent="0" lvl="0" marL="457200" rtl="0" algn="l">
              <a:lnSpc>
                <a:spcPct val="80000"/>
              </a:lnSpc>
              <a:spcBef>
                <a:spcPts val="800"/>
              </a:spcBef>
              <a:spcAft>
                <a:spcPts val="0"/>
              </a:spcAft>
              <a:buNone/>
            </a:pPr>
            <a:r>
              <a:t/>
            </a:r>
            <a:endParaRPr sz="2300"/>
          </a:p>
          <a:p>
            <a:pPr indent="0" lvl="0" marL="0" rtl="0" algn="l">
              <a:lnSpc>
                <a:spcPct val="80000"/>
              </a:lnSpc>
              <a:spcBef>
                <a:spcPts val="800"/>
              </a:spcBef>
              <a:spcAft>
                <a:spcPts val="0"/>
              </a:spcAft>
              <a:buClr>
                <a:schemeClr val="dk1"/>
              </a:buClr>
              <a:buSzPts val="1100"/>
              <a:buFont typeface="Arial"/>
              <a:buNone/>
            </a:pPr>
            <a:r>
              <a:t/>
            </a:r>
            <a:endParaRPr sz="2300"/>
          </a:p>
        </p:txBody>
      </p:sp>
      <p:sp>
        <p:nvSpPr>
          <p:cNvPr id="303" name="Google Shape;303;p38"/>
          <p:cNvSpPr txBox="1"/>
          <p:nvPr>
            <p:ph idx="12" type="sldNum"/>
          </p:nvPr>
        </p:nvSpPr>
        <p:spPr>
          <a:xfrm>
            <a:off x="-11" y="9"/>
            <a:ext cx="318000" cy="346200"/>
          </a:xfrm>
          <a:prstGeom prst="rect">
            <a:avLst/>
          </a:prstGeom>
        </p:spPr>
        <p:txBody>
          <a:bodyPr anchorCtr="0" anchor="ctr" bIns="34275" lIns="34275" spcFirstLastPara="1" rIns="34275" wrap="square" tIns="34275">
            <a:spAutoFit/>
          </a:bodyPr>
          <a:lstStyle/>
          <a:p>
            <a:pPr indent="0" lvl="0" marL="0" rtl="0" algn="ctr">
              <a:spcBef>
                <a:spcPts val="0"/>
              </a:spcBef>
              <a:spcAft>
                <a:spcPts val="0"/>
              </a:spcAft>
              <a:buClr>
                <a:srgbClr val="888888"/>
              </a:buClr>
              <a:buSzPts val="1800"/>
              <a:buFont typeface="Calibri"/>
              <a:buNone/>
            </a:pPr>
            <a:fld id="{00000000-1234-1234-1234-123412341234}" type="slidenum">
              <a:rPr lang="en"/>
              <a:t>‹#›</a:t>
            </a:fld>
            <a:endParaRPr/>
          </a:p>
        </p:txBody>
      </p:sp>
      <p:pic>
        <p:nvPicPr>
          <p:cNvPr id="304" name="Google Shape;304;p38"/>
          <p:cNvPicPr preferRelativeResize="0"/>
          <p:nvPr/>
        </p:nvPicPr>
        <p:blipFill>
          <a:blip r:embed="rId3">
            <a:alphaModFix/>
          </a:blip>
          <a:stretch>
            <a:fillRect/>
          </a:stretch>
        </p:blipFill>
        <p:spPr>
          <a:xfrm>
            <a:off x="7159900" y="610826"/>
            <a:ext cx="1854669" cy="510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9"/>
          <p:cNvSpPr txBox="1"/>
          <p:nvPr>
            <p:ph type="title"/>
          </p:nvPr>
        </p:nvSpPr>
        <p:spPr>
          <a:xfrm>
            <a:off x="1493044" y="369094"/>
            <a:ext cx="7022400" cy="994200"/>
          </a:xfrm>
          <a:prstGeom prst="rect">
            <a:avLst/>
          </a:prstGeom>
        </p:spPr>
        <p:txBody>
          <a:bodyPr anchorCtr="0" anchor="ctr" bIns="34275" lIns="34275" spcFirstLastPara="1" rIns="34275" wrap="square" tIns="34275">
            <a:normAutofit/>
          </a:bodyPr>
          <a:lstStyle/>
          <a:p>
            <a:pPr indent="0" lvl="0" marL="0" rtl="0" algn="l">
              <a:spcBef>
                <a:spcPts val="0"/>
              </a:spcBef>
              <a:spcAft>
                <a:spcPts val="0"/>
              </a:spcAft>
              <a:buNone/>
            </a:pPr>
            <a:r>
              <a:rPr lang="en"/>
              <a:t>Features </a:t>
            </a:r>
            <a:endParaRPr/>
          </a:p>
        </p:txBody>
      </p:sp>
      <p:sp>
        <p:nvSpPr>
          <p:cNvPr id="310" name="Google Shape;310;p39"/>
          <p:cNvSpPr txBox="1"/>
          <p:nvPr>
            <p:ph idx="1" type="body"/>
          </p:nvPr>
        </p:nvSpPr>
        <p:spPr>
          <a:xfrm>
            <a:off x="807750" y="1639750"/>
            <a:ext cx="7148100" cy="3455100"/>
          </a:xfrm>
          <a:prstGeom prst="rect">
            <a:avLst/>
          </a:prstGeom>
        </p:spPr>
        <p:txBody>
          <a:bodyPr anchorCtr="0" anchor="t" bIns="34275" lIns="34275" spcFirstLastPara="1" rIns="34275" wrap="square" tIns="34275">
            <a:noAutofit/>
          </a:bodyPr>
          <a:lstStyle/>
          <a:p>
            <a:pPr indent="0" lvl="0" marL="0" rtl="0" algn="l">
              <a:lnSpc>
                <a:spcPct val="80000"/>
              </a:lnSpc>
              <a:spcBef>
                <a:spcPts val="800"/>
              </a:spcBef>
              <a:spcAft>
                <a:spcPts val="0"/>
              </a:spcAft>
              <a:buClr>
                <a:schemeClr val="dk1"/>
              </a:buClr>
              <a:buSzPts val="1100"/>
              <a:buFont typeface="Arial"/>
              <a:buNone/>
            </a:pPr>
            <a:r>
              <a:rPr b="1" i="1" lang="en" sz="2300"/>
              <a:t>Clinical</a:t>
            </a:r>
            <a:r>
              <a:rPr b="1" i="1" lang="en" sz="2300"/>
              <a:t> Features:</a:t>
            </a:r>
            <a:endParaRPr sz="2300"/>
          </a:p>
          <a:p>
            <a:pPr indent="-374650" lvl="0" marL="457200" rtl="0" algn="l">
              <a:lnSpc>
                <a:spcPct val="80000"/>
              </a:lnSpc>
              <a:spcBef>
                <a:spcPts val="800"/>
              </a:spcBef>
              <a:spcAft>
                <a:spcPts val="0"/>
              </a:spcAft>
              <a:buSzPts val="2300"/>
              <a:buChar char="•"/>
            </a:pPr>
            <a:r>
              <a:rPr lang="en" sz="2300"/>
              <a:t>Arterial Blood Pressure diastolic    </a:t>
            </a:r>
            <a:endParaRPr sz="2300"/>
          </a:p>
          <a:p>
            <a:pPr indent="-374650" lvl="0" marL="457200" rtl="0" algn="l">
              <a:lnSpc>
                <a:spcPct val="80000"/>
              </a:lnSpc>
              <a:spcBef>
                <a:spcPts val="0"/>
              </a:spcBef>
              <a:spcAft>
                <a:spcPts val="0"/>
              </a:spcAft>
              <a:buSzPts val="2300"/>
              <a:buChar char="•"/>
            </a:pPr>
            <a:r>
              <a:rPr lang="en" sz="2300"/>
              <a:t>Arterial Blood Pressure systolic     </a:t>
            </a:r>
            <a:endParaRPr sz="2300"/>
          </a:p>
          <a:p>
            <a:pPr indent="-374650" lvl="0" marL="457200" rtl="0" algn="l">
              <a:lnSpc>
                <a:spcPct val="80000"/>
              </a:lnSpc>
              <a:spcBef>
                <a:spcPts val="0"/>
              </a:spcBef>
              <a:spcAft>
                <a:spcPts val="0"/>
              </a:spcAft>
              <a:buSzPts val="2300"/>
              <a:buChar char="•"/>
            </a:pPr>
            <a:r>
              <a:rPr lang="en" sz="2300"/>
              <a:t>Heart Rate                           </a:t>
            </a:r>
            <a:endParaRPr sz="2300"/>
          </a:p>
          <a:p>
            <a:pPr indent="-374650" lvl="0" marL="457200" rtl="0" algn="l">
              <a:lnSpc>
                <a:spcPct val="80000"/>
              </a:lnSpc>
              <a:spcBef>
                <a:spcPts val="0"/>
              </a:spcBef>
              <a:spcAft>
                <a:spcPts val="0"/>
              </a:spcAft>
              <a:buSzPts val="2300"/>
              <a:buChar char="•"/>
            </a:pPr>
            <a:r>
              <a:rPr lang="en" sz="2300"/>
              <a:t>Heart rate Alarm - High              </a:t>
            </a:r>
            <a:endParaRPr sz="2300"/>
          </a:p>
          <a:p>
            <a:pPr indent="-374650" lvl="0" marL="457200" rtl="0" algn="l">
              <a:lnSpc>
                <a:spcPct val="80000"/>
              </a:lnSpc>
              <a:spcBef>
                <a:spcPts val="0"/>
              </a:spcBef>
              <a:spcAft>
                <a:spcPts val="0"/>
              </a:spcAft>
              <a:buSzPts val="2300"/>
              <a:buChar char="•"/>
            </a:pPr>
            <a:r>
              <a:rPr lang="en" sz="2300"/>
              <a:t>Respiratory Rate                     </a:t>
            </a:r>
            <a:endParaRPr sz="2300"/>
          </a:p>
          <a:p>
            <a:pPr indent="-374650" lvl="0" marL="457200" rtl="0" algn="l">
              <a:lnSpc>
                <a:spcPct val="80000"/>
              </a:lnSpc>
              <a:spcBef>
                <a:spcPts val="0"/>
              </a:spcBef>
              <a:spcAft>
                <a:spcPts val="0"/>
              </a:spcAft>
              <a:buSzPts val="2300"/>
              <a:buChar char="•"/>
            </a:pPr>
            <a:r>
              <a:rPr lang="en" sz="2300"/>
              <a:t>SpO2 Desat Limit                     </a:t>
            </a:r>
            <a:endParaRPr sz="2300"/>
          </a:p>
          <a:p>
            <a:pPr indent="-374650" lvl="0" marL="457200" rtl="0" algn="l">
              <a:lnSpc>
                <a:spcPct val="80000"/>
              </a:lnSpc>
              <a:spcBef>
                <a:spcPts val="0"/>
              </a:spcBef>
              <a:spcAft>
                <a:spcPts val="0"/>
              </a:spcAft>
              <a:buSzPts val="2300"/>
              <a:buChar char="•"/>
            </a:pPr>
            <a:r>
              <a:rPr lang="en" sz="2300"/>
              <a:t>Temperature Celsius                  </a:t>
            </a:r>
            <a:r>
              <a:rPr lang="en" sz="2300"/>
              <a:t>                        </a:t>
            </a:r>
            <a:endParaRPr sz="2300"/>
          </a:p>
          <a:p>
            <a:pPr indent="0" lvl="0" marL="457200" rtl="0" algn="l">
              <a:lnSpc>
                <a:spcPct val="80000"/>
              </a:lnSpc>
              <a:spcBef>
                <a:spcPts val="800"/>
              </a:spcBef>
              <a:spcAft>
                <a:spcPts val="0"/>
              </a:spcAft>
              <a:buNone/>
            </a:pPr>
            <a:r>
              <a:t/>
            </a:r>
            <a:endParaRPr sz="2300"/>
          </a:p>
          <a:p>
            <a:pPr indent="0" lvl="0" marL="0" rtl="0" algn="l">
              <a:lnSpc>
                <a:spcPct val="80000"/>
              </a:lnSpc>
              <a:spcBef>
                <a:spcPts val="800"/>
              </a:spcBef>
              <a:spcAft>
                <a:spcPts val="0"/>
              </a:spcAft>
              <a:buClr>
                <a:schemeClr val="dk1"/>
              </a:buClr>
              <a:buSzPts val="1100"/>
              <a:buFont typeface="Arial"/>
              <a:buNone/>
            </a:pPr>
            <a:r>
              <a:t/>
            </a:r>
            <a:endParaRPr sz="2300"/>
          </a:p>
        </p:txBody>
      </p:sp>
      <p:sp>
        <p:nvSpPr>
          <p:cNvPr id="311" name="Google Shape;311;p39"/>
          <p:cNvSpPr txBox="1"/>
          <p:nvPr>
            <p:ph idx="12" type="sldNum"/>
          </p:nvPr>
        </p:nvSpPr>
        <p:spPr>
          <a:xfrm>
            <a:off x="-11" y="9"/>
            <a:ext cx="318000" cy="346200"/>
          </a:xfrm>
          <a:prstGeom prst="rect">
            <a:avLst/>
          </a:prstGeom>
        </p:spPr>
        <p:txBody>
          <a:bodyPr anchorCtr="0" anchor="ctr" bIns="34275" lIns="34275" spcFirstLastPara="1" rIns="34275" wrap="square" tIns="34275">
            <a:spAutoFit/>
          </a:bodyPr>
          <a:lstStyle/>
          <a:p>
            <a:pPr indent="0" lvl="0" marL="0" rtl="0" algn="ctr">
              <a:spcBef>
                <a:spcPts val="0"/>
              </a:spcBef>
              <a:spcAft>
                <a:spcPts val="0"/>
              </a:spcAft>
              <a:buClr>
                <a:srgbClr val="888888"/>
              </a:buClr>
              <a:buSzPts val="1800"/>
              <a:buFont typeface="Calibri"/>
              <a:buNone/>
            </a:pPr>
            <a:fld id="{00000000-1234-1234-1234-123412341234}" type="slidenum">
              <a:rPr lang="en"/>
              <a:t>‹#›</a:t>
            </a:fld>
            <a:endParaRPr/>
          </a:p>
        </p:txBody>
      </p:sp>
      <p:pic>
        <p:nvPicPr>
          <p:cNvPr id="312" name="Google Shape;312;p39"/>
          <p:cNvPicPr preferRelativeResize="0"/>
          <p:nvPr/>
        </p:nvPicPr>
        <p:blipFill>
          <a:blip r:embed="rId3">
            <a:alphaModFix/>
          </a:blip>
          <a:stretch>
            <a:fillRect/>
          </a:stretch>
        </p:blipFill>
        <p:spPr>
          <a:xfrm>
            <a:off x="7159900" y="610826"/>
            <a:ext cx="1854669" cy="5107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0"/>
          <p:cNvSpPr txBox="1"/>
          <p:nvPr>
            <p:ph type="title"/>
          </p:nvPr>
        </p:nvSpPr>
        <p:spPr>
          <a:xfrm>
            <a:off x="1493044" y="369094"/>
            <a:ext cx="7022400" cy="994200"/>
          </a:xfrm>
          <a:prstGeom prst="rect">
            <a:avLst/>
          </a:prstGeom>
        </p:spPr>
        <p:txBody>
          <a:bodyPr anchorCtr="0" anchor="ctr" bIns="34275" lIns="34275" spcFirstLastPara="1" rIns="34275" wrap="square" tIns="34275">
            <a:normAutofit/>
          </a:bodyPr>
          <a:lstStyle/>
          <a:p>
            <a:pPr indent="0" lvl="0" marL="0" rtl="0" algn="l">
              <a:spcBef>
                <a:spcPts val="0"/>
              </a:spcBef>
              <a:spcAft>
                <a:spcPts val="0"/>
              </a:spcAft>
              <a:buNone/>
            </a:pPr>
            <a:r>
              <a:rPr lang="en"/>
              <a:t>Model Pipeline</a:t>
            </a:r>
            <a:endParaRPr/>
          </a:p>
        </p:txBody>
      </p:sp>
      <p:sp>
        <p:nvSpPr>
          <p:cNvPr id="318" name="Google Shape;318;p40"/>
          <p:cNvSpPr txBox="1"/>
          <p:nvPr>
            <p:ph idx="1" type="body"/>
          </p:nvPr>
        </p:nvSpPr>
        <p:spPr>
          <a:xfrm>
            <a:off x="807750" y="1639750"/>
            <a:ext cx="7337700" cy="3199500"/>
          </a:xfrm>
          <a:prstGeom prst="rect">
            <a:avLst/>
          </a:prstGeom>
        </p:spPr>
        <p:txBody>
          <a:bodyPr anchorCtr="0" anchor="t" bIns="34275" lIns="34275" spcFirstLastPara="1" rIns="34275" wrap="square" tIns="34275">
            <a:noAutofit/>
          </a:bodyPr>
          <a:lstStyle/>
          <a:p>
            <a:pPr indent="0" lvl="0" marL="0" rtl="0" algn="l">
              <a:lnSpc>
                <a:spcPct val="80000"/>
              </a:lnSpc>
              <a:spcBef>
                <a:spcPts val="800"/>
              </a:spcBef>
              <a:spcAft>
                <a:spcPts val="0"/>
              </a:spcAft>
              <a:buNone/>
            </a:pPr>
            <a:r>
              <a:rPr b="1" lang="en" sz="2300" u="sng"/>
              <a:t>Data Preprocessing Methods:</a:t>
            </a:r>
            <a:endParaRPr b="1" sz="2300" u="sng"/>
          </a:p>
          <a:p>
            <a:pPr indent="-374650" lvl="0" marL="457200" rtl="0" algn="l">
              <a:lnSpc>
                <a:spcPct val="80000"/>
              </a:lnSpc>
              <a:spcBef>
                <a:spcPts val="800"/>
              </a:spcBef>
              <a:spcAft>
                <a:spcPts val="0"/>
              </a:spcAft>
              <a:buSzPts val="2300"/>
              <a:buChar char="•"/>
            </a:pPr>
            <a:r>
              <a:rPr lang="en" sz="2300"/>
              <a:t>Encode Categorical Variables</a:t>
            </a:r>
            <a:endParaRPr sz="2300"/>
          </a:p>
          <a:p>
            <a:pPr indent="-374650" lvl="0" marL="457200" rtl="0" algn="l">
              <a:lnSpc>
                <a:spcPct val="80000"/>
              </a:lnSpc>
              <a:spcBef>
                <a:spcPts val="0"/>
              </a:spcBef>
              <a:spcAft>
                <a:spcPts val="0"/>
              </a:spcAft>
              <a:buSzPts val="2300"/>
              <a:buChar char="•"/>
            </a:pPr>
            <a:r>
              <a:rPr lang="en" sz="2300"/>
              <a:t>Handle Missing Values using miceforest algorithm</a:t>
            </a:r>
            <a:endParaRPr sz="2300"/>
          </a:p>
          <a:p>
            <a:pPr indent="-374650" lvl="0" marL="457200" rtl="0" algn="l">
              <a:lnSpc>
                <a:spcPct val="80000"/>
              </a:lnSpc>
              <a:spcBef>
                <a:spcPts val="0"/>
              </a:spcBef>
              <a:spcAft>
                <a:spcPts val="0"/>
              </a:spcAft>
              <a:buSzPts val="2300"/>
              <a:buChar char="•"/>
            </a:pPr>
            <a:r>
              <a:rPr lang="en" sz="2300"/>
              <a:t>Outlier Removal using IQR </a:t>
            </a:r>
            <a:endParaRPr sz="2300"/>
          </a:p>
          <a:p>
            <a:pPr indent="-374650" lvl="0" marL="457200" rtl="0" algn="l">
              <a:lnSpc>
                <a:spcPct val="80000"/>
              </a:lnSpc>
              <a:spcBef>
                <a:spcPts val="0"/>
              </a:spcBef>
              <a:spcAft>
                <a:spcPts val="0"/>
              </a:spcAft>
              <a:buSzPts val="2300"/>
              <a:buChar char="•"/>
            </a:pPr>
            <a:r>
              <a:rPr lang="en" sz="2300"/>
              <a:t>Feature Scaling: Standard Scaler to normalise the data</a:t>
            </a:r>
            <a:r>
              <a:rPr lang="en" sz="2300"/>
              <a:t>                                         </a:t>
            </a:r>
            <a:endParaRPr sz="2300"/>
          </a:p>
          <a:p>
            <a:pPr indent="0" lvl="0" marL="457200" rtl="0" algn="l">
              <a:lnSpc>
                <a:spcPct val="80000"/>
              </a:lnSpc>
              <a:spcBef>
                <a:spcPts val="800"/>
              </a:spcBef>
              <a:spcAft>
                <a:spcPts val="0"/>
              </a:spcAft>
              <a:buNone/>
            </a:pPr>
            <a:r>
              <a:t/>
            </a:r>
            <a:endParaRPr sz="2300"/>
          </a:p>
          <a:p>
            <a:pPr indent="0" lvl="0" marL="0" rtl="0" algn="l">
              <a:lnSpc>
                <a:spcPct val="80000"/>
              </a:lnSpc>
              <a:spcBef>
                <a:spcPts val="800"/>
              </a:spcBef>
              <a:spcAft>
                <a:spcPts val="0"/>
              </a:spcAft>
              <a:buClr>
                <a:schemeClr val="dk1"/>
              </a:buClr>
              <a:buSzPts val="1100"/>
              <a:buFont typeface="Arial"/>
              <a:buNone/>
            </a:pPr>
            <a:r>
              <a:t/>
            </a:r>
            <a:endParaRPr sz="2300"/>
          </a:p>
        </p:txBody>
      </p:sp>
      <p:sp>
        <p:nvSpPr>
          <p:cNvPr id="319" name="Google Shape;319;p40"/>
          <p:cNvSpPr txBox="1"/>
          <p:nvPr>
            <p:ph idx="12" type="sldNum"/>
          </p:nvPr>
        </p:nvSpPr>
        <p:spPr>
          <a:xfrm>
            <a:off x="-11" y="9"/>
            <a:ext cx="318000" cy="346200"/>
          </a:xfrm>
          <a:prstGeom prst="rect">
            <a:avLst/>
          </a:prstGeom>
        </p:spPr>
        <p:txBody>
          <a:bodyPr anchorCtr="0" anchor="ctr" bIns="34275" lIns="34275" spcFirstLastPara="1" rIns="34275" wrap="square" tIns="34275">
            <a:spAutoFit/>
          </a:bodyPr>
          <a:lstStyle/>
          <a:p>
            <a:pPr indent="0" lvl="0" marL="0" rtl="0" algn="ctr">
              <a:spcBef>
                <a:spcPts val="0"/>
              </a:spcBef>
              <a:spcAft>
                <a:spcPts val="0"/>
              </a:spcAft>
              <a:buClr>
                <a:srgbClr val="888888"/>
              </a:buClr>
              <a:buSzPts val="1800"/>
              <a:buFont typeface="Calibri"/>
              <a:buNone/>
            </a:pPr>
            <a:fld id="{00000000-1234-1234-1234-123412341234}" type="slidenum">
              <a:rPr lang="en"/>
              <a:t>‹#›</a:t>
            </a:fld>
            <a:endParaRPr/>
          </a:p>
        </p:txBody>
      </p:sp>
      <p:pic>
        <p:nvPicPr>
          <p:cNvPr id="320" name="Google Shape;320;p40"/>
          <p:cNvPicPr preferRelativeResize="0"/>
          <p:nvPr/>
        </p:nvPicPr>
        <p:blipFill>
          <a:blip r:embed="rId3">
            <a:alphaModFix/>
          </a:blip>
          <a:stretch>
            <a:fillRect/>
          </a:stretch>
        </p:blipFill>
        <p:spPr>
          <a:xfrm>
            <a:off x="7159900" y="610826"/>
            <a:ext cx="1854669" cy="5107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1"/>
          <p:cNvSpPr txBox="1"/>
          <p:nvPr>
            <p:ph type="title"/>
          </p:nvPr>
        </p:nvSpPr>
        <p:spPr>
          <a:xfrm>
            <a:off x="1493044" y="369094"/>
            <a:ext cx="7022400" cy="994200"/>
          </a:xfrm>
          <a:prstGeom prst="rect">
            <a:avLst/>
          </a:prstGeom>
        </p:spPr>
        <p:txBody>
          <a:bodyPr anchorCtr="0" anchor="ctr" bIns="34275" lIns="34275" spcFirstLastPara="1" rIns="34275" wrap="square" tIns="34275">
            <a:normAutofit/>
          </a:bodyPr>
          <a:lstStyle/>
          <a:p>
            <a:pPr indent="0" lvl="0" marL="0" rtl="0" algn="l">
              <a:spcBef>
                <a:spcPts val="0"/>
              </a:spcBef>
              <a:spcAft>
                <a:spcPts val="0"/>
              </a:spcAft>
              <a:buNone/>
            </a:pPr>
            <a:r>
              <a:rPr lang="en"/>
              <a:t>Before Outlier Deletion</a:t>
            </a:r>
            <a:endParaRPr/>
          </a:p>
        </p:txBody>
      </p:sp>
      <p:pic>
        <p:nvPicPr>
          <p:cNvPr id="326" name="Google Shape;326;p41"/>
          <p:cNvPicPr preferRelativeResize="0"/>
          <p:nvPr/>
        </p:nvPicPr>
        <p:blipFill>
          <a:blip r:embed="rId3">
            <a:alphaModFix/>
          </a:blip>
          <a:stretch>
            <a:fillRect/>
          </a:stretch>
        </p:blipFill>
        <p:spPr>
          <a:xfrm>
            <a:off x="152400" y="1515697"/>
            <a:ext cx="1711650" cy="1677750"/>
          </a:xfrm>
          <a:prstGeom prst="rect">
            <a:avLst/>
          </a:prstGeom>
          <a:noFill/>
          <a:ln>
            <a:noFill/>
          </a:ln>
        </p:spPr>
      </p:pic>
      <p:pic>
        <p:nvPicPr>
          <p:cNvPr id="327" name="Google Shape;327;p41"/>
          <p:cNvPicPr preferRelativeResize="0"/>
          <p:nvPr/>
        </p:nvPicPr>
        <p:blipFill>
          <a:blip r:embed="rId4">
            <a:alphaModFix/>
          </a:blip>
          <a:stretch>
            <a:fillRect/>
          </a:stretch>
        </p:blipFill>
        <p:spPr>
          <a:xfrm>
            <a:off x="1944875" y="1515422"/>
            <a:ext cx="1711650" cy="1678305"/>
          </a:xfrm>
          <a:prstGeom prst="rect">
            <a:avLst/>
          </a:prstGeom>
          <a:noFill/>
          <a:ln>
            <a:noFill/>
          </a:ln>
        </p:spPr>
      </p:pic>
      <p:pic>
        <p:nvPicPr>
          <p:cNvPr id="328" name="Google Shape;328;p41"/>
          <p:cNvPicPr preferRelativeResize="0"/>
          <p:nvPr/>
        </p:nvPicPr>
        <p:blipFill>
          <a:blip r:embed="rId5">
            <a:alphaModFix/>
          </a:blip>
          <a:stretch>
            <a:fillRect/>
          </a:stretch>
        </p:blipFill>
        <p:spPr>
          <a:xfrm>
            <a:off x="3737350" y="1515697"/>
            <a:ext cx="1711650" cy="1672747"/>
          </a:xfrm>
          <a:prstGeom prst="rect">
            <a:avLst/>
          </a:prstGeom>
          <a:noFill/>
          <a:ln>
            <a:noFill/>
          </a:ln>
        </p:spPr>
      </p:pic>
      <p:pic>
        <p:nvPicPr>
          <p:cNvPr id="329" name="Google Shape;329;p41"/>
          <p:cNvPicPr preferRelativeResize="0"/>
          <p:nvPr/>
        </p:nvPicPr>
        <p:blipFill>
          <a:blip r:embed="rId6">
            <a:alphaModFix/>
          </a:blip>
          <a:stretch>
            <a:fillRect/>
          </a:stretch>
        </p:blipFill>
        <p:spPr>
          <a:xfrm>
            <a:off x="5529825" y="1515697"/>
            <a:ext cx="1639959" cy="1672751"/>
          </a:xfrm>
          <a:prstGeom prst="rect">
            <a:avLst/>
          </a:prstGeom>
          <a:noFill/>
          <a:ln>
            <a:noFill/>
          </a:ln>
        </p:spPr>
      </p:pic>
      <p:pic>
        <p:nvPicPr>
          <p:cNvPr id="330" name="Google Shape;330;p41"/>
          <p:cNvPicPr preferRelativeResize="0"/>
          <p:nvPr/>
        </p:nvPicPr>
        <p:blipFill>
          <a:blip r:embed="rId7">
            <a:alphaModFix/>
          </a:blip>
          <a:stretch>
            <a:fillRect/>
          </a:stretch>
        </p:blipFill>
        <p:spPr>
          <a:xfrm>
            <a:off x="7322300" y="1523525"/>
            <a:ext cx="1639950" cy="1662108"/>
          </a:xfrm>
          <a:prstGeom prst="rect">
            <a:avLst/>
          </a:prstGeom>
          <a:noFill/>
          <a:ln>
            <a:noFill/>
          </a:ln>
        </p:spPr>
      </p:pic>
      <p:pic>
        <p:nvPicPr>
          <p:cNvPr id="331" name="Google Shape;331;p41"/>
          <p:cNvPicPr preferRelativeResize="0"/>
          <p:nvPr/>
        </p:nvPicPr>
        <p:blipFill>
          <a:blip r:embed="rId8">
            <a:alphaModFix/>
          </a:blip>
          <a:stretch>
            <a:fillRect/>
          </a:stretch>
        </p:blipFill>
        <p:spPr>
          <a:xfrm>
            <a:off x="169475" y="3312255"/>
            <a:ext cx="1711650" cy="1683845"/>
          </a:xfrm>
          <a:prstGeom prst="rect">
            <a:avLst/>
          </a:prstGeom>
          <a:noFill/>
          <a:ln>
            <a:noFill/>
          </a:ln>
        </p:spPr>
      </p:pic>
      <p:pic>
        <p:nvPicPr>
          <p:cNvPr id="332" name="Google Shape;332;p41"/>
          <p:cNvPicPr preferRelativeResize="0"/>
          <p:nvPr/>
        </p:nvPicPr>
        <p:blipFill>
          <a:blip r:embed="rId9">
            <a:alphaModFix/>
          </a:blip>
          <a:stretch>
            <a:fillRect/>
          </a:stretch>
        </p:blipFill>
        <p:spPr>
          <a:xfrm>
            <a:off x="1976934" y="3345858"/>
            <a:ext cx="1647538" cy="1653066"/>
          </a:xfrm>
          <a:prstGeom prst="rect">
            <a:avLst/>
          </a:prstGeom>
          <a:noFill/>
          <a:ln>
            <a:noFill/>
          </a:ln>
        </p:spPr>
      </p:pic>
      <p:pic>
        <p:nvPicPr>
          <p:cNvPr id="333" name="Google Shape;333;p41"/>
          <p:cNvPicPr preferRelativeResize="0"/>
          <p:nvPr/>
        </p:nvPicPr>
        <p:blipFill>
          <a:blip r:embed="rId10">
            <a:alphaModFix/>
          </a:blip>
          <a:stretch>
            <a:fillRect/>
          </a:stretch>
        </p:blipFill>
        <p:spPr>
          <a:xfrm>
            <a:off x="3769359" y="3340858"/>
            <a:ext cx="1647647" cy="1653066"/>
          </a:xfrm>
          <a:prstGeom prst="rect">
            <a:avLst/>
          </a:prstGeom>
          <a:noFill/>
          <a:ln>
            <a:noFill/>
          </a:ln>
        </p:spPr>
      </p:pic>
      <p:pic>
        <p:nvPicPr>
          <p:cNvPr id="334" name="Google Shape;334;p41"/>
          <p:cNvPicPr preferRelativeResize="0"/>
          <p:nvPr/>
        </p:nvPicPr>
        <p:blipFill>
          <a:blip r:embed="rId11">
            <a:alphaModFix/>
          </a:blip>
          <a:stretch>
            <a:fillRect/>
          </a:stretch>
        </p:blipFill>
        <p:spPr>
          <a:xfrm>
            <a:off x="5561884" y="3340858"/>
            <a:ext cx="1653067" cy="1653067"/>
          </a:xfrm>
          <a:prstGeom prst="rect">
            <a:avLst/>
          </a:prstGeom>
          <a:noFill/>
          <a:ln>
            <a:noFill/>
          </a:ln>
        </p:spPr>
      </p:pic>
      <p:sp>
        <p:nvSpPr>
          <p:cNvPr id="335" name="Google Shape;335;p41"/>
          <p:cNvSpPr txBox="1"/>
          <p:nvPr>
            <p:ph idx="12" type="sldNum"/>
          </p:nvPr>
        </p:nvSpPr>
        <p:spPr>
          <a:xfrm>
            <a:off x="-11" y="9"/>
            <a:ext cx="318000" cy="346200"/>
          </a:xfrm>
          <a:prstGeom prst="rect">
            <a:avLst/>
          </a:prstGeom>
        </p:spPr>
        <p:txBody>
          <a:bodyPr anchorCtr="0" anchor="ctr" bIns="34275" lIns="34275" spcFirstLastPara="1" rIns="34275" wrap="square" tIns="34275">
            <a:spAutoFit/>
          </a:bodyPr>
          <a:lstStyle/>
          <a:p>
            <a:pPr indent="0" lvl="0" marL="0" rtl="0" algn="ctr">
              <a:spcBef>
                <a:spcPts val="0"/>
              </a:spcBef>
              <a:spcAft>
                <a:spcPts val="0"/>
              </a:spcAft>
              <a:buClr>
                <a:srgbClr val="888888"/>
              </a:buClr>
              <a:buSzPts val="1800"/>
              <a:buFont typeface="Calibri"/>
              <a:buNone/>
            </a:pPr>
            <a:fld id="{00000000-1234-1234-1234-123412341234}" type="slidenum">
              <a:rPr lang="en"/>
              <a:t>‹#›</a:t>
            </a:fld>
            <a:endParaRPr/>
          </a:p>
        </p:txBody>
      </p:sp>
      <p:pic>
        <p:nvPicPr>
          <p:cNvPr id="336" name="Google Shape;336;p41"/>
          <p:cNvPicPr preferRelativeResize="0"/>
          <p:nvPr/>
        </p:nvPicPr>
        <p:blipFill>
          <a:blip r:embed="rId12">
            <a:alphaModFix/>
          </a:blip>
          <a:stretch>
            <a:fillRect/>
          </a:stretch>
        </p:blipFill>
        <p:spPr>
          <a:xfrm>
            <a:off x="7159900" y="610826"/>
            <a:ext cx="1854669" cy="510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4"/>
          <p:cNvSpPr txBox="1"/>
          <p:nvPr>
            <p:ph type="title"/>
          </p:nvPr>
        </p:nvSpPr>
        <p:spPr>
          <a:xfrm>
            <a:off x="1493044" y="369094"/>
            <a:ext cx="7022400" cy="994200"/>
          </a:xfrm>
          <a:prstGeom prst="rect">
            <a:avLst/>
          </a:prstGeom>
        </p:spPr>
        <p:txBody>
          <a:bodyPr anchorCtr="0" anchor="ctr" bIns="34275" lIns="34275" spcFirstLastPara="1" rIns="34275" wrap="square" tIns="34275">
            <a:normAutofit/>
          </a:bodyPr>
          <a:lstStyle/>
          <a:p>
            <a:pPr indent="0" lvl="0" marL="0" rtl="0" algn="l">
              <a:spcBef>
                <a:spcPts val="0"/>
              </a:spcBef>
              <a:spcAft>
                <a:spcPts val="0"/>
              </a:spcAft>
              <a:buNone/>
            </a:pPr>
            <a:r>
              <a:rPr lang="en" sz="3500"/>
              <a:t>Outline</a:t>
            </a:r>
            <a:endParaRPr sz="3500"/>
          </a:p>
        </p:txBody>
      </p:sp>
      <p:sp>
        <p:nvSpPr>
          <p:cNvPr id="174" name="Google Shape;174;p24"/>
          <p:cNvSpPr txBox="1"/>
          <p:nvPr>
            <p:ph idx="1" type="body"/>
          </p:nvPr>
        </p:nvSpPr>
        <p:spPr>
          <a:xfrm>
            <a:off x="628650" y="1592250"/>
            <a:ext cx="7886700" cy="3040500"/>
          </a:xfrm>
          <a:prstGeom prst="rect">
            <a:avLst/>
          </a:prstGeom>
        </p:spPr>
        <p:txBody>
          <a:bodyPr anchorCtr="0" anchor="t" bIns="34275" lIns="34275" spcFirstLastPara="1" rIns="34275" wrap="square" tIns="34275">
            <a:normAutofit/>
          </a:bodyPr>
          <a:lstStyle/>
          <a:p>
            <a:pPr indent="-419100" lvl="0" marL="457200" rtl="0" algn="l">
              <a:spcBef>
                <a:spcPts val="800"/>
              </a:spcBef>
              <a:spcAft>
                <a:spcPts val="0"/>
              </a:spcAft>
              <a:buSzPts val="3000"/>
              <a:buAutoNum type="arabicPeriod"/>
            </a:pPr>
            <a:r>
              <a:rPr lang="en" sz="3000"/>
              <a:t>Introduction</a:t>
            </a:r>
            <a:endParaRPr sz="3000"/>
          </a:p>
          <a:p>
            <a:pPr indent="-419100" lvl="0" marL="457200" rtl="0" algn="l">
              <a:spcBef>
                <a:spcPts val="0"/>
              </a:spcBef>
              <a:spcAft>
                <a:spcPts val="0"/>
              </a:spcAft>
              <a:buSzPts val="3000"/>
              <a:buAutoNum type="arabicPeriod"/>
            </a:pPr>
            <a:r>
              <a:rPr lang="en" sz="3000"/>
              <a:t>Literature Review</a:t>
            </a:r>
            <a:endParaRPr sz="3000"/>
          </a:p>
          <a:p>
            <a:pPr indent="-419100" lvl="0" marL="457200" rtl="0" algn="l">
              <a:spcBef>
                <a:spcPts val="0"/>
              </a:spcBef>
              <a:spcAft>
                <a:spcPts val="0"/>
              </a:spcAft>
              <a:buSzPts val="3000"/>
              <a:buAutoNum type="arabicPeriod"/>
            </a:pPr>
            <a:r>
              <a:rPr lang="en" sz="3000"/>
              <a:t>Data</a:t>
            </a:r>
            <a:endParaRPr sz="3000"/>
          </a:p>
          <a:p>
            <a:pPr indent="-419100" lvl="0" marL="457200" rtl="0" algn="l">
              <a:spcBef>
                <a:spcPts val="0"/>
              </a:spcBef>
              <a:spcAft>
                <a:spcPts val="0"/>
              </a:spcAft>
              <a:buSzPts val="3000"/>
              <a:buAutoNum type="arabicPeriod"/>
            </a:pPr>
            <a:r>
              <a:rPr lang="en" sz="3000"/>
              <a:t>Modeling</a:t>
            </a:r>
            <a:endParaRPr sz="3000"/>
          </a:p>
          <a:p>
            <a:pPr indent="-419100" lvl="0" marL="457200" rtl="0" algn="l">
              <a:spcBef>
                <a:spcPts val="0"/>
              </a:spcBef>
              <a:spcAft>
                <a:spcPts val="0"/>
              </a:spcAft>
              <a:buSzPts val="3000"/>
              <a:buAutoNum type="arabicPeriod"/>
            </a:pPr>
            <a:r>
              <a:rPr lang="en" sz="3000"/>
              <a:t>Results</a:t>
            </a:r>
            <a:endParaRPr sz="3000"/>
          </a:p>
          <a:p>
            <a:pPr indent="-419100" lvl="0" marL="457200" rtl="0" algn="l">
              <a:spcBef>
                <a:spcPts val="0"/>
              </a:spcBef>
              <a:spcAft>
                <a:spcPts val="0"/>
              </a:spcAft>
              <a:buSzPts val="3000"/>
              <a:buAutoNum type="arabicPeriod"/>
            </a:pPr>
            <a:r>
              <a:rPr lang="en" sz="3000"/>
              <a:t>Conclusion and Discussion</a:t>
            </a:r>
            <a:endParaRPr sz="3000"/>
          </a:p>
        </p:txBody>
      </p:sp>
      <p:sp>
        <p:nvSpPr>
          <p:cNvPr id="175" name="Google Shape;175;p24"/>
          <p:cNvSpPr txBox="1"/>
          <p:nvPr>
            <p:ph idx="12" type="sldNum"/>
          </p:nvPr>
        </p:nvSpPr>
        <p:spPr>
          <a:xfrm>
            <a:off x="-11" y="9"/>
            <a:ext cx="318000" cy="346200"/>
          </a:xfrm>
          <a:prstGeom prst="rect">
            <a:avLst/>
          </a:prstGeom>
        </p:spPr>
        <p:txBody>
          <a:bodyPr anchorCtr="0" anchor="ctr" bIns="34275" lIns="34275" spcFirstLastPara="1" rIns="34275" wrap="square" tIns="34275">
            <a:spAutoFit/>
          </a:bodyPr>
          <a:lstStyle/>
          <a:p>
            <a:pPr indent="0" lvl="0" marL="0" rtl="0" algn="ctr">
              <a:spcBef>
                <a:spcPts val="0"/>
              </a:spcBef>
              <a:spcAft>
                <a:spcPts val="0"/>
              </a:spcAft>
              <a:buClr>
                <a:srgbClr val="888888"/>
              </a:buClr>
              <a:buSzPts val="1800"/>
              <a:buFont typeface="Calibri"/>
              <a:buNone/>
            </a:pPr>
            <a:fld id="{00000000-1234-1234-1234-123412341234}" type="slidenum">
              <a:rPr lang="en"/>
              <a:t>‹#›</a:t>
            </a:fld>
            <a:endParaRPr/>
          </a:p>
        </p:txBody>
      </p:sp>
      <p:pic>
        <p:nvPicPr>
          <p:cNvPr id="176" name="Google Shape;176;p24"/>
          <p:cNvPicPr preferRelativeResize="0"/>
          <p:nvPr/>
        </p:nvPicPr>
        <p:blipFill>
          <a:blip r:embed="rId3">
            <a:alphaModFix/>
          </a:blip>
          <a:stretch>
            <a:fillRect/>
          </a:stretch>
        </p:blipFill>
        <p:spPr>
          <a:xfrm>
            <a:off x="7159900" y="610826"/>
            <a:ext cx="1854669" cy="5107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2"/>
          <p:cNvSpPr txBox="1"/>
          <p:nvPr>
            <p:ph type="title"/>
          </p:nvPr>
        </p:nvSpPr>
        <p:spPr>
          <a:xfrm>
            <a:off x="1493044" y="369094"/>
            <a:ext cx="7022400" cy="994200"/>
          </a:xfrm>
          <a:prstGeom prst="rect">
            <a:avLst/>
          </a:prstGeom>
        </p:spPr>
        <p:txBody>
          <a:bodyPr anchorCtr="0" anchor="ctr" bIns="34275" lIns="34275" spcFirstLastPara="1" rIns="34275" wrap="square" tIns="34275">
            <a:normAutofit/>
          </a:bodyPr>
          <a:lstStyle/>
          <a:p>
            <a:pPr indent="0" lvl="0" marL="0" rtl="0" algn="l">
              <a:spcBef>
                <a:spcPts val="0"/>
              </a:spcBef>
              <a:spcAft>
                <a:spcPts val="0"/>
              </a:spcAft>
              <a:buNone/>
            </a:pPr>
            <a:r>
              <a:rPr lang="en"/>
              <a:t>After </a:t>
            </a:r>
            <a:r>
              <a:rPr lang="en"/>
              <a:t>Outlier Deletion with IQR</a:t>
            </a:r>
            <a:endParaRPr/>
          </a:p>
        </p:txBody>
      </p:sp>
      <p:pic>
        <p:nvPicPr>
          <p:cNvPr id="342" name="Google Shape;342;p42"/>
          <p:cNvPicPr preferRelativeResize="0"/>
          <p:nvPr/>
        </p:nvPicPr>
        <p:blipFill>
          <a:blip r:embed="rId3">
            <a:alphaModFix/>
          </a:blip>
          <a:stretch>
            <a:fillRect/>
          </a:stretch>
        </p:blipFill>
        <p:spPr>
          <a:xfrm>
            <a:off x="179225" y="1444149"/>
            <a:ext cx="1632662" cy="1632662"/>
          </a:xfrm>
          <a:prstGeom prst="rect">
            <a:avLst/>
          </a:prstGeom>
          <a:noFill/>
          <a:ln>
            <a:noFill/>
          </a:ln>
        </p:spPr>
      </p:pic>
      <p:pic>
        <p:nvPicPr>
          <p:cNvPr id="343" name="Google Shape;343;p42"/>
          <p:cNvPicPr preferRelativeResize="0"/>
          <p:nvPr/>
        </p:nvPicPr>
        <p:blipFill>
          <a:blip r:embed="rId4">
            <a:alphaModFix/>
          </a:blip>
          <a:stretch>
            <a:fillRect/>
          </a:stretch>
        </p:blipFill>
        <p:spPr>
          <a:xfrm>
            <a:off x="2001700" y="1470563"/>
            <a:ext cx="1632650" cy="1621920"/>
          </a:xfrm>
          <a:prstGeom prst="rect">
            <a:avLst/>
          </a:prstGeom>
          <a:noFill/>
          <a:ln>
            <a:noFill/>
          </a:ln>
        </p:spPr>
      </p:pic>
      <p:pic>
        <p:nvPicPr>
          <p:cNvPr id="344" name="Google Shape;344;p42"/>
          <p:cNvPicPr preferRelativeResize="0"/>
          <p:nvPr/>
        </p:nvPicPr>
        <p:blipFill>
          <a:blip r:embed="rId5">
            <a:alphaModFix/>
          </a:blip>
          <a:stretch>
            <a:fillRect/>
          </a:stretch>
        </p:blipFill>
        <p:spPr>
          <a:xfrm>
            <a:off x="3694625" y="1470564"/>
            <a:ext cx="1632649" cy="1579816"/>
          </a:xfrm>
          <a:prstGeom prst="rect">
            <a:avLst/>
          </a:prstGeom>
          <a:noFill/>
          <a:ln>
            <a:noFill/>
          </a:ln>
        </p:spPr>
      </p:pic>
      <p:pic>
        <p:nvPicPr>
          <p:cNvPr id="345" name="Google Shape;345;p42"/>
          <p:cNvPicPr preferRelativeResize="0"/>
          <p:nvPr/>
        </p:nvPicPr>
        <p:blipFill>
          <a:blip r:embed="rId6">
            <a:alphaModFix/>
          </a:blip>
          <a:stretch>
            <a:fillRect/>
          </a:stretch>
        </p:blipFill>
        <p:spPr>
          <a:xfrm>
            <a:off x="5474187" y="1457500"/>
            <a:ext cx="1632651" cy="1605972"/>
          </a:xfrm>
          <a:prstGeom prst="rect">
            <a:avLst/>
          </a:prstGeom>
          <a:noFill/>
          <a:ln>
            <a:noFill/>
          </a:ln>
        </p:spPr>
      </p:pic>
      <p:pic>
        <p:nvPicPr>
          <p:cNvPr id="346" name="Google Shape;346;p42"/>
          <p:cNvPicPr preferRelativeResize="0"/>
          <p:nvPr/>
        </p:nvPicPr>
        <p:blipFill>
          <a:blip r:embed="rId7">
            <a:alphaModFix/>
          </a:blip>
          <a:stretch>
            <a:fillRect/>
          </a:stretch>
        </p:blipFill>
        <p:spPr>
          <a:xfrm>
            <a:off x="7253750" y="1457250"/>
            <a:ext cx="1632650" cy="1590635"/>
          </a:xfrm>
          <a:prstGeom prst="rect">
            <a:avLst/>
          </a:prstGeom>
          <a:noFill/>
          <a:ln>
            <a:noFill/>
          </a:ln>
        </p:spPr>
      </p:pic>
      <p:pic>
        <p:nvPicPr>
          <p:cNvPr id="347" name="Google Shape;347;p42"/>
          <p:cNvPicPr preferRelativeResize="0"/>
          <p:nvPr/>
        </p:nvPicPr>
        <p:blipFill>
          <a:blip r:embed="rId8">
            <a:alphaModFix/>
          </a:blip>
          <a:stretch>
            <a:fillRect/>
          </a:stretch>
        </p:blipFill>
        <p:spPr>
          <a:xfrm>
            <a:off x="940113" y="3310766"/>
            <a:ext cx="1632676" cy="1590258"/>
          </a:xfrm>
          <a:prstGeom prst="rect">
            <a:avLst/>
          </a:prstGeom>
          <a:noFill/>
          <a:ln>
            <a:noFill/>
          </a:ln>
        </p:spPr>
      </p:pic>
      <p:pic>
        <p:nvPicPr>
          <p:cNvPr id="348" name="Google Shape;348;p42"/>
          <p:cNvPicPr preferRelativeResize="0"/>
          <p:nvPr/>
        </p:nvPicPr>
        <p:blipFill>
          <a:blip r:embed="rId9">
            <a:alphaModFix/>
          </a:blip>
          <a:stretch>
            <a:fillRect/>
          </a:stretch>
        </p:blipFill>
        <p:spPr>
          <a:xfrm>
            <a:off x="2755900" y="3321413"/>
            <a:ext cx="1632651" cy="1605986"/>
          </a:xfrm>
          <a:prstGeom prst="rect">
            <a:avLst/>
          </a:prstGeom>
          <a:noFill/>
          <a:ln>
            <a:noFill/>
          </a:ln>
        </p:spPr>
      </p:pic>
      <p:pic>
        <p:nvPicPr>
          <p:cNvPr id="349" name="Google Shape;349;p42"/>
          <p:cNvPicPr preferRelativeResize="0"/>
          <p:nvPr/>
        </p:nvPicPr>
        <p:blipFill>
          <a:blip r:embed="rId10">
            <a:alphaModFix/>
          </a:blip>
          <a:stretch>
            <a:fillRect/>
          </a:stretch>
        </p:blipFill>
        <p:spPr>
          <a:xfrm>
            <a:off x="4526925" y="3289575"/>
            <a:ext cx="1703398" cy="1632650"/>
          </a:xfrm>
          <a:prstGeom prst="rect">
            <a:avLst/>
          </a:prstGeom>
          <a:noFill/>
          <a:ln>
            <a:noFill/>
          </a:ln>
        </p:spPr>
      </p:pic>
      <p:pic>
        <p:nvPicPr>
          <p:cNvPr id="350" name="Google Shape;350;p42"/>
          <p:cNvPicPr preferRelativeResize="0"/>
          <p:nvPr/>
        </p:nvPicPr>
        <p:blipFill>
          <a:blip r:embed="rId11">
            <a:alphaModFix/>
          </a:blip>
          <a:stretch>
            <a:fillRect/>
          </a:stretch>
        </p:blipFill>
        <p:spPr>
          <a:xfrm>
            <a:off x="6368712" y="3292260"/>
            <a:ext cx="1632650" cy="1627265"/>
          </a:xfrm>
          <a:prstGeom prst="rect">
            <a:avLst/>
          </a:prstGeom>
          <a:noFill/>
          <a:ln>
            <a:noFill/>
          </a:ln>
        </p:spPr>
      </p:pic>
      <p:sp>
        <p:nvSpPr>
          <p:cNvPr id="351" name="Google Shape;351;p42"/>
          <p:cNvSpPr txBox="1"/>
          <p:nvPr>
            <p:ph idx="12" type="sldNum"/>
          </p:nvPr>
        </p:nvSpPr>
        <p:spPr>
          <a:xfrm>
            <a:off x="-11" y="9"/>
            <a:ext cx="318000" cy="346200"/>
          </a:xfrm>
          <a:prstGeom prst="rect">
            <a:avLst/>
          </a:prstGeom>
        </p:spPr>
        <p:txBody>
          <a:bodyPr anchorCtr="0" anchor="ctr" bIns="34275" lIns="34275" spcFirstLastPara="1" rIns="34275" wrap="square" tIns="34275">
            <a:spAutoFit/>
          </a:bodyPr>
          <a:lstStyle/>
          <a:p>
            <a:pPr indent="0" lvl="0" marL="0" rtl="0" algn="ctr">
              <a:spcBef>
                <a:spcPts val="0"/>
              </a:spcBef>
              <a:spcAft>
                <a:spcPts val="0"/>
              </a:spcAft>
              <a:buClr>
                <a:srgbClr val="888888"/>
              </a:buClr>
              <a:buSzPts val="1800"/>
              <a:buFont typeface="Calibri"/>
              <a:buNone/>
            </a:pPr>
            <a:fld id="{00000000-1234-1234-1234-123412341234}" type="slidenum">
              <a:rPr lang="en"/>
              <a:t>‹#›</a:t>
            </a:fld>
            <a:endParaRPr/>
          </a:p>
        </p:txBody>
      </p:sp>
      <p:pic>
        <p:nvPicPr>
          <p:cNvPr id="352" name="Google Shape;352;p42"/>
          <p:cNvPicPr preferRelativeResize="0"/>
          <p:nvPr/>
        </p:nvPicPr>
        <p:blipFill>
          <a:blip r:embed="rId12">
            <a:alphaModFix/>
          </a:blip>
          <a:stretch>
            <a:fillRect/>
          </a:stretch>
        </p:blipFill>
        <p:spPr>
          <a:xfrm>
            <a:off x="7159900" y="610826"/>
            <a:ext cx="1854669" cy="5107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3"/>
          <p:cNvSpPr txBox="1"/>
          <p:nvPr>
            <p:ph type="title"/>
          </p:nvPr>
        </p:nvSpPr>
        <p:spPr>
          <a:xfrm>
            <a:off x="1150719" y="369094"/>
            <a:ext cx="7022400" cy="994200"/>
          </a:xfrm>
          <a:prstGeom prst="rect">
            <a:avLst/>
          </a:prstGeom>
        </p:spPr>
        <p:txBody>
          <a:bodyPr anchorCtr="0" anchor="ctr" bIns="34275" lIns="34275" spcFirstLastPara="1" rIns="34275" wrap="square" tIns="34275">
            <a:normAutofit/>
          </a:bodyPr>
          <a:lstStyle/>
          <a:p>
            <a:pPr indent="0" lvl="0" marL="0" rtl="0" algn="l">
              <a:spcBef>
                <a:spcPts val="0"/>
              </a:spcBef>
              <a:spcAft>
                <a:spcPts val="0"/>
              </a:spcAft>
              <a:buNone/>
            </a:pPr>
            <a:r>
              <a:rPr lang="en"/>
              <a:t>Data Distribution after Imputation</a:t>
            </a:r>
            <a:endParaRPr/>
          </a:p>
        </p:txBody>
      </p:sp>
      <p:sp>
        <p:nvSpPr>
          <p:cNvPr id="358" name="Google Shape;358;p43"/>
          <p:cNvSpPr txBox="1"/>
          <p:nvPr>
            <p:ph idx="12" type="sldNum"/>
          </p:nvPr>
        </p:nvSpPr>
        <p:spPr>
          <a:xfrm>
            <a:off x="-11" y="9"/>
            <a:ext cx="318000" cy="346200"/>
          </a:xfrm>
          <a:prstGeom prst="rect">
            <a:avLst/>
          </a:prstGeom>
        </p:spPr>
        <p:txBody>
          <a:bodyPr anchorCtr="0" anchor="ctr" bIns="34275" lIns="34275" spcFirstLastPara="1" rIns="34275" wrap="square" tIns="34275">
            <a:spAutoFit/>
          </a:bodyPr>
          <a:lstStyle/>
          <a:p>
            <a:pPr indent="0" lvl="0" marL="0" rtl="0" algn="ctr">
              <a:spcBef>
                <a:spcPts val="0"/>
              </a:spcBef>
              <a:spcAft>
                <a:spcPts val="0"/>
              </a:spcAft>
              <a:buClr>
                <a:srgbClr val="888888"/>
              </a:buClr>
              <a:buSzPts val="1800"/>
              <a:buFont typeface="Calibri"/>
              <a:buNone/>
            </a:pPr>
            <a:fld id="{00000000-1234-1234-1234-123412341234}" type="slidenum">
              <a:rPr lang="en"/>
              <a:t>‹#›</a:t>
            </a:fld>
            <a:endParaRPr/>
          </a:p>
        </p:txBody>
      </p:sp>
      <p:pic>
        <p:nvPicPr>
          <p:cNvPr id="359" name="Google Shape;359;p43"/>
          <p:cNvPicPr preferRelativeResize="0"/>
          <p:nvPr/>
        </p:nvPicPr>
        <p:blipFill>
          <a:blip r:embed="rId3">
            <a:alphaModFix/>
          </a:blip>
          <a:stretch>
            <a:fillRect/>
          </a:stretch>
        </p:blipFill>
        <p:spPr>
          <a:xfrm>
            <a:off x="7159900" y="610826"/>
            <a:ext cx="1854669" cy="510750"/>
          </a:xfrm>
          <a:prstGeom prst="rect">
            <a:avLst/>
          </a:prstGeom>
          <a:noFill/>
          <a:ln>
            <a:noFill/>
          </a:ln>
        </p:spPr>
      </p:pic>
      <p:pic>
        <p:nvPicPr>
          <p:cNvPr id="360" name="Google Shape;360;p43"/>
          <p:cNvPicPr preferRelativeResize="0"/>
          <p:nvPr/>
        </p:nvPicPr>
        <p:blipFill>
          <a:blip r:embed="rId4">
            <a:alphaModFix/>
          </a:blip>
          <a:stretch>
            <a:fillRect/>
          </a:stretch>
        </p:blipFill>
        <p:spPr>
          <a:xfrm>
            <a:off x="73650" y="1515700"/>
            <a:ext cx="8174648" cy="34754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4"/>
          <p:cNvSpPr txBox="1"/>
          <p:nvPr>
            <p:ph type="title"/>
          </p:nvPr>
        </p:nvSpPr>
        <p:spPr>
          <a:xfrm>
            <a:off x="1150719" y="369094"/>
            <a:ext cx="7022400" cy="994200"/>
          </a:xfrm>
          <a:prstGeom prst="rect">
            <a:avLst/>
          </a:prstGeom>
        </p:spPr>
        <p:txBody>
          <a:bodyPr anchorCtr="0" anchor="ctr" bIns="34275" lIns="34275" spcFirstLastPara="1" rIns="34275" wrap="square" tIns="34275">
            <a:normAutofit/>
          </a:bodyPr>
          <a:lstStyle/>
          <a:p>
            <a:pPr indent="0" lvl="0" marL="0" rtl="0" algn="l">
              <a:spcBef>
                <a:spcPts val="0"/>
              </a:spcBef>
              <a:spcAft>
                <a:spcPts val="0"/>
              </a:spcAft>
              <a:buNone/>
            </a:pPr>
            <a:r>
              <a:rPr lang="en"/>
              <a:t>Miceforest for Missing Values</a:t>
            </a:r>
            <a:endParaRPr/>
          </a:p>
        </p:txBody>
      </p:sp>
      <p:sp>
        <p:nvSpPr>
          <p:cNvPr id="366" name="Google Shape;366;p44"/>
          <p:cNvSpPr txBox="1"/>
          <p:nvPr>
            <p:ph idx="12" type="sldNum"/>
          </p:nvPr>
        </p:nvSpPr>
        <p:spPr>
          <a:xfrm>
            <a:off x="-11" y="9"/>
            <a:ext cx="318000" cy="346200"/>
          </a:xfrm>
          <a:prstGeom prst="rect">
            <a:avLst/>
          </a:prstGeom>
        </p:spPr>
        <p:txBody>
          <a:bodyPr anchorCtr="0" anchor="ctr" bIns="34275" lIns="34275" spcFirstLastPara="1" rIns="34275" wrap="square" tIns="34275">
            <a:spAutoFit/>
          </a:bodyPr>
          <a:lstStyle/>
          <a:p>
            <a:pPr indent="0" lvl="0" marL="0" rtl="0" algn="ctr">
              <a:spcBef>
                <a:spcPts val="0"/>
              </a:spcBef>
              <a:spcAft>
                <a:spcPts val="0"/>
              </a:spcAft>
              <a:buClr>
                <a:srgbClr val="888888"/>
              </a:buClr>
              <a:buSzPts val="1800"/>
              <a:buFont typeface="Calibri"/>
              <a:buNone/>
            </a:pPr>
            <a:fld id="{00000000-1234-1234-1234-123412341234}" type="slidenum">
              <a:rPr lang="en"/>
              <a:t>‹#›</a:t>
            </a:fld>
            <a:endParaRPr/>
          </a:p>
        </p:txBody>
      </p:sp>
      <p:pic>
        <p:nvPicPr>
          <p:cNvPr id="367" name="Google Shape;367;p44"/>
          <p:cNvPicPr preferRelativeResize="0"/>
          <p:nvPr/>
        </p:nvPicPr>
        <p:blipFill>
          <a:blip r:embed="rId3">
            <a:alphaModFix/>
          </a:blip>
          <a:stretch>
            <a:fillRect/>
          </a:stretch>
        </p:blipFill>
        <p:spPr>
          <a:xfrm>
            <a:off x="7159900" y="610826"/>
            <a:ext cx="1854669" cy="510750"/>
          </a:xfrm>
          <a:prstGeom prst="rect">
            <a:avLst/>
          </a:prstGeom>
          <a:noFill/>
          <a:ln>
            <a:noFill/>
          </a:ln>
        </p:spPr>
      </p:pic>
      <p:sp>
        <p:nvSpPr>
          <p:cNvPr id="368" name="Google Shape;368;p44"/>
          <p:cNvSpPr txBox="1"/>
          <p:nvPr/>
        </p:nvSpPr>
        <p:spPr>
          <a:xfrm>
            <a:off x="628650" y="1442700"/>
            <a:ext cx="7647600" cy="350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100">
                <a:latin typeface="Calibri"/>
                <a:ea typeface="Calibri"/>
                <a:cs typeface="Calibri"/>
                <a:sym typeface="Calibri"/>
              </a:rPr>
              <a:t>Objective:</a:t>
            </a:r>
            <a:endParaRPr sz="2100">
              <a:latin typeface="Calibri"/>
              <a:ea typeface="Calibri"/>
              <a:cs typeface="Calibri"/>
              <a:sym typeface="Calibri"/>
            </a:endParaRPr>
          </a:p>
          <a:p>
            <a:pPr indent="-361950" lvl="0" marL="457200" rtl="0" algn="l">
              <a:spcBef>
                <a:spcPts val="0"/>
              </a:spcBef>
              <a:spcAft>
                <a:spcPts val="0"/>
              </a:spcAft>
              <a:buSzPts val="2100"/>
              <a:buFont typeface="Calibri"/>
              <a:buChar char="●"/>
            </a:pPr>
            <a:r>
              <a:rPr lang="en" sz="2100">
                <a:latin typeface="Calibri"/>
                <a:ea typeface="Calibri"/>
                <a:cs typeface="Calibri"/>
                <a:sym typeface="Calibri"/>
              </a:rPr>
              <a:t>Used for imputing missing values in datasets</a:t>
            </a:r>
            <a:endParaRPr sz="2100">
              <a:latin typeface="Calibri"/>
              <a:ea typeface="Calibri"/>
              <a:cs typeface="Calibri"/>
              <a:sym typeface="Calibri"/>
            </a:endParaRPr>
          </a:p>
          <a:p>
            <a:pPr indent="0" lvl="0" marL="457200" rtl="0" algn="l">
              <a:spcBef>
                <a:spcPts val="0"/>
              </a:spcBef>
              <a:spcAft>
                <a:spcPts val="0"/>
              </a:spcAft>
              <a:buNone/>
            </a:pPr>
            <a:r>
              <a:t/>
            </a:r>
            <a:endParaRPr sz="21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2100">
                <a:latin typeface="Calibri"/>
                <a:ea typeface="Calibri"/>
                <a:cs typeface="Calibri"/>
                <a:sym typeface="Calibri"/>
              </a:rPr>
              <a:t>MICEForest Algorithm Used:</a:t>
            </a:r>
            <a:endParaRPr sz="2100">
              <a:latin typeface="Calibri"/>
              <a:ea typeface="Calibri"/>
              <a:cs typeface="Calibri"/>
              <a:sym typeface="Calibri"/>
            </a:endParaRPr>
          </a:p>
          <a:p>
            <a:pPr indent="-361950" lvl="0" marL="457200" rtl="0" algn="l">
              <a:spcBef>
                <a:spcPts val="0"/>
              </a:spcBef>
              <a:spcAft>
                <a:spcPts val="0"/>
              </a:spcAft>
              <a:buSzPts val="2100"/>
              <a:buFont typeface="Calibri"/>
              <a:buChar char="●"/>
            </a:pPr>
            <a:r>
              <a:rPr lang="en" sz="2100">
                <a:latin typeface="Calibri"/>
                <a:ea typeface="Calibri"/>
                <a:cs typeface="Calibri"/>
                <a:sym typeface="Calibri"/>
              </a:rPr>
              <a:t>Combined the MICE imputation approach with random forests. </a:t>
            </a:r>
            <a:endParaRPr sz="2100">
              <a:latin typeface="Calibri"/>
              <a:ea typeface="Calibri"/>
              <a:cs typeface="Calibri"/>
              <a:sym typeface="Calibri"/>
            </a:endParaRPr>
          </a:p>
          <a:p>
            <a:pPr indent="-361950" lvl="0" marL="457200" rtl="0" algn="l">
              <a:spcBef>
                <a:spcPts val="0"/>
              </a:spcBef>
              <a:spcAft>
                <a:spcPts val="0"/>
              </a:spcAft>
              <a:buSzPts val="2100"/>
              <a:buFont typeface="Calibri"/>
              <a:buChar char="●"/>
            </a:pPr>
            <a:r>
              <a:rPr lang="en" sz="2100">
                <a:latin typeface="Calibri"/>
                <a:ea typeface="Calibri"/>
                <a:cs typeface="Calibri"/>
                <a:sym typeface="Calibri"/>
              </a:rPr>
              <a:t>Utilized random forests to impute missing values.</a:t>
            </a:r>
            <a:endParaRPr sz="2100">
              <a:latin typeface="Calibri"/>
              <a:ea typeface="Calibri"/>
              <a:cs typeface="Calibri"/>
              <a:sym typeface="Calibri"/>
            </a:endParaRPr>
          </a:p>
          <a:p>
            <a:pPr indent="-361950" lvl="0" marL="457200" rtl="0" algn="l">
              <a:spcBef>
                <a:spcPts val="0"/>
              </a:spcBef>
              <a:spcAft>
                <a:spcPts val="0"/>
              </a:spcAft>
              <a:buSzPts val="2100"/>
              <a:buFont typeface="Calibri"/>
              <a:buChar char="●"/>
            </a:pPr>
            <a:r>
              <a:rPr lang="en" sz="2100">
                <a:latin typeface="Calibri"/>
                <a:ea typeface="Calibri"/>
                <a:cs typeface="Calibri"/>
                <a:sym typeface="Calibri"/>
              </a:rPr>
              <a:t>Captured complex relationships and patterns in the data, leading to more accurate imputations.</a:t>
            </a:r>
            <a:endParaRPr sz="2100">
              <a:latin typeface="Calibri"/>
              <a:ea typeface="Calibri"/>
              <a:cs typeface="Calibri"/>
              <a:sym typeface="Calibri"/>
            </a:endParaRPr>
          </a:p>
          <a:p>
            <a:pPr indent="0" lvl="0" marL="0" rtl="0" algn="l">
              <a:spcBef>
                <a:spcPts val="0"/>
              </a:spcBef>
              <a:spcAft>
                <a:spcPts val="0"/>
              </a:spcAft>
              <a:buNone/>
            </a:pPr>
            <a:r>
              <a:t/>
            </a:r>
            <a:endParaRPr sz="1200">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5"/>
          <p:cNvSpPr txBox="1"/>
          <p:nvPr>
            <p:ph type="title"/>
          </p:nvPr>
        </p:nvSpPr>
        <p:spPr>
          <a:xfrm>
            <a:off x="1493044" y="369094"/>
            <a:ext cx="7022400" cy="994200"/>
          </a:xfrm>
          <a:prstGeom prst="rect">
            <a:avLst/>
          </a:prstGeom>
        </p:spPr>
        <p:txBody>
          <a:bodyPr anchorCtr="0" anchor="ctr" bIns="34275" lIns="34275" spcFirstLastPara="1" rIns="34275" wrap="square" tIns="34275">
            <a:normAutofit/>
          </a:bodyPr>
          <a:lstStyle/>
          <a:p>
            <a:pPr indent="0" lvl="0" marL="0" rtl="0" algn="l">
              <a:spcBef>
                <a:spcPts val="0"/>
              </a:spcBef>
              <a:spcAft>
                <a:spcPts val="0"/>
              </a:spcAft>
              <a:buNone/>
            </a:pPr>
            <a:r>
              <a:rPr lang="en"/>
              <a:t>Correlation Heatmap</a:t>
            </a:r>
            <a:endParaRPr/>
          </a:p>
        </p:txBody>
      </p:sp>
      <p:sp>
        <p:nvSpPr>
          <p:cNvPr id="374" name="Google Shape;374;p45"/>
          <p:cNvSpPr txBox="1"/>
          <p:nvPr>
            <p:ph idx="12" type="sldNum"/>
          </p:nvPr>
        </p:nvSpPr>
        <p:spPr>
          <a:xfrm>
            <a:off x="-11" y="9"/>
            <a:ext cx="318000" cy="346200"/>
          </a:xfrm>
          <a:prstGeom prst="rect">
            <a:avLst/>
          </a:prstGeom>
        </p:spPr>
        <p:txBody>
          <a:bodyPr anchorCtr="0" anchor="ctr" bIns="34275" lIns="34275" spcFirstLastPara="1" rIns="34275" wrap="square" tIns="34275">
            <a:spAutoFit/>
          </a:bodyPr>
          <a:lstStyle/>
          <a:p>
            <a:pPr indent="0" lvl="0" marL="0" rtl="0" algn="ctr">
              <a:spcBef>
                <a:spcPts val="0"/>
              </a:spcBef>
              <a:spcAft>
                <a:spcPts val="0"/>
              </a:spcAft>
              <a:buClr>
                <a:srgbClr val="888888"/>
              </a:buClr>
              <a:buSzPts val="1800"/>
              <a:buFont typeface="Calibri"/>
              <a:buNone/>
            </a:pPr>
            <a:fld id="{00000000-1234-1234-1234-123412341234}" type="slidenum">
              <a:rPr lang="en"/>
              <a:t>‹#›</a:t>
            </a:fld>
            <a:endParaRPr/>
          </a:p>
        </p:txBody>
      </p:sp>
      <p:pic>
        <p:nvPicPr>
          <p:cNvPr id="375" name="Google Shape;375;p45"/>
          <p:cNvPicPr preferRelativeResize="0"/>
          <p:nvPr/>
        </p:nvPicPr>
        <p:blipFill>
          <a:blip r:embed="rId3">
            <a:alphaModFix/>
          </a:blip>
          <a:stretch>
            <a:fillRect/>
          </a:stretch>
        </p:blipFill>
        <p:spPr>
          <a:xfrm>
            <a:off x="7159900" y="610826"/>
            <a:ext cx="1854669" cy="510750"/>
          </a:xfrm>
          <a:prstGeom prst="rect">
            <a:avLst/>
          </a:prstGeom>
          <a:noFill/>
          <a:ln>
            <a:noFill/>
          </a:ln>
        </p:spPr>
      </p:pic>
      <p:pic>
        <p:nvPicPr>
          <p:cNvPr id="376" name="Google Shape;376;p45"/>
          <p:cNvPicPr preferRelativeResize="0"/>
          <p:nvPr/>
        </p:nvPicPr>
        <p:blipFill>
          <a:blip r:embed="rId4">
            <a:alphaModFix/>
          </a:blip>
          <a:stretch>
            <a:fillRect/>
          </a:stretch>
        </p:blipFill>
        <p:spPr>
          <a:xfrm>
            <a:off x="2000775" y="1436950"/>
            <a:ext cx="5142456" cy="37065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46"/>
          <p:cNvSpPr txBox="1"/>
          <p:nvPr>
            <p:ph type="title"/>
          </p:nvPr>
        </p:nvSpPr>
        <p:spPr>
          <a:xfrm>
            <a:off x="623888" y="1282303"/>
            <a:ext cx="7886700" cy="2139600"/>
          </a:xfrm>
          <a:prstGeom prst="rect">
            <a:avLst/>
          </a:prstGeom>
        </p:spPr>
        <p:txBody>
          <a:bodyPr anchorCtr="0" anchor="b" bIns="34275" lIns="34275" spcFirstLastPara="1" rIns="34275" wrap="square" tIns="34275">
            <a:normAutofit/>
          </a:bodyPr>
          <a:lstStyle/>
          <a:p>
            <a:pPr indent="0" lvl="0" marL="0" rtl="0" algn="l">
              <a:spcBef>
                <a:spcPts val="0"/>
              </a:spcBef>
              <a:spcAft>
                <a:spcPts val="0"/>
              </a:spcAft>
              <a:buNone/>
            </a:pPr>
            <a:r>
              <a:rPr lang="en"/>
              <a:t>Modeling</a:t>
            </a:r>
            <a:endParaRPr/>
          </a:p>
        </p:txBody>
      </p:sp>
      <p:sp>
        <p:nvSpPr>
          <p:cNvPr id="382" name="Google Shape;382;p46"/>
          <p:cNvSpPr txBox="1"/>
          <p:nvPr>
            <p:ph idx="1" type="body"/>
          </p:nvPr>
        </p:nvSpPr>
        <p:spPr>
          <a:xfrm>
            <a:off x="623888" y="3442096"/>
            <a:ext cx="7886700" cy="1125000"/>
          </a:xfrm>
          <a:prstGeom prst="rect">
            <a:avLst/>
          </a:prstGeom>
        </p:spPr>
        <p:txBody>
          <a:bodyPr anchorCtr="0" anchor="t" bIns="34275" lIns="34275" spcFirstLastPara="1" rIns="34275" wrap="square" tIns="34275">
            <a:normAutofit/>
          </a:bodyPr>
          <a:lstStyle/>
          <a:p>
            <a:pPr indent="0" lvl="0" marL="0" rtl="0" algn="l">
              <a:spcBef>
                <a:spcPts val="800"/>
              </a:spcBef>
              <a:spcAft>
                <a:spcPts val="0"/>
              </a:spcAft>
              <a:buNone/>
            </a:pPr>
            <a:r>
              <a:t/>
            </a:r>
            <a:endParaRPr/>
          </a:p>
        </p:txBody>
      </p:sp>
      <p:sp>
        <p:nvSpPr>
          <p:cNvPr id="383" name="Google Shape;383;p46"/>
          <p:cNvSpPr txBox="1"/>
          <p:nvPr/>
        </p:nvSpPr>
        <p:spPr>
          <a:xfrm>
            <a:off x="-11" y="9"/>
            <a:ext cx="318000" cy="346200"/>
          </a:xfrm>
          <a:prstGeom prst="rect">
            <a:avLst/>
          </a:prstGeom>
          <a:noFill/>
          <a:ln>
            <a:noFill/>
          </a:ln>
        </p:spPr>
        <p:txBody>
          <a:bodyPr anchorCtr="0" anchor="ctr" bIns="34275" lIns="34275" spcFirstLastPara="1" rIns="34275" wrap="square" tIns="34275">
            <a:spAutoFit/>
          </a:bodyPr>
          <a:lstStyle/>
          <a:p>
            <a:pPr indent="0" lvl="0" marL="0" rtl="0" algn="ctr">
              <a:spcBef>
                <a:spcPts val="0"/>
              </a:spcBef>
              <a:spcAft>
                <a:spcPts val="0"/>
              </a:spcAft>
              <a:buNone/>
            </a:pPr>
            <a:fld id="{00000000-1234-1234-1234-123412341234}" type="slidenum">
              <a:rPr lang="en" sz="1800">
                <a:solidFill>
                  <a:srgbClr val="000000"/>
                </a:solidFill>
                <a:latin typeface="Calibri"/>
                <a:ea typeface="Calibri"/>
                <a:cs typeface="Calibri"/>
                <a:sym typeface="Calibri"/>
              </a:rPr>
              <a:t>‹#›</a:t>
            </a:fld>
            <a:endParaRPr sz="1800">
              <a:solidFill>
                <a:srgbClr val="000000"/>
              </a:solidFill>
              <a:latin typeface="Calibri"/>
              <a:ea typeface="Calibri"/>
              <a:cs typeface="Calibri"/>
              <a:sym typeface="Calibri"/>
            </a:endParaRPr>
          </a:p>
        </p:txBody>
      </p:sp>
      <p:pic>
        <p:nvPicPr>
          <p:cNvPr id="384" name="Google Shape;384;p46"/>
          <p:cNvPicPr preferRelativeResize="0"/>
          <p:nvPr/>
        </p:nvPicPr>
        <p:blipFill>
          <a:blip r:embed="rId3">
            <a:alphaModFix/>
          </a:blip>
          <a:stretch>
            <a:fillRect/>
          </a:stretch>
        </p:blipFill>
        <p:spPr>
          <a:xfrm>
            <a:off x="6492025" y="3920201"/>
            <a:ext cx="1854669" cy="5107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47"/>
          <p:cNvSpPr txBox="1"/>
          <p:nvPr>
            <p:ph type="title"/>
          </p:nvPr>
        </p:nvSpPr>
        <p:spPr>
          <a:xfrm>
            <a:off x="1150719" y="369094"/>
            <a:ext cx="7022400" cy="994200"/>
          </a:xfrm>
          <a:prstGeom prst="rect">
            <a:avLst/>
          </a:prstGeom>
        </p:spPr>
        <p:txBody>
          <a:bodyPr anchorCtr="0" anchor="ctr" bIns="34275" lIns="34275" spcFirstLastPara="1" rIns="34275" wrap="square" tIns="34275">
            <a:normAutofit/>
          </a:bodyPr>
          <a:lstStyle/>
          <a:p>
            <a:pPr indent="0" lvl="0" marL="0" rtl="0" algn="l">
              <a:spcBef>
                <a:spcPts val="0"/>
              </a:spcBef>
              <a:spcAft>
                <a:spcPts val="0"/>
              </a:spcAft>
              <a:buNone/>
            </a:pPr>
            <a:r>
              <a:rPr lang="en"/>
              <a:t>Model Building</a:t>
            </a:r>
            <a:endParaRPr/>
          </a:p>
        </p:txBody>
      </p:sp>
      <p:sp>
        <p:nvSpPr>
          <p:cNvPr id="390" name="Google Shape;390;p47"/>
          <p:cNvSpPr txBox="1"/>
          <p:nvPr>
            <p:ph idx="12" type="sldNum"/>
          </p:nvPr>
        </p:nvSpPr>
        <p:spPr>
          <a:xfrm>
            <a:off x="-11" y="9"/>
            <a:ext cx="318000" cy="346200"/>
          </a:xfrm>
          <a:prstGeom prst="rect">
            <a:avLst/>
          </a:prstGeom>
        </p:spPr>
        <p:txBody>
          <a:bodyPr anchorCtr="0" anchor="ctr" bIns="34275" lIns="34275" spcFirstLastPara="1" rIns="34275" wrap="square" tIns="34275">
            <a:spAutoFit/>
          </a:bodyPr>
          <a:lstStyle/>
          <a:p>
            <a:pPr indent="0" lvl="0" marL="0" rtl="0" algn="ctr">
              <a:spcBef>
                <a:spcPts val="0"/>
              </a:spcBef>
              <a:spcAft>
                <a:spcPts val="0"/>
              </a:spcAft>
              <a:buClr>
                <a:srgbClr val="888888"/>
              </a:buClr>
              <a:buSzPts val="1800"/>
              <a:buFont typeface="Calibri"/>
              <a:buNone/>
            </a:pPr>
            <a:fld id="{00000000-1234-1234-1234-123412341234}" type="slidenum">
              <a:rPr lang="en"/>
              <a:t>‹#›</a:t>
            </a:fld>
            <a:endParaRPr/>
          </a:p>
        </p:txBody>
      </p:sp>
      <p:pic>
        <p:nvPicPr>
          <p:cNvPr id="391" name="Google Shape;391;p47"/>
          <p:cNvPicPr preferRelativeResize="0"/>
          <p:nvPr/>
        </p:nvPicPr>
        <p:blipFill>
          <a:blip r:embed="rId3">
            <a:alphaModFix/>
          </a:blip>
          <a:stretch>
            <a:fillRect/>
          </a:stretch>
        </p:blipFill>
        <p:spPr>
          <a:xfrm>
            <a:off x="7159900" y="610826"/>
            <a:ext cx="1854669" cy="510750"/>
          </a:xfrm>
          <a:prstGeom prst="rect">
            <a:avLst/>
          </a:prstGeom>
          <a:noFill/>
          <a:ln>
            <a:noFill/>
          </a:ln>
        </p:spPr>
      </p:pic>
      <p:sp>
        <p:nvSpPr>
          <p:cNvPr id="392" name="Google Shape;392;p47"/>
          <p:cNvSpPr txBox="1"/>
          <p:nvPr/>
        </p:nvSpPr>
        <p:spPr>
          <a:xfrm>
            <a:off x="628650" y="1442700"/>
            <a:ext cx="7647600" cy="39303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800"/>
              </a:spcBef>
              <a:spcAft>
                <a:spcPts val="0"/>
              </a:spcAft>
              <a:buNone/>
            </a:pPr>
            <a:r>
              <a:rPr b="1" i="1" lang="en" sz="1800">
                <a:solidFill>
                  <a:schemeClr val="dk1"/>
                </a:solidFill>
                <a:latin typeface="Calibri"/>
                <a:ea typeface="Calibri"/>
                <a:cs typeface="Calibri"/>
                <a:sym typeface="Calibri"/>
              </a:rPr>
              <a:t>Models built :</a:t>
            </a:r>
            <a:endParaRPr b="1" i="1" sz="1800">
              <a:solidFill>
                <a:schemeClr val="dk1"/>
              </a:solidFill>
              <a:latin typeface="Calibri"/>
              <a:ea typeface="Calibri"/>
              <a:cs typeface="Calibri"/>
              <a:sym typeface="Calibri"/>
            </a:endParaRPr>
          </a:p>
          <a:p>
            <a:pPr indent="-342900" lvl="0" marL="457200" rtl="0" algn="l">
              <a:lnSpc>
                <a:spcPct val="90000"/>
              </a:lnSpc>
              <a:spcBef>
                <a:spcPts val="80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Logistic Regression					</a:t>
            </a:r>
            <a:endParaRPr sz="1800">
              <a:solidFill>
                <a:schemeClr val="dk1"/>
              </a:solidFill>
              <a:latin typeface="Calibri"/>
              <a:ea typeface="Calibri"/>
              <a:cs typeface="Calibri"/>
              <a:sym typeface="Calibri"/>
            </a:endParaRPr>
          </a:p>
          <a:p>
            <a:pPr indent="-342900" lvl="0" marL="457200" rtl="0" algn="l">
              <a:lnSpc>
                <a:spcPct val="90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SVM							</a:t>
            </a:r>
            <a:endParaRPr sz="1800">
              <a:solidFill>
                <a:schemeClr val="dk1"/>
              </a:solidFill>
              <a:latin typeface="Calibri"/>
              <a:ea typeface="Calibri"/>
              <a:cs typeface="Calibri"/>
              <a:sym typeface="Calibri"/>
            </a:endParaRPr>
          </a:p>
          <a:p>
            <a:pPr indent="-342900" lvl="0" marL="457200" rtl="0" algn="l">
              <a:lnSpc>
                <a:spcPct val="90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KNN</a:t>
            </a:r>
            <a:endParaRPr sz="1800">
              <a:solidFill>
                <a:schemeClr val="dk1"/>
              </a:solidFill>
              <a:latin typeface="Calibri"/>
              <a:ea typeface="Calibri"/>
              <a:cs typeface="Calibri"/>
              <a:sym typeface="Calibri"/>
            </a:endParaRPr>
          </a:p>
          <a:p>
            <a:pPr indent="-342900" lvl="0" marL="457200" rtl="0" algn="l">
              <a:lnSpc>
                <a:spcPct val="90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Decision Tree</a:t>
            </a:r>
            <a:endParaRPr sz="1800">
              <a:solidFill>
                <a:schemeClr val="dk1"/>
              </a:solidFill>
              <a:latin typeface="Calibri"/>
              <a:ea typeface="Calibri"/>
              <a:cs typeface="Calibri"/>
              <a:sym typeface="Calibri"/>
            </a:endParaRPr>
          </a:p>
          <a:p>
            <a:pPr indent="-342900" lvl="0" marL="457200" rtl="0" algn="l">
              <a:lnSpc>
                <a:spcPct val="90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Random Forest</a:t>
            </a:r>
            <a:endParaRPr sz="1800">
              <a:solidFill>
                <a:schemeClr val="dk1"/>
              </a:solidFill>
              <a:latin typeface="Calibri"/>
              <a:ea typeface="Calibri"/>
              <a:cs typeface="Calibri"/>
              <a:sym typeface="Calibri"/>
            </a:endParaRPr>
          </a:p>
          <a:p>
            <a:pPr indent="-342900" lvl="0" marL="457200" rtl="0" algn="l">
              <a:lnSpc>
                <a:spcPct val="90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XGBoost</a:t>
            </a:r>
            <a:endParaRPr sz="1800">
              <a:solidFill>
                <a:schemeClr val="dk1"/>
              </a:solidFill>
              <a:latin typeface="Calibri"/>
              <a:ea typeface="Calibri"/>
              <a:cs typeface="Calibri"/>
              <a:sym typeface="Calibri"/>
            </a:endParaRPr>
          </a:p>
          <a:p>
            <a:pPr indent="-342900" lvl="0" marL="457200" rtl="0" algn="l">
              <a:lnSpc>
                <a:spcPct val="90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Cat Boost</a:t>
            </a:r>
            <a:endParaRPr sz="1800">
              <a:solidFill>
                <a:schemeClr val="dk1"/>
              </a:solidFill>
              <a:latin typeface="Calibri"/>
              <a:ea typeface="Calibri"/>
              <a:cs typeface="Calibri"/>
              <a:sym typeface="Calibri"/>
            </a:endParaRPr>
          </a:p>
          <a:p>
            <a:pPr indent="-342900" lvl="0" marL="457200" rtl="0" algn="l">
              <a:lnSpc>
                <a:spcPct val="90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LightGBM</a:t>
            </a:r>
            <a:endParaRPr sz="1800">
              <a:solidFill>
                <a:schemeClr val="dk1"/>
              </a:solidFill>
              <a:latin typeface="Calibri"/>
              <a:ea typeface="Calibri"/>
              <a:cs typeface="Calibri"/>
              <a:sym typeface="Calibri"/>
            </a:endParaRPr>
          </a:p>
          <a:p>
            <a:pPr indent="-342900" lvl="0" marL="457200" rtl="0" algn="l">
              <a:lnSpc>
                <a:spcPct val="90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Gradient Boost</a:t>
            </a:r>
            <a:endParaRPr sz="1800">
              <a:solidFill>
                <a:schemeClr val="dk1"/>
              </a:solidFill>
              <a:latin typeface="Calibri"/>
              <a:ea typeface="Calibri"/>
              <a:cs typeface="Calibri"/>
              <a:sym typeface="Calibri"/>
            </a:endParaRPr>
          </a:p>
          <a:p>
            <a:pPr indent="-342900" lvl="0" marL="457200" rtl="0" algn="l">
              <a:lnSpc>
                <a:spcPct val="90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Ada Boost</a:t>
            </a:r>
            <a:endParaRPr sz="1800">
              <a:solidFill>
                <a:schemeClr val="dk1"/>
              </a:solidFill>
              <a:latin typeface="Calibri"/>
              <a:ea typeface="Calibri"/>
              <a:cs typeface="Calibri"/>
              <a:sym typeface="Calibri"/>
            </a:endParaRPr>
          </a:p>
          <a:p>
            <a:pPr indent="0" lvl="0" marL="0" rtl="0" algn="l">
              <a:lnSpc>
                <a:spcPct val="90000"/>
              </a:lnSpc>
              <a:spcBef>
                <a:spcPts val="800"/>
              </a:spcBef>
              <a:spcAft>
                <a:spcPts val="0"/>
              </a:spcAft>
              <a:buNone/>
            </a:pPr>
            <a:r>
              <a:rPr lang="en" sz="1800">
                <a:solidFill>
                  <a:schemeClr val="dk1"/>
                </a:solidFill>
                <a:latin typeface="Calibri"/>
                <a:ea typeface="Calibri"/>
                <a:cs typeface="Calibri"/>
                <a:sym typeface="Calibri"/>
              </a:rPr>
              <a:t>Used GridSearch for tuning hyperparameters</a:t>
            </a:r>
            <a:endParaRPr sz="1800">
              <a:solidFill>
                <a:schemeClr val="dk1"/>
              </a:solidFill>
              <a:latin typeface="Calibri"/>
              <a:ea typeface="Calibri"/>
              <a:cs typeface="Calibri"/>
              <a:sym typeface="Calibri"/>
            </a:endParaRPr>
          </a:p>
          <a:p>
            <a:pPr indent="0" lvl="0" marL="0" rtl="0" algn="l">
              <a:lnSpc>
                <a:spcPct val="90000"/>
              </a:lnSpc>
              <a:spcBef>
                <a:spcPts val="800"/>
              </a:spcBef>
              <a:spcAft>
                <a:spcPts val="0"/>
              </a:spcAft>
              <a:buNone/>
            </a:pPr>
            <a:r>
              <a:rPr lang="en" sz="1800">
                <a:solidFill>
                  <a:schemeClr val="dk1"/>
                </a:solidFill>
                <a:latin typeface="Calibri"/>
                <a:ea typeface="Calibri"/>
                <a:cs typeface="Calibri"/>
                <a:sym typeface="Calibri"/>
              </a:rPr>
              <a:t>Used the best estimators to train the model to get best AUC.</a:t>
            </a:r>
            <a:endParaRPr sz="1800">
              <a:solidFill>
                <a:schemeClr val="dk1"/>
              </a:solidFill>
              <a:latin typeface="Calibri"/>
              <a:ea typeface="Calibri"/>
              <a:cs typeface="Calibri"/>
              <a:sym typeface="Calibri"/>
            </a:endParaRPr>
          </a:p>
          <a:p>
            <a:pPr indent="0" lvl="0" marL="0" rtl="0" algn="l">
              <a:lnSpc>
                <a:spcPct val="90000"/>
              </a:lnSpc>
              <a:spcBef>
                <a:spcPts val="80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48"/>
          <p:cNvSpPr txBox="1"/>
          <p:nvPr>
            <p:ph type="title"/>
          </p:nvPr>
        </p:nvSpPr>
        <p:spPr>
          <a:xfrm>
            <a:off x="1150719" y="369094"/>
            <a:ext cx="7022400" cy="994200"/>
          </a:xfrm>
          <a:prstGeom prst="rect">
            <a:avLst/>
          </a:prstGeom>
        </p:spPr>
        <p:txBody>
          <a:bodyPr anchorCtr="0" anchor="ctr" bIns="34275" lIns="34275" spcFirstLastPara="1" rIns="34275" wrap="square" tIns="34275">
            <a:normAutofit/>
          </a:bodyPr>
          <a:lstStyle/>
          <a:p>
            <a:pPr indent="0" lvl="0" marL="0" rtl="0" algn="l">
              <a:spcBef>
                <a:spcPts val="0"/>
              </a:spcBef>
              <a:spcAft>
                <a:spcPts val="0"/>
              </a:spcAft>
              <a:buNone/>
            </a:pPr>
            <a:r>
              <a:rPr lang="en"/>
              <a:t>Model Evaluation</a:t>
            </a:r>
            <a:endParaRPr/>
          </a:p>
        </p:txBody>
      </p:sp>
      <p:sp>
        <p:nvSpPr>
          <p:cNvPr id="398" name="Google Shape;398;p48"/>
          <p:cNvSpPr txBox="1"/>
          <p:nvPr>
            <p:ph idx="12" type="sldNum"/>
          </p:nvPr>
        </p:nvSpPr>
        <p:spPr>
          <a:xfrm>
            <a:off x="-11" y="9"/>
            <a:ext cx="318000" cy="346200"/>
          </a:xfrm>
          <a:prstGeom prst="rect">
            <a:avLst/>
          </a:prstGeom>
        </p:spPr>
        <p:txBody>
          <a:bodyPr anchorCtr="0" anchor="ctr" bIns="34275" lIns="34275" spcFirstLastPara="1" rIns="34275" wrap="square" tIns="34275">
            <a:spAutoFit/>
          </a:bodyPr>
          <a:lstStyle/>
          <a:p>
            <a:pPr indent="0" lvl="0" marL="0" rtl="0" algn="ctr">
              <a:spcBef>
                <a:spcPts val="0"/>
              </a:spcBef>
              <a:spcAft>
                <a:spcPts val="0"/>
              </a:spcAft>
              <a:buClr>
                <a:srgbClr val="888888"/>
              </a:buClr>
              <a:buSzPts val="1800"/>
              <a:buFont typeface="Calibri"/>
              <a:buNone/>
            </a:pPr>
            <a:fld id="{00000000-1234-1234-1234-123412341234}" type="slidenum">
              <a:rPr lang="en"/>
              <a:t>‹#›</a:t>
            </a:fld>
            <a:endParaRPr/>
          </a:p>
        </p:txBody>
      </p:sp>
      <p:pic>
        <p:nvPicPr>
          <p:cNvPr id="399" name="Google Shape;399;p48"/>
          <p:cNvPicPr preferRelativeResize="0"/>
          <p:nvPr/>
        </p:nvPicPr>
        <p:blipFill>
          <a:blip r:embed="rId3">
            <a:alphaModFix/>
          </a:blip>
          <a:stretch>
            <a:fillRect/>
          </a:stretch>
        </p:blipFill>
        <p:spPr>
          <a:xfrm>
            <a:off x="7159900" y="610826"/>
            <a:ext cx="1854669" cy="510750"/>
          </a:xfrm>
          <a:prstGeom prst="rect">
            <a:avLst/>
          </a:prstGeom>
          <a:noFill/>
          <a:ln>
            <a:noFill/>
          </a:ln>
        </p:spPr>
      </p:pic>
      <p:sp>
        <p:nvSpPr>
          <p:cNvPr id="400" name="Google Shape;400;p48"/>
          <p:cNvSpPr txBox="1"/>
          <p:nvPr/>
        </p:nvSpPr>
        <p:spPr>
          <a:xfrm>
            <a:off x="628650" y="1442700"/>
            <a:ext cx="7647600" cy="35073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800"/>
              </a:spcBef>
              <a:spcAft>
                <a:spcPts val="0"/>
              </a:spcAft>
              <a:buNone/>
            </a:pPr>
            <a:r>
              <a:rPr lang="en" sz="1800">
                <a:solidFill>
                  <a:schemeClr val="dk1"/>
                </a:solidFill>
                <a:latin typeface="Calibri"/>
                <a:ea typeface="Calibri"/>
                <a:cs typeface="Calibri"/>
                <a:sym typeface="Calibri"/>
              </a:rPr>
              <a:t>All models are evaluated using below metrics:</a:t>
            </a:r>
            <a:endParaRPr sz="1800">
              <a:solidFill>
                <a:schemeClr val="dk1"/>
              </a:solidFill>
              <a:latin typeface="Calibri"/>
              <a:ea typeface="Calibri"/>
              <a:cs typeface="Calibri"/>
              <a:sym typeface="Calibri"/>
            </a:endParaRPr>
          </a:p>
          <a:p>
            <a:pPr indent="0" lvl="0" marL="0" rtl="0" algn="l">
              <a:lnSpc>
                <a:spcPct val="90000"/>
              </a:lnSpc>
              <a:spcBef>
                <a:spcPts val="800"/>
              </a:spcBef>
              <a:spcAft>
                <a:spcPts val="0"/>
              </a:spcAft>
              <a:buNone/>
            </a:pPr>
            <a:r>
              <a:t/>
            </a:r>
            <a:endParaRPr sz="1800">
              <a:solidFill>
                <a:schemeClr val="dk1"/>
              </a:solidFill>
              <a:latin typeface="Calibri"/>
              <a:ea typeface="Calibri"/>
              <a:cs typeface="Calibri"/>
              <a:sym typeface="Calibri"/>
            </a:endParaRPr>
          </a:p>
          <a:p>
            <a:pPr indent="-342900" lvl="0" marL="457200" rtl="0" algn="l">
              <a:lnSpc>
                <a:spcPct val="90000"/>
              </a:lnSpc>
              <a:spcBef>
                <a:spcPts val="800"/>
              </a:spcBef>
              <a:spcAft>
                <a:spcPts val="0"/>
              </a:spcAft>
              <a:buClr>
                <a:schemeClr val="dk1"/>
              </a:buClr>
              <a:buSzPts val="1800"/>
              <a:buFont typeface="Calibri"/>
              <a:buChar char="●"/>
            </a:pPr>
            <a:r>
              <a:rPr i="1" lang="en" sz="1800">
                <a:solidFill>
                  <a:schemeClr val="dk1"/>
                </a:solidFill>
                <a:latin typeface="Calibri"/>
                <a:ea typeface="Calibri"/>
                <a:cs typeface="Calibri"/>
                <a:sym typeface="Calibri"/>
              </a:rPr>
              <a:t>Accuracy:</a:t>
            </a:r>
            <a:r>
              <a:rPr lang="en" sz="1800">
                <a:solidFill>
                  <a:schemeClr val="dk1"/>
                </a:solidFill>
                <a:latin typeface="Calibri"/>
                <a:ea typeface="Calibri"/>
                <a:cs typeface="Calibri"/>
                <a:sym typeface="Calibri"/>
              </a:rPr>
              <a:t> Measure of the overall correctness of a classification model. </a:t>
            </a:r>
            <a:endParaRPr sz="1800">
              <a:solidFill>
                <a:schemeClr val="dk1"/>
              </a:solidFill>
              <a:latin typeface="Calibri"/>
              <a:ea typeface="Calibri"/>
              <a:cs typeface="Calibri"/>
              <a:sym typeface="Calibri"/>
            </a:endParaRPr>
          </a:p>
          <a:p>
            <a:pPr indent="-342900" lvl="0" marL="457200" rtl="0" algn="l">
              <a:lnSpc>
                <a:spcPct val="90000"/>
              </a:lnSpc>
              <a:spcBef>
                <a:spcPts val="0"/>
              </a:spcBef>
              <a:spcAft>
                <a:spcPts val="0"/>
              </a:spcAft>
              <a:buClr>
                <a:schemeClr val="dk1"/>
              </a:buClr>
              <a:buSzPts val="1800"/>
              <a:buFont typeface="Calibri"/>
              <a:buChar char="●"/>
            </a:pPr>
            <a:r>
              <a:rPr i="1" lang="en" sz="1800">
                <a:solidFill>
                  <a:schemeClr val="dk1"/>
                </a:solidFill>
                <a:latin typeface="Calibri"/>
                <a:ea typeface="Calibri"/>
                <a:cs typeface="Calibri"/>
                <a:sym typeface="Calibri"/>
              </a:rPr>
              <a:t>AUC Score: </a:t>
            </a:r>
            <a:r>
              <a:rPr lang="en" sz="1800">
                <a:solidFill>
                  <a:schemeClr val="dk1"/>
                </a:solidFill>
                <a:latin typeface="Calibri"/>
                <a:ea typeface="Calibri"/>
                <a:cs typeface="Calibri"/>
                <a:sym typeface="Calibri"/>
              </a:rPr>
              <a:t>Measures the area under the Receiver Operating Characteristic (ROC) curve. It represents the ability of the model to distinguish between positive and negative classes, with higher values indicating better performance</a:t>
            </a:r>
            <a:endParaRPr sz="1800">
              <a:solidFill>
                <a:schemeClr val="dk1"/>
              </a:solidFill>
              <a:latin typeface="Calibri"/>
              <a:ea typeface="Calibri"/>
              <a:cs typeface="Calibri"/>
              <a:sym typeface="Calibri"/>
            </a:endParaRPr>
          </a:p>
          <a:p>
            <a:pPr indent="-342900" lvl="0" marL="457200" rtl="0" algn="l">
              <a:lnSpc>
                <a:spcPct val="90000"/>
              </a:lnSpc>
              <a:spcBef>
                <a:spcPts val="0"/>
              </a:spcBef>
              <a:spcAft>
                <a:spcPts val="0"/>
              </a:spcAft>
              <a:buClr>
                <a:schemeClr val="dk1"/>
              </a:buClr>
              <a:buSzPts val="1800"/>
              <a:buFont typeface="Calibri"/>
              <a:buChar char="●"/>
            </a:pPr>
            <a:r>
              <a:rPr i="1" lang="en" sz="1800">
                <a:solidFill>
                  <a:schemeClr val="dk1"/>
                </a:solidFill>
                <a:latin typeface="Calibri"/>
                <a:ea typeface="Calibri"/>
                <a:cs typeface="Calibri"/>
                <a:sym typeface="Calibri"/>
              </a:rPr>
              <a:t>ROC Curve:</a:t>
            </a:r>
            <a:r>
              <a:rPr lang="en" sz="1800">
                <a:solidFill>
                  <a:schemeClr val="dk1"/>
                </a:solidFill>
                <a:latin typeface="Calibri"/>
                <a:ea typeface="Calibri"/>
                <a:cs typeface="Calibri"/>
                <a:sym typeface="Calibri"/>
              </a:rPr>
              <a:t> Graphical representation of the true positive rate (sensitivity) against the false positive rate (1-specificity) for different threshold values</a:t>
            </a:r>
            <a:endParaRPr sz="1800">
              <a:solidFill>
                <a:schemeClr val="dk1"/>
              </a:solidFill>
              <a:latin typeface="Calibri"/>
              <a:ea typeface="Calibri"/>
              <a:cs typeface="Calibri"/>
              <a:sym typeface="Calibri"/>
            </a:endParaRPr>
          </a:p>
          <a:p>
            <a:pPr indent="0" lvl="0" marL="0" rtl="0" algn="l">
              <a:lnSpc>
                <a:spcPct val="90000"/>
              </a:lnSpc>
              <a:spcBef>
                <a:spcPts val="80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49"/>
          <p:cNvSpPr txBox="1"/>
          <p:nvPr>
            <p:ph type="title"/>
          </p:nvPr>
        </p:nvSpPr>
        <p:spPr>
          <a:xfrm>
            <a:off x="623888" y="1282303"/>
            <a:ext cx="7886700" cy="2139600"/>
          </a:xfrm>
          <a:prstGeom prst="rect">
            <a:avLst/>
          </a:prstGeom>
        </p:spPr>
        <p:txBody>
          <a:bodyPr anchorCtr="0" anchor="b" bIns="34275" lIns="34275" spcFirstLastPara="1" rIns="34275" wrap="square" tIns="34275">
            <a:normAutofit/>
          </a:bodyPr>
          <a:lstStyle/>
          <a:p>
            <a:pPr indent="0" lvl="0" marL="0" rtl="0" algn="l">
              <a:spcBef>
                <a:spcPts val="0"/>
              </a:spcBef>
              <a:spcAft>
                <a:spcPts val="0"/>
              </a:spcAft>
              <a:buNone/>
            </a:pPr>
            <a:r>
              <a:rPr lang="en"/>
              <a:t>Results</a:t>
            </a:r>
            <a:endParaRPr/>
          </a:p>
        </p:txBody>
      </p:sp>
      <p:sp>
        <p:nvSpPr>
          <p:cNvPr id="406" name="Google Shape;406;p49"/>
          <p:cNvSpPr txBox="1"/>
          <p:nvPr>
            <p:ph idx="1" type="body"/>
          </p:nvPr>
        </p:nvSpPr>
        <p:spPr>
          <a:xfrm>
            <a:off x="623888" y="3442096"/>
            <a:ext cx="7886700" cy="1125000"/>
          </a:xfrm>
          <a:prstGeom prst="rect">
            <a:avLst/>
          </a:prstGeom>
        </p:spPr>
        <p:txBody>
          <a:bodyPr anchorCtr="0" anchor="t" bIns="34275" lIns="34275" spcFirstLastPara="1" rIns="34275" wrap="square" tIns="34275">
            <a:normAutofit/>
          </a:bodyPr>
          <a:lstStyle/>
          <a:p>
            <a:pPr indent="0" lvl="0" marL="0" rtl="0" algn="l">
              <a:spcBef>
                <a:spcPts val="800"/>
              </a:spcBef>
              <a:spcAft>
                <a:spcPts val="0"/>
              </a:spcAft>
              <a:buNone/>
            </a:pPr>
            <a:r>
              <a:t/>
            </a:r>
            <a:endParaRPr/>
          </a:p>
        </p:txBody>
      </p:sp>
      <p:sp>
        <p:nvSpPr>
          <p:cNvPr id="407" name="Google Shape;407;p49"/>
          <p:cNvSpPr txBox="1"/>
          <p:nvPr/>
        </p:nvSpPr>
        <p:spPr>
          <a:xfrm>
            <a:off x="-11" y="9"/>
            <a:ext cx="318000" cy="346200"/>
          </a:xfrm>
          <a:prstGeom prst="rect">
            <a:avLst/>
          </a:prstGeom>
          <a:noFill/>
          <a:ln>
            <a:noFill/>
          </a:ln>
        </p:spPr>
        <p:txBody>
          <a:bodyPr anchorCtr="0" anchor="ctr" bIns="34275" lIns="34275" spcFirstLastPara="1" rIns="34275" wrap="square" tIns="34275">
            <a:spAutoFit/>
          </a:bodyPr>
          <a:lstStyle/>
          <a:p>
            <a:pPr indent="0" lvl="0" marL="0" rtl="0" algn="ctr">
              <a:spcBef>
                <a:spcPts val="0"/>
              </a:spcBef>
              <a:spcAft>
                <a:spcPts val="0"/>
              </a:spcAft>
              <a:buNone/>
            </a:pPr>
            <a:fld id="{00000000-1234-1234-1234-123412341234}" type="slidenum">
              <a:rPr lang="en" sz="1800">
                <a:solidFill>
                  <a:srgbClr val="000000"/>
                </a:solidFill>
                <a:latin typeface="Calibri"/>
                <a:ea typeface="Calibri"/>
                <a:cs typeface="Calibri"/>
                <a:sym typeface="Calibri"/>
              </a:rPr>
              <a:t>‹#›</a:t>
            </a:fld>
            <a:endParaRPr sz="1800">
              <a:solidFill>
                <a:srgbClr val="000000"/>
              </a:solidFill>
              <a:latin typeface="Calibri"/>
              <a:ea typeface="Calibri"/>
              <a:cs typeface="Calibri"/>
              <a:sym typeface="Calibri"/>
            </a:endParaRPr>
          </a:p>
        </p:txBody>
      </p:sp>
      <p:pic>
        <p:nvPicPr>
          <p:cNvPr id="408" name="Google Shape;408;p49"/>
          <p:cNvPicPr preferRelativeResize="0"/>
          <p:nvPr/>
        </p:nvPicPr>
        <p:blipFill>
          <a:blip r:embed="rId3">
            <a:alphaModFix/>
          </a:blip>
          <a:stretch>
            <a:fillRect/>
          </a:stretch>
        </p:blipFill>
        <p:spPr>
          <a:xfrm>
            <a:off x="6492025" y="3920201"/>
            <a:ext cx="1854669" cy="5107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50"/>
          <p:cNvSpPr txBox="1"/>
          <p:nvPr>
            <p:ph type="title"/>
          </p:nvPr>
        </p:nvSpPr>
        <p:spPr>
          <a:xfrm>
            <a:off x="1493044" y="369094"/>
            <a:ext cx="7022400" cy="994200"/>
          </a:xfrm>
          <a:prstGeom prst="rect">
            <a:avLst/>
          </a:prstGeom>
        </p:spPr>
        <p:txBody>
          <a:bodyPr anchorCtr="0" anchor="ctr" bIns="34275" lIns="34275" spcFirstLastPara="1" rIns="34275" wrap="square" tIns="34275">
            <a:normAutofit/>
          </a:bodyPr>
          <a:lstStyle/>
          <a:p>
            <a:pPr indent="0" lvl="0" marL="0" rtl="0" algn="l">
              <a:spcBef>
                <a:spcPts val="0"/>
              </a:spcBef>
              <a:spcAft>
                <a:spcPts val="0"/>
              </a:spcAft>
              <a:buNone/>
            </a:pPr>
            <a:r>
              <a:rPr lang="en"/>
              <a:t>Results</a:t>
            </a:r>
            <a:endParaRPr/>
          </a:p>
        </p:txBody>
      </p:sp>
      <p:sp>
        <p:nvSpPr>
          <p:cNvPr id="414" name="Google Shape;414;p50"/>
          <p:cNvSpPr txBox="1"/>
          <p:nvPr>
            <p:ph idx="12" type="sldNum"/>
          </p:nvPr>
        </p:nvSpPr>
        <p:spPr>
          <a:xfrm>
            <a:off x="-11" y="9"/>
            <a:ext cx="318000" cy="346200"/>
          </a:xfrm>
          <a:prstGeom prst="rect">
            <a:avLst/>
          </a:prstGeom>
        </p:spPr>
        <p:txBody>
          <a:bodyPr anchorCtr="0" anchor="ctr" bIns="34275" lIns="34275" spcFirstLastPara="1" rIns="34275" wrap="square" tIns="34275">
            <a:spAutoFit/>
          </a:bodyPr>
          <a:lstStyle/>
          <a:p>
            <a:pPr indent="0" lvl="0" marL="0" rtl="0" algn="ctr">
              <a:spcBef>
                <a:spcPts val="0"/>
              </a:spcBef>
              <a:spcAft>
                <a:spcPts val="0"/>
              </a:spcAft>
              <a:buClr>
                <a:srgbClr val="888888"/>
              </a:buClr>
              <a:buSzPts val="1800"/>
              <a:buFont typeface="Calibri"/>
              <a:buNone/>
            </a:pPr>
            <a:fld id="{00000000-1234-1234-1234-123412341234}" type="slidenum">
              <a:rPr lang="en"/>
              <a:t>‹#›</a:t>
            </a:fld>
            <a:endParaRPr/>
          </a:p>
        </p:txBody>
      </p:sp>
      <p:pic>
        <p:nvPicPr>
          <p:cNvPr id="415" name="Google Shape;415;p50"/>
          <p:cNvPicPr preferRelativeResize="0"/>
          <p:nvPr/>
        </p:nvPicPr>
        <p:blipFill>
          <a:blip r:embed="rId3">
            <a:alphaModFix/>
          </a:blip>
          <a:stretch>
            <a:fillRect/>
          </a:stretch>
        </p:blipFill>
        <p:spPr>
          <a:xfrm>
            <a:off x="7159900" y="610826"/>
            <a:ext cx="1854669" cy="510750"/>
          </a:xfrm>
          <a:prstGeom prst="rect">
            <a:avLst/>
          </a:prstGeom>
          <a:noFill/>
          <a:ln>
            <a:noFill/>
          </a:ln>
        </p:spPr>
      </p:pic>
      <p:graphicFrame>
        <p:nvGraphicFramePr>
          <p:cNvPr id="416" name="Google Shape;416;p50"/>
          <p:cNvGraphicFramePr/>
          <p:nvPr/>
        </p:nvGraphicFramePr>
        <p:xfrm>
          <a:off x="1681875" y="1425275"/>
          <a:ext cx="3000000" cy="3000000"/>
        </p:xfrm>
        <a:graphic>
          <a:graphicData uri="http://schemas.openxmlformats.org/drawingml/2006/table">
            <a:tbl>
              <a:tblPr>
                <a:noFill/>
                <a:tableStyleId>{56970F82-E39C-4C48-AC2F-9BD8F06A5552}</a:tableStyleId>
              </a:tblPr>
              <a:tblGrid>
                <a:gridCol w="1809750"/>
                <a:gridCol w="1809750"/>
                <a:gridCol w="1809750"/>
              </a:tblGrid>
              <a:tr h="319050">
                <a:tc>
                  <a:txBody>
                    <a:bodyPr/>
                    <a:lstStyle/>
                    <a:p>
                      <a:pPr indent="0" lvl="0" marL="0" rtl="0" algn="l">
                        <a:spcBef>
                          <a:spcPts val="0"/>
                        </a:spcBef>
                        <a:spcAft>
                          <a:spcPts val="0"/>
                        </a:spcAft>
                        <a:buNone/>
                      </a:pPr>
                      <a:r>
                        <a:rPr b="1" lang="en" sz="1000"/>
                        <a:t>Model</a:t>
                      </a:r>
                      <a:endParaRPr b="1" sz="1000"/>
                    </a:p>
                  </a:txBody>
                  <a:tcPr marT="91425" marB="91425" marR="91425" marL="91425"/>
                </a:tc>
                <a:tc>
                  <a:txBody>
                    <a:bodyPr/>
                    <a:lstStyle/>
                    <a:p>
                      <a:pPr indent="0" lvl="0" marL="0" rtl="0" algn="l">
                        <a:spcBef>
                          <a:spcPts val="0"/>
                        </a:spcBef>
                        <a:spcAft>
                          <a:spcPts val="0"/>
                        </a:spcAft>
                        <a:buNone/>
                      </a:pPr>
                      <a:r>
                        <a:rPr b="1" lang="en" sz="1000"/>
                        <a:t>Our AUC</a:t>
                      </a:r>
                      <a:endParaRPr b="1" sz="1000"/>
                    </a:p>
                  </a:txBody>
                  <a:tcPr marT="91425" marB="91425" marR="91425" marL="91425"/>
                </a:tc>
                <a:tc>
                  <a:txBody>
                    <a:bodyPr/>
                    <a:lstStyle/>
                    <a:p>
                      <a:pPr indent="0" lvl="0" marL="0" rtl="0" algn="l">
                        <a:spcBef>
                          <a:spcPts val="0"/>
                        </a:spcBef>
                        <a:spcAft>
                          <a:spcPts val="0"/>
                        </a:spcAft>
                        <a:buNone/>
                      </a:pPr>
                      <a:r>
                        <a:rPr b="1" lang="en" sz="1000"/>
                        <a:t>Study AUC</a:t>
                      </a:r>
                      <a:endParaRPr b="1" sz="1000"/>
                    </a:p>
                  </a:txBody>
                  <a:tcPr marT="91425" marB="91425" marR="91425" marL="91425"/>
                </a:tc>
              </a:tr>
              <a:tr h="319050">
                <a:tc>
                  <a:txBody>
                    <a:bodyPr/>
                    <a:lstStyle/>
                    <a:p>
                      <a:pPr indent="0" lvl="0" marL="0" rtl="0" algn="l">
                        <a:spcBef>
                          <a:spcPts val="0"/>
                        </a:spcBef>
                        <a:spcAft>
                          <a:spcPts val="0"/>
                        </a:spcAft>
                        <a:buNone/>
                      </a:pPr>
                      <a:r>
                        <a:rPr lang="en" sz="1000"/>
                        <a:t>Logistic Regression</a:t>
                      </a:r>
                      <a:endParaRPr sz="10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000">
                          <a:solidFill>
                            <a:schemeClr val="accent6"/>
                          </a:solidFill>
                        </a:rPr>
                        <a:t>0.741</a:t>
                      </a:r>
                      <a:endParaRPr sz="1000">
                        <a:solidFill>
                          <a:schemeClr val="accent6"/>
                        </a:solidFill>
                      </a:endParaRPr>
                    </a:p>
                  </a:txBody>
                  <a:tcPr marT="91425" marB="91425" marR="91425" marL="91425"/>
                </a:tc>
                <a:tc>
                  <a:txBody>
                    <a:bodyPr/>
                    <a:lstStyle/>
                    <a:p>
                      <a:pPr indent="0" lvl="0" marL="0" rtl="0" algn="l">
                        <a:spcBef>
                          <a:spcPts val="0"/>
                        </a:spcBef>
                        <a:spcAft>
                          <a:spcPts val="0"/>
                        </a:spcAft>
                        <a:buNone/>
                      </a:pPr>
                      <a:r>
                        <a:rPr lang="en" sz="1000"/>
                        <a:t>0.730</a:t>
                      </a:r>
                      <a:endParaRPr sz="1000"/>
                    </a:p>
                  </a:txBody>
                  <a:tcPr marT="91425" marB="91425" marR="91425" marL="91425"/>
                </a:tc>
              </a:tr>
              <a:tr h="319050">
                <a:tc>
                  <a:txBody>
                    <a:bodyPr/>
                    <a:lstStyle/>
                    <a:p>
                      <a:pPr indent="0" lvl="0" marL="0" rtl="0" algn="l">
                        <a:spcBef>
                          <a:spcPts val="0"/>
                        </a:spcBef>
                        <a:spcAft>
                          <a:spcPts val="0"/>
                        </a:spcAft>
                        <a:buNone/>
                      </a:pPr>
                      <a:r>
                        <a:rPr lang="en" sz="1000"/>
                        <a:t>SVM</a:t>
                      </a:r>
                      <a:endParaRPr sz="1000"/>
                    </a:p>
                  </a:txBody>
                  <a:tcPr marT="91425" marB="91425" marR="91425" marL="91425"/>
                </a:tc>
                <a:tc>
                  <a:txBody>
                    <a:bodyPr/>
                    <a:lstStyle/>
                    <a:p>
                      <a:pPr indent="0" lvl="0" marL="0" rtl="0" algn="l">
                        <a:spcBef>
                          <a:spcPts val="0"/>
                        </a:spcBef>
                        <a:spcAft>
                          <a:spcPts val="0"/>
                        </a:spcAft>
                        <a:buNone/>
                      </a:pPr>
                      <a:r>
                        <a:rPr lang="en" sz="1000">
                          <a:solidFill>
                            <a:schemeClr val="accent6"/>
                          </a:solidFill>
                        </a:rPr>
                        <a:t>0.740</a:t>
                      </a:r>
                      <a:endParaRPr sz="1000">
                        <a:solidFill>
                          <a:schemeClr val="accent6"/>
                        </a:solidFill>
                      </a:endParaRPr>
                    </a:p>
                  </a:txBody>
                  <a:tcPr marT="91425" marB="91425" marR="91425" marL="91425"/>
                </a:tc>
                <a:tc>
                  <a:txBody>
                    <a:bodyPr/>
                    <a:lstStyle/>
                    <a:p>
                      <a:pPr indent="0" lvl="0" marL="0" rtl="0" algn="l">
                        <a:spcBef>
                          <a:spcPts val="0"/>
                        </a:spcBef>
                        <a:spcAft>
                          <a:spcPts val="0"/>
                        </a:spcAft>
                        <a:buNone/>
                      </a:pPr>
                      <a:r>
                        <a:rPr lang="en" sz="1000"/>
                        <a:t>0.680</a:t>
                      </a:r>
                      <a:endParaRPr sz="1000"/>
                    </a:p>
                  </a:txBody>
                  <a:tcPr marT="91425" marB="91425" marR="91425" marL="91425"/>
                </a:tc>
              </a:tr>
              <a:tr h="319050">
                <a:tc>
                  <a:txBody>
                    <a:bodyPr/>
                    <a:lstStyle/>
                    <a:p>
                      <a:pPr indent="0" lvl="0" marL="0" rtl="0" algn="l">
                        <a:spcBef>
                          <a:spcPts val="0"/>
                        </a:spcBef>
                        <a:spcAft>
                          <a:spcPts val="0"/>
                        </a:spcAft>
                        <a:buNone/>
                      </a:pPr>
                      <a:r>
                        <a:rPr lang="en" sz="1000"/>
                        <a:t>KNN</a:t>
                      </a:r>
                      <a:endParaRPr sz="1000"/>
                    </a:p>
                  </a:txBody>
                  <a:tcPr marT="91425" marB="91425" marR="91425" marL="91425"/>
                </a:tc>
                <a:tc>
                  <a:txBody>
                    <a:bodyPr/>
                    <a:lstStyle/>
                    <a:p>
                      <a:pPr indent="0" lvl="0" marL="0" rtl="0" algn="l">
                        <a:spcBef>
                          <a:spcPts val="0"/>
                        </a:spcBef>
                        <a:spcAft>
                          <a:spcPts val="0"/>
                        </a:spcAft>
                        <a:buNone/>
                      </a:pPr>
                      <a:r>
                        <a:rPr lang="en" sz="1000">
                          <a:solidFill>
                            <a:schemeClr val="accent6"/>
                          </a:solidFill>
                        </a:rPr>
                        <a:t>0.627</a:t>
                      </a:r>
                      <a:endParaRPr sz="1000">
                        <a:solidFill>
                          <a:schemeClr val="accent6"/>
                        </a:solidFill>
                      </a:endParaRPr>
                    </a:p>
                  </a:txBody>
                  <a:tcPr marT="91425" marB="91425" marR="91425" marL="91425"/>
                </a:tc>
                <a:tc>
                  <a:txBody>
                    <a:bodyPr/>
                    <a:lstStyle/>
                    <a:p>
                      <a:pPr indent="0" lvl="0" marL="0" rtl="0" algn="l">
                        <a:spcBef>
                          <a:spcPts val="0"/>
                        </a:spcBef>
                        <a:spcAft>
                          <a:spcPts val="0"/>
                        </a:spcAft>
                        <a:buNone/>
                      </a:pPr>
                      <a:r>
                        <a:rPr lang="en" sz="1000"/>
                        <a:t>0.601</a:t>
                      </a:r>
                      <a:endParaRPr sz="1000"/>
                    </a:p>
                  </a:txBody>
                  <a:tcPr marT="91425" marB="91425" marR="91425" marL="91425"/>
                </a:tc>
              </a:tr>
              <a:tr h="319050">
                <a:tc>
                  <a:txBody>
                    <a:bodyPr/>
                    <a:lstStyle/>
                    <a:p>
                      <a:pPr indent="0" lvl="0" marL="0" rtl="0" algn="l">
                        <a:spcBef>
                          <a:spcPts val="0"/>
                        </a:spcBef>
                        <a:spcAft>
                          <a:spcPts val="0"/>
                        </a:spcAft>
                        <a:buNone/>
                      </a:pPr>
                      <a:r>
                        <a:rPr lang="en" sz="1000"/>
                        <a:t>Decision Tree</a:t>
                      </a:r>
                      <a:endParaRPr sz="1000"/>
                    </a:p>
                  </a:txBody>
                  <a:tcPr marT="91425" marB="91425" marR="91425" marL="91425"/>
                </a:tc>
                <a:tc>
                  <a:txBody>
                    <a:bodyPr/>
                    <a:lstStyle/>
                    <a:p>
                      <a:pPr indent="0" lvl="0" marL="0" rtl="0" algn="l">
                        <a:spcBef>
                          <a:spcPts val="0"/>
                        </a:spcBef>
                        <a:spcAft>
                          <a:spcPts val="0"/>
                        </a:spcAft>
                        <a:buNone/>
                      </a:pPr>
                      <a:r>
                        <a:rPr lang="en" sz="1000">
                          <a:solidFill>
                            <a:schemeClr val="accent6"/>
                          </a:solidFill>
                        </a:rPr>
                        <a:t>0.633</a:t>
                      </a:r>
                      <a:endParaRPr sz="1000">
                        <a:solidFill>
                          <a:schemeClr val="accent6"/>
                        </a:solidFill>
                      </a:endParaRPr>
                    </a:p>
                  </a:txBody>
                  <a:tcPr marT="91425" marB="91425" marR="91425" marL="91425"/>
                </a:tc>
                <a:tc>
                  <a:txBody>
                    <a:bodyPr/>
                    <a:lstStyle/>
                    <a:p>
                      <a:pPr indent="0" lvl="0" marL="0" rtl="0" algn="l">
                        <a:spcBef>
                          <a:spcPts val="0"/>
                        </a:spcBef>
                        <a:spcAft>
                          <a:spcPts val="0"/>
                        </a:spcAft>
                        <a:buNone/>
                      </a:pPr>
                      <a:r>
                        <a:rPr lang="en" sz="1000"/>
                        <a:t>0.585</a:t>
                      </a:r>
                      <a:endParaRPr sz="1000"/>
                    </a:p>
                  </a:txBody>
                  <a:tcPr marT="91425" marB="91425" marR="91425" marL="91425"/>
                </a:tc>
              </a:tr>
              <a:tr h="319050">
                <a:tc>
                  <a:txBody>
                    <a:bodyPr/>
                    <a:lstStyle/>
                    <a:p>
                      <a:pPr indent="0" lvl="0" marL="0" rtl="0" algn="l">
                        <a:spcBef>
                          <a:spcPts val="0"/>
                        </a:spcBef>
                        <a:spcAft>
                          <a:spcPts val="0"/>
                        </a:spcAft>
                        <a:buNone/>
                      </a:pPr>
                      <a:r>
                        <a:rPr lang="en" sz="1000"/>
                        <a:t>Random Forest</a:t>
                      </a:r>
                      <a:endParaRPr sz="1000"/>
                    </a:p>
                  </a:txBody>
                  <a:tcPr marT="91425" marB="91425" marR="91425" marL="91425"/>
                </a:tc>
                <a:tc>
                  <a:txBody>
                    <a:bodyPr/>
                    <a:lstStyle/>
                    <a:p>
                      <a:pPr indent="0" lvl="0" marL="0" rtl="0" algn="l">
                        <a:spcBef>
                          <a:spcPts val="0"/>
                        </a:spcBef>
                        <a:spcAft>
                          <a:spcPts val="0"/>
                        </a:spcAft>
                        <a:buNone/>
                      </a:pPr>
                      <a:r>
                        <a:rPr lang="en" sz="1000">
                          <a:solidFill>
                            <a:schemeClr val="accent2"/>
                          </a:solidFill>
                        </a:rPr>
                        <a:t>0.742</a:t>
                      </a:r>
                      <a:endParaRPr sz="1000">
                        <a:solidFill>
                          <a:schemeClr val="accent2"/>
                        </a:solidFill>
                      </a:endParaRPr>
                    </a:p>
                  </a:txBody>
                  <a:tcPr marT="91425" marB="91425" marR="91425" marL="91425"/>
                </a:tc>
                <a:tc>
                  <a:txBody>
                    <a:bodyPr/>
                    <a:lstStyle/>
                    <a:p>
                      <a:pPr indent="0" lvl="0" marL="0" rtl="0" algn="l">
                        <a:spcBef>
                          <a:spcPts val="0"/>
                        </a:spcBef>
                        <a:spcAft>
                          <a:spcPts val="0"/>
                        </a:spcAft>
                        <a:buNone/>
                      </a:pPr>
                      <a:r>
                        <a:rPr lang="en" sz="1000"/>
                        <a:t>0.778</a:t>
                      </a:r>
                      <a:endParaRPr sz="1000"/>
                    </a:p>
                  </a:txBody>
                  <a:tcPr marT="91425" marB="91425" marR="91425" marL="91425"/>
                </a:tc>
              </a:tr>
              <a:tr h="319050">
                <a:tc>
                  <a:txBody>
                    <a:bodyPr/>
                    <a:lstStyle/>
                    <a:p>
                      <a:pPr indent="0" lvl="0" marL="0" rtl="0" algn="l">
                        <a:spcBef>
                          <a:spcPts val="0"/>
                        </a:spcBef>
                        <a:spcAft>
                          <a:spcPts val="0"/>
                        </a:spcAft>
                        <a:buNone/>
                      </a:pPr>
                      <a:r>
                        <a:rPr lang="en" sz="1000"/>
                        <a:t>XGBoost</a:t>
                      </a:r>
                      <a:endParaRPr sz="1000"/>
                    </a:p>
                  </a:txBody>
                  <a:tcPr marT="91425" marB="91425" marR="91425" marL="91425"/>
                </a:tc>
                <a:tc>
                  <a:txBody>
                    <a:bodyPr/>
                    <a:lstStyle/>
                    <a:p>
                      <a:pPr indent="0" lvl="0" marL="0" rtl="0" algn="l">
                        <a:spcBef>
                          <a:spcPts val="0"/>
                        </a:spcBef>
                        <a:spcAft>
                          <a:spcPts val="0"/>
                        </a:spcAft>
                        <a:buNone/>
                      </a:pPr>
                      <a:r>
                        <a:rPr lang="en" sz="1000">
                          <a:solidFill>
                            <a:schemeClr val="accent2"/>
                          </a:solidFill>
                        </a:rPr>
                        <a:t>0.762</a:t>
                      </a:r>
                      <a:endParaRPr sz="1000">
                        <a:solidFill>
                          <a:schemeClr val="accent2"/>
                        </a:solidFill>
                      </a:endParaRPr>
                    </a:p>
                  </a:txBody>
                  <a:tcPr marT="91425" marB="91425" marR="91425" marL="91425"/>
                </a:tc>
                <a:tc>
                  <a:txBody>
                    <a:bodyPr/>
                    <a:lstStyle/>
                    <a:p>
                      <a:pPr indent="0" lvl="0" marL="0" rtl="0" algn="l">
                        <a:spcBef>
                          <a:spcPts val="0"/>
                        </a:spcBef>
                        <a:spcAft>
                          <a:spcPts val="0"/>
                        </a:spcAft>
                        <a:buNone/>
                      </a:pPr>
                      <a:r>
                        <a:rPr lang="en" sz="1000"/>
                        <a:t>0.794</a:t>
                      </a:r>
                      <a:endParaRPr sz="1000"/>
                    </a:p>
                  </a:txBody>
                  <a:tcPr marT="91425" marB="91425" marR="91425" marL="91425"/>
                </a:tc>
              </a:tr>
              <a:tr h="319050">
                <a:tc>
                  <a:txBody>
                    <a:bodyPr/>
                    <a:lstStyle/>
                    <a:p>
                      <a:pPr indent="0" lvl="0" marL="0" rtl="0" algn="l">
                        <a:spcBef>
                          <a:spcPts val="0"/>
                        </a:spcBef>
                        <a:spcAft>
                          <a:spcPts val="0"/>
                        </a:spcAft>
                        <a:buNone/>
                      </a:pPr>
                      <a:r>
                        <a:rPr lang="en" sz="1000"/>
                        <a:t>Cat Boost</a:t>
                      </a:r>
                      <a:endParaRPr sz="1000"/>
                    </a:p>
                  </a:txBody>
                  <a:tcPr marT="91425" marB="91425" marR="91425" marL="91425"/>
                </a:tc>
                <a:tc>
                  <a:txBody>
                    <a:bodyPr/>
                    <a:lstStyle/>
                    <a:p>
                      <a:pPr indent="0" lvl="0" marL="0" rtl="0" algn="l">
                        <a:spcBef>
                          <a:spcPts val="0"/>
                        </a:spcBef>
                        <a:spcAft>
                          <a:spcPts val="0"/>
                        </a:spcAft>
                        <a:buNone/>
                      </a:pPr>
                      <a:r>
                        <a:rPr lang="en" sz="1000"/>
                        <a:t>0.765</a:t>
                      </a:r>
                      <a:endParaRPr sz="1000"/>
                    </a:p>
                  </a:txBody>
                  <a:tcPr marT="91425" marB="91425" marR="91425" marL="91425"/>
                </a:tc>
                <a:tc>
                  <a:txBody>
                    <a:bodyPr/>
                    <a:lstStyle/>
                    <a:p>
                      <a:pPr indent="0" lvl="0" marL="0" rtl="0" algn="l">
                        <a:spcBef>
                          <a:spcPts val="0"/>
                        </a:spcBef>
                        <a:spcAft>
                          <a:spcPts val="0"/>
                        </a:spcAft>
                        <a:buNone/>
                      </a:pPr>
                      <a:r>
                        <a:rPr lang="en" sz="1000"/>
                        <a:t>-</a:t>
                      </a:r>
                      <a:endParaRPr sz="1000"/>
                    </a:p>
                  </a:txBody>
                  <a:tcPr marT="91425" marB="91425" marR="91425" marL="91425"/>
                </a:tc>
              </a:tr>
              <a:tr h="319050">
                <a:tc>
                  <a:txBody>
                    <a:bodyPr/>
                    <a:lstStyle/>
                    <a:p>
                      <a:pPr indent="0" lvl="0" marL="0" rtl="0" algn="l">
                        <a:spcBef>
                          <a:spcPts val="0"/>
                        </a:spcBef>
                        <a:spcAft>
                          <a:spcPts val="0"/>
                        </a:spcAft>
                        <a:buNone/>
                      </a:pPr>
                      <a:r>
                        <a:rPr lang="en" sz="1000"/>
                        <a:t>LightGBM</a:t>
                      </a:r>
                      <a:endParaRPr sz="1000"/>
                    </a:p>
                  </a:txBody>
                  <a:tcPr marT="91425" marB="91425" marR="91425" marL="91425"/>
                </a:tc>
                <a:tc>
                  <a:txBody>
                    <a:bodyPr/>
                    <a:lstStyle/>
                    <a:p>
                      <a:pPr indent="0" lvl="0" marL="0" rtl="0" algn="l">
                        <a:spcBef>
                          <a:spcPts val="0"/>
                        </a:spcBef>
                        <a:spcAft>
                          <a:spcPts val="0"/>
                        </a:spcAft>
                        <a:buNone/>
                      </a:pPr>
                      <a:r>
                        <a:rPr b="1" lang="en" sz="1200">
                          <a:solidFill>
                            <a:srgbClr val="6AA84F"/>
                          </a:solidFill>
                        </a:rPr>
                        <a:t>0.821</a:t>
                      </a:r>
                      <a:endParaRPr b="1" sz="1200">
                        <a:solidFill>
                          <a:srgbClr val="6AA84F"/>
                        </a:solidFill>
                      </a:endParaRPr>
                    </a:p>
                  </a:txBody>
                  <a:tcPr marT="91425" marB="91425" marR="91425" marL="91425"/>
                </a:tc>
                <a:tc>
                  <a:txBody>
                    <a:bodyPr/>
                    <a:lstStyle/>
                    <a:p>
                      <a:pPr indent="0" lvl="0" marL="0" rtl="0" algn="l">
                        <a:spcBef>
                          <a:spcPts val="0"/>
                        </a:spcBef>
                        <a:spcAft>
                          <a:spcPts val="0"/>
                        </a:spcAft>
                        <a:buNone/>
                      </a:pPr>
                      <a:r>
                        <a:rPr lang="en" sz="1000"/>
                        <a:t>-</a:t>
                      </a:r>
                      <a:endParaRPr sz="1000"/>
                    </a:p>
                  </a:txBody>
                  <a:tcPr marT="91425" marB="91425" marR="91425" marL="91425"/>
                </a:tc>
              </a:tr>
              <a:tr h="319050">
                <a:tc>
                  <a:txBody>
                    <a:bodyPr/>
                    <a:lstStyle/>
                    <a:p>
                      <a:pPr indent="0" lvl="0" marL="0" rtl="0" algn="l">
                        <a:spcBef>
                          <a:spcPts val="0"/>
                        </a:spcBef>
                        <a:spcAft>
                          <a:spcPts val="0"/>
                        </a:spcAft>
                        <a:buNone/>
                      </a:pPr>
                      <a:r>
                        <a:rPr lang="en" sz="1000"/>
                        <a:t>Gradient Boosting</a:t>
                      </a:r>
                      <a:endParaRPr sz="1000"/>
                    </a:p>
                  </a:txBody>
                  <a:tcPr marT="91425" marB="91425" marR="91425" marL="91425"/>
                </a:tc>
                <a:tc>
                  <a:txBody>
                    <a:bodyPr/>
                    <a:lstStyle/>
                    <a:p>
                      <a:pPr indent="0" lvl="0" marL="0" rtl="0" algn="l">
                        <a:spcBef>
                          <a:spcPts val="0"/>
                        </a:spcBef>
                        <a:spcAft>
                          <a:spcPts val="0"/>
                        </a:spcAft>
                        <a:buNone/>
                      </a:pPr>
                      <a:r>
                        <a:rPr lang="en" sz="1000"/>
                        <a:t>0.761</a:t>
                      </a:r>
                      <a:endParaRPr sz="1000"/>
                    </a:p>
                  </a:txBody>
                  <a:tcPr marT="91425" marB="91425" marR="91425" marL="91425"/>
                </a:tc>
                <a:tc>
                  <a:txBody>
                    <a:bodyPr/>
                    <a:lstStyle/>
                    <a:p>
                      <a:pPr indent="0" lvl="0" marL="0" rtl="0" algn="l">
                        <a:spcBef>
                          <a:spcPts val="0"/>
                        </a:spcBef>
                        <a:spcAft>
                          <a:spcPts val="0"/>
                        </a:spcAft>
                        <a:buNone/>
                      </a:pPr>
                      <a:r>
                        <a:rPr lang="en" sz="1000"/>
                        <a:t>-</a:t>
                      </a:r>
                      <a:endParaRPr sz="1000"/>
                    </a:p>
                  </a:txBody>
                  <a:tcPr marT="91425" marB="91425" marR="91425" marL="91425"/>
                </a:tc>
              </a:tr>
              <a:tr h="319050">
                <a:tc>
                  <a:txBody>
                    <a:bodyPr/>
                    <a:lstStyle/>
                    <a:p>
                      <a:pPr indent="0" lvl="0" marL="0" rtl="0" algn="l">
                        <a:spcBef>
                          <a:spcPts val="0"/>
                        </a:spcBef>
                        <a:spcAft>
                          <a:spcPts val="0"/>
                        </a:spcAft>
                        <a:buNone/>
                      </a:pPr>
                      <a:r>
                        <a:rPr lang="en" sz="1000"/>
                        <a:t>Ada Boost</a:t>
                      </a:r>
                      <a:endParaRPr sz="1000"/>
                    </a:p>
                  </a:txBody>
                  <a:tcPr marT="91425" marB="91425" marR="91425" marL="91425"/>
                </a:tc>
                <a:tc>
                  <a:txBody>
                    <a:bodyPr/>
                    <a:lstStyle/>
                    <a:p>
                      <a:pPr indent="0" lvl="0" marL="0" rtl="0" algn="l">
                        <a:spcBef>
                          <a:spcPts val="0"/>
                        </a:spcBef>
                        <a:spcAft>
                          <a:spcPts val="0"/>
                        </a:spcAft>
                        <a:buNone/>
                      </a:pPr>
                      <a:r>
                        <a:rPr lang="en" sz="1000"/>
                        <a:t>0.711</a:t>
                      </a:r>
                      <a:endParaRPr sz="1000"/>
                    </a:p>
                  </a:txBody>
                  <a:tcPr marT="91425" marB="91425" marR="91425" marL="91425"/>
                </a:tc>
                <a:tc>
                  <a:txBody>
                    <a:bodyPr/>
                    <a:lstStyle/>
                    <a:p>
                      <a:pPr indent="0" lvl="0" marL="0" rtl="0" algn="l">
                        <a:spcBef>
                          <a:spcPts val="0"/>
                        </a:spcBef>
                        <a:spcAft>
                          <a:spcPts val="0"/>
                        </a:spcAft>
                        <a:buNone/>
                      </a:pPr>
                      <a:r>
                        <a:rPr lang="en" sz="1000"/>
                        <a:t>-</a:t>
                      </a:r>
                      <a:endParaRPr sz="1000"/>
                    </a:p>
                  </a:txBody>
                  <a:tcPr marT="91425" marB="91425" marR="91425" marL="91425"/>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51"/>
          <p:cNvSpPr txBox="1"/>
          <p:nvPr>
            <p:ph type="title"/>
          </p:nvPr>
        </p:nvSpPr>
        <p:spPr>
          <a:xfrm>
            <a:off x="1493044" y="369094"/>
            <a:ext cx="7022400" cy="994200"/>
          </a:xfrm>
          <a:prstGeom prst="rect">
            <a:avLst/>
          </a:prstGeom>
        </p:spPr>
        <p:txBody>
          <a:bodyPr anchorCtr="0" anchor="ctr" bIns="34275" lIns="34275" spcFirstLastPara="1" rIns="34275" wrap="square" tIns="34275">
            <a:normAutofit/>
          </a:bodyPr>
          <a:lstStyle/>
          <a:p>
            <a:pPr indent="0" lvl="0" marL="0" rtl="0" algn="l">
              <a:spcBef>
                <a:spcPts val="0"/>
              </a:spcBef>
              <a:spcAft>
                <a:spcPts val="0"/>
              </a:spcAft>
              <a:buNone/>
            </a:pPr>
            <a:r>
              <a:rPr lang="en"/>
              <a:t>Results</a:t>
            </a:r>
            <a:endParaRPr/>
          </a:p>
        </p:txBody>
      </p:sp>
      <p:sp>
        <p:nvSpPr>
          <p:cNvPr id="422" name="Google Shape;422;p51"/>
          <p:cNvSpPr txBox="1"/>
          <p:nvPr>
            <p:ph idx="1" type="body"/>
          </p:nvPr>
        </p:nvSpPr>
        <p:spPr>
          <a:xfrm>
            <a:off x="628650" y="1369219"/>
            <a:ext cx="7886700" cy="3263400"/>
          </a:xfrm>
          <a:prstGeom prst="rect">
            <a:avLst/>
          </a:prstGeom>
        </p:spPr>
        <p:txBody>
          <a:bodyPr anchorCtr="0" anchor="t" bIns="34275" lIns="34275" spcFirstLastPara="1" rIns="34275" wrap="square" tIns="34275">
            <a:normAutofit/>
          </a:bodyPr>
          <a:lstStyle/>
          <a:p>
            <a:pPr indent="0" lvl="0" marL="0" rtl="0" algn="l">
              <a:spcBef>
                <a:spcPts val="800"/>
              </a:spcBef>
              <a:spcAft>
                <a:spcPts val="0"/>
              </a:spcAft>
              <a:buClr>
                <a:schemeClr val="dk1"/>
              </a:buClr>
              <a:buSzPts val="1100"/>
              <a:buFont typeface="Arial"/>
              <a:buNone/>
            </a:pPr>
            <a:r>
              <a:t/>
            </a:r>
            <a:endParaRPr/>
          </a:p>
          <a:p>
            <a:pPr indent="0" lvl="0" marL="0" rtl="0" algn="l">
              <a:spcBef>
                <a:spcPts val="800"/>
              </a:spcBef>
              <a:spcAft>
                <a:spcPts val="0"/>
              </a:spcAft>
              <a:buClr>
                <a:schemeClr val="dk1"/>
              </a:buClr>
              <a:buSzPts val="1100"/>
              <a:buFont typeface="Arial"/>
              <a:buNone/>
            </a:pPr>
            <a:r>
              <a:t/>
            </a:r>
            <a:endParaRPr/>
          </a:p>
        </p:txBody>
      </p:sp>
      <p:sp>
        <p:nvSpPr>
          <p:cNvPr id="423" name="Google Shape;423;p51"/>
          <p:cNvSpPr txBox="1"/>
          <p:nvPr>
            <p:ph idx="12" type="sldNum"/>
          </p:nvPr>
        </p:nvSpPr>
        <p:spPr>
          <a:xfrm>
            <a:off x="-11" y="9"/>
            <a:ext cx="318000" cy="346200"/>
          </a:xfrm>
          <a:prstGeom prst="rect">
            <a:avLst/>
          </a:prstGeom>
        </p:spPr>
        <p:txBody>
          <a:bodyPr anchorCtr="0" anchor="ctr" bIns="34275" lIns="34275" spcFirstLastPara="1" rIns="34275" wrap="square" tIns="34275">
            <a:spAutoFit/>
          </a:bodyPr>
          <a:lstStyle/>
          <a:p>
            <a:pPr indent="0" lvl="0" marL="0" rtl="0" algn="ctr">
              <a:spcBef>
                <a:spcPts val="0"/>
              </a:spcBef>
              <a:spcAft>
                <a:spcPts val="0"/>
              </a:spcAft>
              <a:buClr>
                <a:srgbClr val="888888"/>
              </a:buClr>
              <a:buSzPts val="1800"/>
              <a:buFont typeface="Calibri"/>
              <a:buNone/>
            </a:pPr>
            <a:fld id="{00000000-1234-1234-1234-123412341234}" type="slidenum">
              <a:rPr lang="en"/>
              <a:t>‹#›</a:t>
            </a:fld>
            <a:endParaRPr/>
          </a:p>
        </p:txBody>
      </p:sp>
      <p:pic>
        <p:nvPicPr>
          <p:cNvPr id="424" name="Google Shape;424;p51"/>
          <p:cNvPicPr preferRelativeResize="0"/>
          <p:nvPr/>
        </p:nvPicPr>
        <p:blipFill>
          <a:blip r:embed="rId3">
            <a:alphaModFix/>
          </a:blip>
          <a:stretch>
            <a:fillRect/>
          </a:stretch>
        </p:blipFill>
        <p:spPr>
          <a:xfrm>
            <a:off x="7159900" y="610826"/>
            <a:ext cx="1854669" cy="510750"/>
          </a:xfrm>
          <a:prstGeom prst="rect">
            <a:avLst/>
          </a:prstGeom>
          <a:noFill/>
          <a:ln>
            <a:noFill/>
          </a:ln>
        </p:spPr>
      </p:pic>
      <p:pic>
        <p:nvPicPr>
          <p:cNvPr id="425" name="Google Shape;425;p51" title="Chart"/>
          <p:cNvPicPr preferRelativeResize="0"/>
          <p:nvPr/>
        </p:nvPicPr>
        <p:blipFill>
          <a:blip r:embed="rId4">
            <a:alphaModFix/>
          </a:blip>
          <a:stretch>
            <a:fillRect/>
          </a:stretch>
        </p:blipFill>
        <p:spPr>
          <a:xfrm>
            <a:off x="1653253" y="1456800"/>
            <a:ext cx="5837499" cy="352682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5"/>
          <p:cNvSpPr txBox="1"/>
          <p:nvPr>
            <p:ph type="title"/>
          </p:nvPr>
        </p:nvSpPr>
        <p:spPr>
          <a:xfrm>
            <a:off x="623888" y="1282303"/>
            <a:ext cx="7886700" cy="2139600"/>
          </a:xfrm>
          <a:prstGeom prst="rect">
            <a:avLst/>
          </a:prstGeom>
        </p:spPr>
        <p:txBody>
          <a:bodyPr anchorCtr="0" anchor="b" bIns="34275" lIns="34275" spcFirstLastPara="1" rIns="34275" wrap="square" tIns="34275">
            <a:normAutofit/>
          </a:bodyPr>
          <a:lstStyle/>
          <a:p>
            <a:pPr indent="0" lvl="0" marL="0" rtl="0" algn="l">
              <a:spcBef>
                <a:spcPts val="0"/>
              </a:spcBef>
              <a:spcAft>
                <a:spcPts val="0"/>
              </a:spcAft>
              <a:buNone/>
            </a:pPr>
            <a:r>
              <a:rPr lang="en"/>
              <a:t>Introduction</a:t>
            </a:r>
            <a:endParaRPr/>
          </a:p>
        </p:txBody>
      </p:sp>
      <p:sp>
        <p:nvSpPr>
          <p:cNvPr id="182" name="Google Shape;182;p25"/>
          <p:cNvSpPr txBox="1"/>
          <p:nvPr>
            <p:ph idx="1" type="body"/>
          </p:nvPr>
        </p:nvSpPr>
        <p:spPr>
          <a:xfrm>
            <a:off x="623888" y="3442096"/>
            <a:ext cx="7886700" cy="1125000"/>
          </a:xfrm>
          <a:prstGeom prst="rect">
            <a:avLst/>
          </a:prstGeom>
        </p:spPr>
        <p:txBody>
          <a:bodyPr anchorCtr="0" anchor="t" bIns="34275" lIns="34275" spcFirstLastPara="1" rIns="34275" wrap="square" tIns="34275">
            <a:normAutofit/>
          </a:bodyPr>
          <a:lstStyle/>
          <a:p>
            <a:pPr indent="0" lvl="0" marL="0" rtl="0" algn="l">
              <a:spcBef>
                <a:spcPts val="800"/>
              </a:spcBef>
              <a:spcAft>
                <a:spcPts val="0"/>
              </a:spcAft>
              <a:buNone/>
            </a:pPr>
            <a:r>
              <a:t/>
            </a:r>
            <a:endParaRPr/>
          </a:p>
        </p:txBody>
      </p:sp>
      <p:sp>
        <p:nvSpPr>
          <p:cNvPr id="183" name="Google Shape;183;p25"/>
          <p:cNvSpPr txBox="1"/>
          <p:nvPr/>
        </p:nvSpPr>
        <p:spPr>
          <a:xfrm>
            <a:off x="-11" y="9"/>
            <a:ext cx="318000" cy="346200"/>
          </a:xfrm>
          <a:prstGeom prst="rect">
            <a:avLst/>
          </a:prstGeom>
          <a:noFill/>
          <a:ln>
            <a:noFill/>
          </a:ln>
        </p:spPr>
        <p:txBody>
          <a:bodyPr anchorCtr="0" anchor="ctr" bIns="34275" lIns="34275" spcFirstLastPara="1" rIns="34275" wrap="square" tIns="34275">
            <a:spAutoFit/>
          </a:bodyPr>
          <a:lstStyle/>
          <a:p>
            <a:pPr indent="0" lvl="0" marL="0" rtl="0" algn="ctr">
              <a:spcBef>
                <a:spcPts val="0"/>
              </a:spcBef>
              <a:spcAft>
                <a:spcPts val="0"/>
              </a:spcAft>
              <a:buNone/>
            </a:pPr>
            <a:fld id="{00000000-1234-1234-1234-123412341234}" type="slidenum">
              <a:rPr lang="en" sz="1800">
                <a:solidFill>
                  <a:srgbClr val="000000"/>
                </a:solidFill>
                <a:latin typeface="Calibri"/>
                <a:ea typeface="Calibri"/>
                <a:cs typeface="Calibri"/>
                <a:sym typeface="Calibri"/>
              </a:rPr>
              <a:t>‹#›</a:t>
            </a:fld>
            <a:endParaRPr sz="1800">
              <a:solidFill>
                <a:srgbClr val="000000"/>
              </a:solidFill>
              <a:latin typeface="Calibri"/>
              <a:ea typeface="Calibri"/>
              <a:cs typeface="Calibri"/>
              <a:sym typeface="Calibri"/>
            </a:endParaRPr>
          </a:p>
        </p:txBody>
      </p:sp>
      <p:pic>
        <p:nvPicPr>
          <p:cNvPr id="184" name="Google Shape;184;p25"/>
          <p:cNvPicPr preferRelativeResize="0"/>
          <p:nvPr/>
        </p:nvPicPr>
        <p:blipFill>
          <a:blip r:embed="rId3">
            <a:alphaModFix/>
          </a:blip>
          <a:stretch>
            <a:fillRect/>
          </a:stretch>
        </p:blipFill>
        <p:spPr>
          <a:xfrm>
            <a:off x="6551850" y="3960076"/>
            <a:ext cx="1854669" cy="5107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52"/>
          <p:cNvSpPr txBox="1"/>
          <p:nvPr>
            <p:ph type="title"/>
          </p:nvPr>
        </p:nvSpPr>
        <p:spPr>
          <a:xfrm>
            <a:off x="1493044" y="369094"/>
            <a:ext cx="7022400" cy="994200"/>
          </a:xfrm>
          <a:prstGeom prst="rect">
            <a:avLst/>
          </a:prstGeom>
        </p:spPr>
        <p:txBody>
          <a:bodyPr anchorCtr="0" anchor="ctr" bIns="34275" lIns="34275" spcFirstLastPara="1" rIns="34275" wrap="square" tIns="34275">
            <a:normAutofit/>
          </a:bodyPr>
          <a:lstStyle/>
          <a:p>
            <a:pPr indent="0" lvl="0" marL="0" rtl="0" algn="l">
              <a:spcBef>
                <a:spcPts val="0"/>
              </a:spcBef>
              <a:spcAft>
                <a:spcPts val="0"/>
              </a:spcAft>
              <a:buNone/>
            </a:pPr>
            <a:r>
              <a:rPr lang="en"/>
              <a:t>Results</a:t>
            </a:r>
            <a:endParaRPr/>
          </a:p>
        </p:txBody>
      </p:sp>
      <p:sp>
        <p:nvSpPr>
          <p:cNvPr id="431" name="Google Shape;431;p52"/>
          <p:cNvSpPr txBox="1"/>
          <p:nvPr>
            <p:ph idx="1" type="body"/>
          </p:nvPr>
        </p:nvSpPr>
        <p:spPr>
          <a:xfrm>
            <a:off x="847625" y="1732100"/>
            <a:ext cx="2995200" cy="2930400"/>
          </a:xfrm>
          <a:prstGeom prst="rect">
            <a:avLst/>
          </a:prstGeom>
        </p:spPr>
        <p:txBody>
          <a:bodyPr anchorCtr="0" anchor="t" bIns="34275" lIns="34275" spcFirstLastPara="1" rIns="34275" wrap="square" tIns="34275">
            <a:normAutofit/>
          </a:bodyPr>
          <a:lstStyle/>
          <a:p>
            <a:pPr indent="0" lvl="0" marL="0" rtl="0" algn="l">
              <a:spcBef>
                <a:spcPts val="800"/>
              </a:spcBef>
              <a:spcAft>
                <a:spcPts val="0"/>
              </a:spcAft>
              <a:buClr>
                <a:schemeClr val="dk1"/>
              </a:buClr>
              <a:buSzPts val="1100"/>
              <a:buFont typeface="Arial"/>
              <a:buNone/>
            </a:pPr>
            <a:r>
              <a:rPr i="1" lang="en" u="sng"/>
              <a:t>Best Model:</a:t>
            </a:r>
            <a:endParaRPr i="1" u="sng"/>
          </a:p>
          <a:p>
            <a:pPr indent="0" lvl="0" marL="0" rtl="0" algn="l">
              <a:spcBef>
                <a:spcPts val="800"/>
              </a:spcBef>
              <a:spcAft>
                <a:spcPts val="0"/>
              </a:spcAft>
              <a:buClr>
                <a:schemeClr val="dk1"/>
              </a:buClr>
              <a:buSzPts val="1100"/>
              <a:buFont typeface="Arial"/>
              <a:buNone/>
            </a:pPr>
            <a:r>
              <a:rPr lang="en"/>
              <a:t>LightGBM</a:t>
            </a:r>
            <a:endParaRPr/>
          </a:p>
          <a:p>
            <a:pPr indent="0" lvl="0" marL="0" rtl="0" algn="l">
              <a:spcBef>
                <a:spcPts val="800"/>
              </a:spcBef>
              <a:spcAft>
                <a:spcPts val="0"/>
              </a:spcAft>
              <a:buNone/>
            </a:pPr>
            <a:r>
              <a:t/>
            </a:r>
            <a:endParaRPr/>
          </a:p>
          <a:p>
            <a:pPr indent="0" lvl="0" marL="0" rtl="0" algn="l">
              <a:spcBef>
                <a:spcPts val="800"/>
              </a:spcBef>
              <a:spcAft>
                <a:spcPts val="0"/>
              </a:spcAft>
              <a:buNone/>
            </a:pPr>
            <a:r>
              <a:rPr lang="en"/>
              <a:t>AUC-ROC - 0.821</a:t>
            </a:r>
            <a:endParaRPr/>
          </a:p>
          <a:p>
            <a:pPr indent="0" lvl="0" marL="0" rtl="0" algn="l">
              <a:spcBef>
                <a:spcPts val="800"/>
              </a:spcBef>
              <a:spcAft>
                <a:spcPts val="0"/>
              </a:spcAft>
              <a:buNone/>
            </a:pPr>
            <a:r>
              <a:t/>
            </a:r>
            <a:endParaRPr/>
          </a:p>
          <a:p>
            <a:pPr indent="0" lvl="0" marL="0" rtl="0" algn="l">
              <a:spcBef>
                <a:spcPts val="800"/>
              </a:spcBef>
              <a:spcAft>
                <a:spcPts val="0"/>
              </a:spcAft>
              <a:buClr>
                <a:schemeClr val="dk1"/>
              </a:buClr>
              <a:buSzPts val="1100"/>
              <a:buFont typeface="Arial"/>
              <a:buNone/>
            </a:pPr>
            <a:r>
              <a:t/>
            </a:r>
            <a:endParaRPr/>
          </a:p>
          <a:p>
            <a:pPr indent="0" lvl="0" marL="0" rtl="0" algn="l">
              <a:spcBef>
                <a:spcPts val="800"/>
              </a:spcBef>
              <a:spcAft>
                <a:spcPts val="0"/>
              </a:spcAft>
              <a:buClr>
                <a:schemeClr val="dk1"/>
              </a:buClr>
              <a:buSzPts val="1100"/>
              <a:buFont typeface="Arial"/>
              <a:buNone/>
            </a:pPr>
            <a:r>
              <a:t/>
            </a:r>
            <a:endParaRPr/>
          </a:p>
        </p:txBody>
      </p:sp>
      <p:sp>
        <p:nvSpPr>
          <p:cNvPr id="432" name="Google Shape;432;p52"/>
          <p:cNvSpPr txBox="1"/>
          <p:nvPr>
            <p:ph idx="12" type="sldNum"/>
          </p:nvPr>
        </p:nvSpPr>
        <p:spPr>
          <a:xfrm>
            <a:off x="-11" y="9"/>
            <a:ext cx="318000" cy="346200"/>
          </a:xfrm>
          <a:prstGeom prst="rect">
            <a:avLst/>
          </a:prstGeom>
        </p:spPr>
        <p:txBody>
          <a:bodyPr anchorCtr="0" anchor="ctr" bIns="34275" lIns="34275" spcFirstLastPara="1" rIns="34275" wrap="square" tIns="34275">
            <a:spAutoFit/>
          </a:bodyPr>
          <a:lstStyle/>
          <a:p>
            <a:pPr indent="0" lvl="0" marL="0" rtl="0" algn="ctr">
              <a:spcBef>
                <a:spcPts val="0"/>
              </a:spcBef>
              <a:spcAft>
                <a:spcPts val="0"/>
              </a:spcAft>
              <a:buClr>
                <a:srgbClr val="888888"/>
              </a:buClr>
              <a:buSzPts val="1800"/>
              <a:buFont typeface="Calibri"/>
              <a:buNone/>
            </a:pPr>
            <a:fld id="{00000000-1234-1234-1234-123412341234}" type="slidenum">
              <a:rPr lang="en"/>
              <a:t>‹#›</a:t>
            </a:fld>
            <a:endParaRPr/>
          </a:p>
        </p:txBody>
      </p:sp>
      <p:pic>
        <p:nvPicPr>
          <p:cNvPr id="433" name="Google Shape;433;p52"/>
          <p:cNvPicPr preferRelativeResize="0"/>
          <p:nvPr/>
        </p:nvPicPr>
        <p:blipFill>
          <a:blip r:embed="rId3">
            <a:alphaModFix/>
          </a:blip>
          <a:stretch>
            <a:fillRect/>
          </a:stretch>
        </p:blipFill>
        <p:spPr>
          <a:xfrm>
            <a:off x="7159900" y="610826"/>
            <a:ext cx="1854669" cy="510750"/>
          </a:xfrm>
          <a:prstGeom prst="rect">
            <a:avLst/>
          </a:prstGeom>
          <a:noFill/>
          <a:ln>
            <a:noFill/>
          </a:ln>
        </p:spPr>
      </p:pic>
      <p:pic>
        <p:nvPicPr>
          <p:cNvPr id="434" name="Google Shape;434;p52"/>
          <p:cNvPicPr preferRelativeResize="0"/>
          <p:nvPr/>
        </p:nvPicPr>
        <p:blipFill>
          <a:blip r:embed="rId4">
            <a:alphaModFix/>
          </a:blip>
          <a:stretch>
            <a:fillRect/>
          </a:stretch>
        </p:blipFill>
        <p:spPr>
          <a:xfrm>
            <a:off x="3754525" y="1459594"/>
            <a:ext cx="4436526" cy="3475407"/>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53"/>
          <p:cNvSpPr txBox="1"/>
          <p:nvPr>
            <p:ph type="title"/>
          </p:nvPr>
        </p:nvSpPr>
        <p:spPr>
          <a:xfrm>
            <a:off x="623888" y="1282303"/>
            <a:ext cx="7886700" cy="2139600"/>
          </a:xfrm>
          <a:prstGeom prst="rect">
            <a:avLst/>
          </a:prstGeom>
        </p:spPr>
        <p:txBody>
          <a:bodyPr anchorCtr="0" anchor="b" bIns="34275" lIns="34275" spcFirstLastPara="1" rIns="34275" wrap="square" tIns="34275">
            <a:normAutofit/>
          </a:bodyPr>
          <a:lstStyle/>
          <a:p>
            <a:pPr indent="0" lvl="0" marL="0" rtl="0" algn="l">
              <a:spcBef>
                <a:spcPts val="0"/>
              </a:spcBef>
              <a:spcAft>
                <a:spcPts val="0"/>
              </a:spcAft>
              <a:buNone/>
            </a:pPr>
            <a:r>
              <a:rPr lang="en"/>
              <a:t>Conclusion and Discussion</a:t>
            </a:r>
            <a:endParaRPr/>
          </a:p>
        </p:txBody>
      </p:sp>
      <p:sp>
        <p:nvSpPr>
          <p:cNvPr id="440" name="Google Shape;440;p53"/>
          <p:cNvSpPr txBox="1"/>
          <p:nvPr>
            <p:ph idx="1" type="body"/>
          </p:nvPr>
        </p:nvSpPr>
        <p:spPr>
          <a:xfrm>
            <a:off x="623888" y="3442096"/>
            <a:ext cx="7886700" cy="1125000"/>
          </a:xfrm>
          <a:prstGeom prst="rect">
            <a:avLst/>
          </a:prstGeom>
        </p:spPr>
        <p:txBody>
          <a:bodyPr anchorCtr="0" anchor="t" bIns="34275" lIns="34275" spcFirstLastPara="1" rIns="34275" wrap="square" tIns="34275">
            <a:normAutofit/>
          </a:bodyPr>
          <a:lstStyle/>
          <a:p>
            <a:pPr indent="0" lvl="0" marL="0" rtl="0" algn="l">
              <a:spcBef>
                <a:spcPts val="800"/>
              </a:spcBef>
              <a:spcAft>
                <a:spcPts val="0"/>
              </a:spcAft>
              <a:buNone/>
            </a:pPr>
            <a:r>
              <a:t/>
            </a:r>
            <a:endParaRPr/>
          </a:p>
        </p:txBody>
      </p:sp>
      <p:sp>
        <p:nvSpPr>
          <p:cNvPr id="441" name="Google Shape;441;p53"/>
          <p:cNvSpPr txBox="1"/>
          <p:nvPr/>
        </p:nvSpPr>
        <p:spPr>
          <a:xfrm>
            <a:off x="-11" y="9"/>
            <a:ext cx="318000" cy="346200"/>
          </a:xfrm>
          <a:prstGeom prst="rect">
            <a:avLst/>
          </a:prstGeom>
          <a:noFill/>
          <a:ln>
            <a:noFill/>
          </a:ln>
        </p:spPr>
        <p:txBody>
          <a:bodyPr anchorCtr="0" anchor="ctr" bIns="34275" lIns="34275" spcFirstLastPara="1" rIns="34275" wrap="square" tIns="34275">
            <a:spAutoFit/>
          </a:bodyPr>
          <a:lstStyle/>
          <a:p>
            <a:pPr indent="0" lvl="0" marL="0" rtl="0" algn="ctr">
              <a:spcBef>
                <a:spcPts val="0"/>
              </a:spcBef>
              <a:spcAft>
                <a:spcPts val="0"/>
              </a:spcAft>
              <a:buNone/>
            </a:pPr>
            <a:fld id="{00000000-1234-1234-1234-123412341234}" type="slidenum">
              <a:rPr lang="en" sz="1800">
                <a:solidFill>
                  <a:srgbClr val="000000"/>
                </a:solidFill>
                <a:latin typeface="Calibri"/>
                <a:ea typeface="Calibri"/>
                <a:cs typeface="Calibri"/>
                <a:sym typeface="Calibri"/>
              </a:rPr>
              <a:t>‹#›</a:t>
            </a:fld>
            <a:endParaRPr sz="1800">
              <a:solidFill>
                <a:srgbClr val="000000"/>
              </a:solidFill>
              <a:latin typeface="Calibri"/>
              <a:ea typeface="Calibri"/>
              <a:cs typeface="Calibri"/>
              <a:sym typeface="Calibri"/>
            </a:endParaRPr>
          </a:p>
        </p:txBody>
      </p:sp>
      <p:pic>
        <p:nvPicPr>
          <p:cNvPr id="442" name="Google Shape;442;p53"/>
          <p:cNvPicPr preferRelativeResize="0"/>
          <p:nvPr/>
        </p:nvPicPr>
        <p:blipFill>
          <a:blip r:embed="rId3">
            <a:alphaModFix/>
          </a:blip>
          <a:stretch>
            <a:fillRect/>
          </a:stretch>
        </p:blipFill>
        <p:spPr>
          <a:xfrm>
            <a:off x="6492025" y="3920201"/>
            <a:ext cx="1854669" cy="5107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54"/>
          <p:cNvSpPr txBox="1"/>
          <p:nvPr>
            <p:ph type="title"/>
          </p:nvPr>
        </p:nvSpPr>
        <p:spPr>
          <a:xfrm>
            <a:off x="1493044" y="369094"/>
            <a:ext cx="7022400" cy="994200"/>
          </a:xfrm>
          <a:prstGeom prst="rect">
            <a:avLst/>
          </a:prstGeom>
        </p:spPr>
        <p:txBody>
          <a:bodyPr anchorCtr="0" anchor="ctr" bIns="34275" lIns="34275" spcFirstLastPara="1" rIns="34275" wrap="square" tIns="34275">
            <a:normAutofit/>
          </a:bodyPr>
          <a:lstStyle/>
          <a:p>
            <a:pPr indent="0" lvl="0" marL="0" rtl="0" algn="l">
              <a:spcBef>
                <a:spcPts val="0"/>
              </a:spcBef>
              <a:spcAft>
                <a:spcPts val="0"/>
              </a:spcAft>
              <a:buNone/>
            </a:pPr>
            <a:r>
              <a:rPr lang="en"/>
              <a:t>Conclusion &amp; Discussion</a:t>
            </a:r>
            <a:endParaRPr/>
          </a:p>
        </p:txBody>
      </p:sp>
      <p:sp>
        <p:nvSpPr>
          <p:cNvPr id="448" name="Google Shape;448;p54"/>
          <p:cNvSpPr txBox="1"/>
          <p:nvPr>
            <p:ph idx="1" type="body"/>
          </p:nvPr>
        </p:nvSpPr>
        <p:spPr>
          <a:xfrm>
            <a:off x="628650" y="1508900"/>
            <a:ext cx="7886700" cy="3347700"/>
          </a:xfrm>
          <a:prstGeom prst="rect">
            <a:avLst/>
          </a:prstGeom>
        </p:spPr>
        <p:txBody>
          <a:bodyPr anchorCtr="0" anchor="t" bIns="34275" lIns="34275" spcFirstLastPara="1" rIns="34275" wrap="square" tIns="34275">
            <a:normAutofit fontScale="77500" lnSpcReduction="20000"/>
          </a:bodyPr>
          <a:lstStyle/>
          <a:p>
            <a:pPr indent="0" lvl="0" marL="0" rtl="0" algn="l">
              <a:spcBef>
                <a:spcPts val="800"/>
              </a:spcBef>
              <a:spcAft>
                <a:spcPts val="0"/>
              </a:spcAft>
              <a:buNone/>
            </a:pPr>
            <a:r>
              <a:rPr lang="en" u="sng"/>
              <a:t>Comparison with Prior Research: </a:t>
            </a:r>
            <a:endParaRPr u="sng"/>
          </a:p>
          <a:p>
            <a:pPr indent="-297497" lvl="0" marL="457200" rtl="0" algn="l">
              <a:spcBef>
                <a:spcPts val="800"/>
              </a:spcBef>
              <a:spcAft>
                <a:spcPts val="0"/>
              </a:spcAft>
              <a:buSzPct val="66666"/>
              <a:buChar char="•"/>
            </a:pPr>
            <a:r>
              <a:rPr lang="en"/>
              <a:t>We added 4 more ML models.</a:t>
            </a:r>
            <a:endParaRPr/>
          </a:p>
          <a:p>
            <a:pPr indent="-297497" lvl="1" marL="914400" rtl="0" algn="l">
              <a:spcBef>
                <a:spcPts val="0"/>
              </a:spcBef>
              <a:spcAft>
                <a:spcPts val="0"/>
              </a:spcAft>
              <a:buSzPct val="66666"/>
              <a:buChar char="•"/>
            </a:pPr>
            <a:r>
              <a:rPr lang="en"/>
              <a:t>Our Study: LightGBM had the best AUC. </a:t>
            </a:r>
            <a:endParaRPr/>
          </a:p>
          <a:p>
            <a:pPr indent="-297497" lvl="1" marL="914400" rtl="0" algn="l">
              <a:spcBef>
                <a:spcPts val="0"/>
              </a:spcBef>
              <a:spcAft>
                <a:spcPts val="0"/>
              </a:spcAft>
              <a:buSzPct val="66666"/>
              <a:buChar char="•"/>
            </a:pPr>
            <a:r>
              <a:rPr lang="en"/>
              <a:t>Baseline Study: XGBoost had the best </a:t>
            </a:r>
            <a:r>
              <a:rPr lang="en">
                <a:solidFill>
                  <a:schemeClr val="dk1"/>
                </a:solidFill>
              </a:rPr>
              <a:t>AUC.</a:t>
            </a:r>
            <a:endParaRPr/>
          </a:p>
          <a:p>
            <a:pPr indent="0" lvl="0" marL="0" rtl="0" algn="l">
              <a:spcBef>
                <a:spcPts val="800"/>
              </a:spcBef>
              <a:spcAft>
                <a:spcPts val="0"/>
              </a:spcAft>
              <a:buNone/>
            </a:pPr>
            <a:r>
              <a:rPr lang="en" u="sng"/>
              <a:t>Limitations:</a:t>
            </a:r>
            <a:endParaRPr u="sng"/>
          </a:p>
          <a:p>
            <a:pPr indent="-297497" lvl="0" marL="457200" rtl="0" algn="l">
              <a:spcBef>
                <a:spcPts val="800"/>
              </a:spcBef>
              <a:spcAft>
                <a:spcPts val="0"/>
              </a:spcAft>
              <a:buSzPct val="66666"/>
              <a:buChar char="•"/>
            </a:pPr>
            <a:r>
              <a:rPr lang="en"/>
              <a:t>Selecting relevant features from a potentially large pool of variables since there are many clinical parameters and laboratory values available. </a:t>
            </a:r>
            <a:endParaRPr/>
          </a:p>
          <a:p>
            <a:pPr indent="-297497" lvl="0" marL="457200" rtl="0" algn="l">
              <a:spcBef>
                <a:spcPts val="0"/>
              </a:spcBef>
              <a:spcAft>
                <a:spcPts val="0"/>
              </a:spcAft>
              <a:buSzPct val="66666"/>
              <a:buChar char="•"/>
            </a:pPr>
            <a:r>
              <a:rPr lang="en"/>
              <a:t>Correlated features can lead to overfitting and increased computational complexity.</a:t>
            </a:r>
            <a:endParaRPr/>
          </a:p>
          <a:p>
            <a:pPr indent="0" lvl="0" marL="0" rtl="0" algn="l">
              <a:spcBef>
                <a:spcPts val="800"/>
              </a:spcBef>
              <a:spcAft>
                <a:spcPts val="0"/>
              </a:spcAft>
              <a:buNone/>
            </a:pPr>
            <a:r>
              <a:rPr lang="en" u="sng"/>
              <a:t>Proposed Future Improvements: </a:t>
            </a:r>
            <a:endParaRPr u="sng"/>
          </a:p>
          <a:p>
            <a:pPr indent="-297497" lvl="0" marL="457200" rtl="0" algn="l">
              <a:spcBef>
                <a:spcPts val="800"/>
              </a:spcBef>
              <a:spcAft>
                <a:spcPts val="0"/>
              </a:spcAft>
              <a:buSzPct val="66666"/>
              <a:buChar char="•"/>
            </a:pPr>
            <a:r>
              <a:rPr lang="en"/>
              <a:t>Utilize advanced feature engineering techniques and automated feature selection algorithms to identify the most informative features from high-dimensional healthcare datasets. </a:t>
            </a:r>
            <a:endParaRPr/>
          </a:p>
          <a:p>
            <a:pPr indent="-297497" lvl="1" marL="914400" rtl="0" algn="l">
              <a:spcBef>
                <a:spcPts val="0"/>
              </a:spcBef>
              <a:spcAft>
                <a:spcPts val="0"/>
              </a:spcAft>
              <a:buSzPct val="66666"/>
              <a:buChar char="•"/>
            </a:pPr>
            <a:r>
              <a:rPr lang="en"/>
              <a:t>Could improve model interpretability, reduce overfitting, and enhance prediction performance.</a:t>
            </a:r>
            <a:endParaRPr/>
          </a:p>
        </p:txBody>
      </p:sp>
      <p:sp>
        <p:nvSpPr>
          <p:cNvPr id="449" name="Google Shape;449;p54"/>
          <p:cNvSpPr txBox="1"/>
          <p:nvPr>
            <p:ph idx="12" type="sldNum"/>
          </p:nvPr>
        </p:nvSpPr>
        <p:spPr>
          <a:xfrm>
            <a:off x="-11" y="9"/>
            <a:ext cx="318000" cy="346200"/>
          </a:xfrm>
          <a:prstGeom prst="rect">
            <a:avLst/>
          </a:prstGeom>
        </p:spPr>
        <p:txBody>
          <a:bodyPr anchorCtr="0" anchor="ctr" bIns="34275" lIns="34275" spcFirstLastPara="1" rIns="34275" wrap="square" tIns="34275">
            <a:spAutoFit/>
          </a:bodyPr>
          <a:lstStyle/>
          <a:p>
            <a:pPr indent="0" lvl="0" marL="0" rtl="0" algn="ctr">
              <a:spcBef>
                <a:spcPts val="0"/>
              </a:spcBef>
              <a:spcAft>
                <a:spcPts val="0"/>
              </a:spcAft>
              <a:buClr>
                <a:srgbClr val="888888"/>
              </a:buClr>
              <a:buSzPts val="1800"/>
              <a:buFont typeface="Calibri"/>
              <a:buNone/>
            </a:pPr>
            <a:fld id="{00000000-1234-1234-1234-123412341234}" type="slidenum">
              <a:rPr lang="en"/>
              <a:t>‹#›</a:t>
            </a:fld>
            <a:endParaRPr/>
          </a:p>
        </p:txBody>
      </p:sp>
      <p:pic>
        <p:nvPicPr>
          <p:cNvPr id="450" name="Google Shape;450;p54"/>
          <p:cNvPicPr preferRelativeResize="0"/>
          <p:nvPr/>
        </p:nvPicPr>
        <p:blipFill>
          <a:blip r:embed="rId3">
            <a:alphaModFix/>
          </a:blip>
          <a:stretch>
            <a:fillRect/>
          </a:stretch>
        </p:blipFill>
        <p:spPr>
          <a:xfrm>
            <a:off x="7159900" y="610826"/>
            <a:ext cx="1854669" cy="5107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55"/>
          <p:cNvSpPr txBox="1"/>
          <p:nvPr>
            <p:ph type="title"/>
          </p:nvPr>
        </p:nvSpPr>
        <p:spPr>
          <a:xfrm>
            <a:off x="623888" y="1282303"/>
            <a:ext cx="7886700" cy="2139600"/>
          </a:xfrm>
          <a:prstGeom prst="rect">
            <a:avLst/>
          </a:prstGeom>
        </p:spPr>
        <p:txBody>
          <a:bodyPr anchorCtr="0" anchor="b" bIns="34275" lIns="34275" spcFirstLastPara="1" rIns="34275" wrap="square" tIns="34275">
            <a:normAutofit/>
          </a:bodyPr>
          <a:lstStyle/>
          <a:p>
            <a:pPr indent="0" lvl="0" marL="0" rtl="0" algn="l">
              <a:spcBef>
                <a:spcPts val="0"/>
              </a:spcBef>
              <a:spcAft>
                <a:spcPts val="0"/>
              </a:spcAft>
              <a:buNone/>
            </a:pPr>
            <a:r>
              <a:rPr lang="en"/>
              <a:t>Thank you!</a:t>
            </a:r>
            <a:endParaRPr/>
          </a:p>
        </p:txBody>
      </p:sp>
      <p:sp>
        <p:nvSpPr>
          <p:cNvPr id="456" name="Google Shape;456;p55"/>
          <p:cNvSpPr txBox="1"/>
          <p:nvPr>
            <p:ph idx="1" type="body"/>
          </p:nvPr>
        </p:nvSpPr>
        <p:spPr>
          <a:xfrm>
            <a:off x="623888" y="3442096"/>
            <a:ext cx="7886700" cy="1125000"/>
          </a:xfrm>
          <a:prstGeom prst="rect">
            <a:avLst/>
          </a:prstGeom>
        </p:spPr>
        <p:txBody>
          <a:bodyPr anchorCtr="0" anchor="t" bIns="34275" lIns="34275" spcFirstLastPara="1" rIns="34275" wrap="square" tIns="34275">
            <a:normAutofit/>
          </a:bodyPr>
          <a:lstStyle/>
          <a:p>
            <a:pPr indent="0" lvl="0" marL="0" rtl="0" algn="l">
              <a:spcBef>
                <a:spcPts val="800"/>
              </a:spcBef>
              <a:spcAft>
                <a:spcPts val="0"/>
              </a:spcAft>
              <a:buNone/>
            </a:pPr>
            <a:r>
              <a:t/>
            </a:r>
            <a:endParaRPr/>
          </a:p>
        </p:txBody>
      </p:sp>
      <p:sp>
        <p:nvSpPr>
          <p:cNvPr id="457" name="Google Shape;457;p55"/>
          <p:cNvSpPr txBox="1"/>
          <p:nvPr/>
        </p:nvSpPr>
        <p:spPr>
          <a:xfrm>
            <a:off x="-11" y="9"/>
            <a:ext cx="318000" cy="346200"/>
          </a:xfrm>
          <a:prstGeom prst="rect">
            <a:avLst/>
          </a:prstGeom>
          <a:noFill/>
          <a:ln>
            <a:noFill/>
          </a:ln>
        </p:spPr>
        <p:txBody>
          <a:bodyPr anchorCtr="0" anchor="ctr" bIns="34275" lIns="34275" spcFirstLastPara="1" rIns="34275" wrap="square" tIns="34275">
            <a:spAutoFit/>
          </a:bodyPr>
          <a:lstStyle/>
          <a:p>
            <a:pPr indent="0" lvl="0" marL="0" rtl="0" algn="ctr">
              <a:spcBef>
                <a:spcPts val="0"/>
              </a:spcBef>
              <a:spcAft>
                <a:spcPts val="0"/>
              </a:spcAft>
              <a:buNone/>
            </a:pPr>
            <a:fld id="{00000000-1234-1234-1234-123412341234}" type="slidenum">
              <a:rPr lang="en" sz="1800">
                <a:solidFill>
                  <a:srgbClr val="000000"/>
                </a:solidFill>
                <a:latin typeface="Calibri"/>
                <a:ea typeface="Calibri"/>
                <a:cs typeface="Calibri"/>
                <a:sym typeface="Calibri"/>
              </a:rPr>
              <a:t>‹#›</a:t>
            </a:fld>
            <a:endParaRPr sz="1800">
              <a:solidFill>
                <a:srgbClr val="000000"/>
              </a:solidFill>
              <a:latin typeface="Calibri"/>
              <a:ea typeface="Calibri"/>
              <a:cs typeface="Calibri"/>
              <a:sym typeface="Calibri"/>
            </a:endParaRPr>
          </a:p>
        </p:txBody>
      </p:sp>
      <p:pic>
        <p:nvPicPr>
          <p:cNvPr id="458" name="Google Shape;458;p55"/>
          <p:cNvPicPr preferRelativeResize="0"/>
          <p:nvPr/>
        </p:nvPicPr>
        <p:blipFill>
          <a:blip r:embed="rId3">
            <a:alphaModFix/>
          </a:blip>
          <a:stretch>
            <a:fillRect/>
          </a:stretch>
        </p:blipFill>
        <p:spPr>
          <a:xfrm>
            <a:off x="6521950" y="3930176"/>
            <a:ext cx="1854669" cy="5107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56"/>
          <p:cNvSpPr txBox="1"/>
          <p:nvPr>
            <p:ph type="title"/>
          </p:nvPr>
        </p:nvSpPr>
        <p:spPr>
          <a:xfrm>
            <a:off x="1493044" y="369094"/>
            <a:ext cx="7022400" cy="994200"/>
          </a:xfrm>
          <a:prstGeom prst="rect">
            <a:avLst/>
          </a:prstGeom>
        </p:spPr>
        <p:txBody>
          <a:bodyPr anchorCtr="0" anchor="ctr" bIns="34275" lIns="34275" spcFirstLastPara="1" rIns="34275" wrap="square" tIns="34275">
            <a:normAutofit/>
          </a:bodyPr>
          <a:lstStyle/>
          <a:p>
            <a:pPr indent="0" lvl="0" marL="0" rtl="0" algn="l">
              <a:spcBef>
                <a:spcPts val="0"/>
              </a:spcBef>
              <a:spcAft>
                <a:spcPts val="0"/>
              </a:spcAft>
              <a:buNone/>
            </a:pPr>
            <a:r>
              <a:rPr lang="en"/>
              <a:t>References</a:t>
            </a:r>
            <a:endParaRPr/>
          </a:p>
        </p:txBody>
      </p:sp>
      <p:sp>
        <p:nvSpPr>
          <p:cNvPr id="464" name="Google Shape;464;p56"/>
          <p:cNvSpPr txBox="1"/>
          <p:nvPr>
            <p:ph idx="1" type="body"/>
          </p:nvPr>
        </p:nvSpPr>
        <p:spPr>
          <a:xfrm>
            <a:off x="628650" y="1440175"/>
            <a:ext cx="7641600" cy="3390300"/>
          </a:xfrm>
          <a:prstGeom prst="rect">
            <a:avLst/>
          </a:prstGeom>
        </p:spPr>
        <p:txBody>
          <a:bodyPr anchorCtr="0" anchor="t" bIns="34275" lIns="34275" spcFirstLastPara="1" rIns="34275" wrap="square" tIns="34275">
            <a:normAutofit fontScale="62500" lnSpcReduction="20000"/>
          </a:bodyPr>
          <a:lstStyle/>
          <a:p>
            <a:pPr indent="0" lvl="0" marL="0" rtl="0" algn="l">
              <a:spcBef>
                <a:spcPts val="800"/>
              </a:spcBef>
              <a:spcAft>
                <a:spcPts val="0"/>
              </a:spcAft>
              <a:buNone/>
            </a:pPr>
            <a:r>
              <a:rPr lang="en" sz="2200">
                <a:solidFill>
                  <a:schemeClr val="dk1"/>
                </a:solidFill>
              </a:rPr>
              <a:t>[1] Li, X., Wu, R., Zhao, W. et al. Machine learning algorithm to predict mortality in critically ill patients with sepsis-associated acute kidney injury. Sci Rep 13, 5223 (2023).</a:t>
            </a:r>
            <a:r>
              <a:rPr lang="en" sz="2200">
                <a:solidFill>
                  <a:schemeClr val="dk1"/>
                </a:solidFill>
                <a:uFill>
                  <a:noFill/>
                </a:uFill>
                <a:hlinkClick r:id="rId3">
                  <a:extLst>
                    <a:ext uri="{A12FA001-AC4F-418D-AE19-62706E023703}">
                      <ahyp:hlinkClr val="tx"/>
                    </a:ext>
                  </a:extLst>
                </a:hlinkClick>
              </a:rPr>
              <a:t>https://doi.org/10.1038/s41598-023-32160-z</a:t>
            </a:r>
            <a:endParaRPr sz="2200">
              <a:solidFill>
                <a:schemeClr val="dk1"/>
              </a:solidFill>
            </a:endParaRPr>
          </a:p>
          <a:p>
            <a:pPr indent="0" lvl="0" marL="0" rtl="0" algn="l">
              <a:spcBef>
                <a:spcPts val="800"/>
              </a:spcBef>
              <a:spcAft>
                <a:spcPts val="0"/>
              </a:spcAft>
              <a:buNone/>
            </a:pPr>
            <a:r>
              <a:rPr lang="en" sz="2200">
                <a:solidFill>
                  <a:schemeClr val="dk1"/>
                </a:solidFill>
              </a:rPr>
              <a:t>[2] Jiang W., Zhang, C., Yu, J., Shao, J., &amp; Zheng, R. (2023). Development and validation of a nomogram for predicting in-hospital mortality of elderly patients with persistent sepsis-associated acute kidney injury in intensive care units: A retrospective cohort study using the MIMIC-IV database. BMJ Open, 13(3), 1. doi:</a:t>
            </a:r>
            <a:r>
              <a:rPr lang="en" sz="2200">
                <a:solidFill>
                  <a:schemeClr val="dk1"/>
                </a:solidFill>
                <a:uFill>
                  <a:noFill/>
                </a:uFill>
                <a:hlinkClick r:id="rId4">
                  <a:extLst>
                    <a:ext uri="{A12FA001-AC4F-418D-AE19-62706E023703}">
                      <ahyp:hlinkClr val="tx"/>
                    </a:ext>
                  </a:extLst>
                </a:hlinkClick>
              </a:rPr>
              <a:t>https://doi.org/10.1136/bmjopen-2022-069824</a:t>
            </a:r>
            <a:endParaRPr sz="2200">
              <a:solidFill>
                <a:schemeClr val="dk1"/>
              </a:solidFill>
            </a:endParaRPr>
          </a:p>
          <a:p>
            <a:pPr indent="0" lvl="0" marL="0" rtl="0" algn="l">
              <a:spcBef>
                <a:spcPts val="800"/>
              </a:spcBef>
              <a:spcAft>
                <a:spcPts val="0"/>
              </a:spcAft>
              <a:buNone/>
            </a:pPr>
            <a:r>
              <a:rPr lang="en" sz="2200">
                <a:solidFill>
                  <a:schemeClr val="dk1"/>
                </a:solidFill>
              </a:rPr>
              <a:t>[3] Wang Z, Weng J, Yang J, Zhou X, Xu Z, Hou R, Zhou Z, Wang L, Chen C, Jin S. Acute kidney injury-attributable mortality in critically ill patients with sepsis. PeerJ. 2022;10:e13184. Published online 2022 Mar 25. doi: 10.7717/peerj.13184.</a:t>
            </a:r>
            <a:endParaRPr sz="2200">
              <a:solidFill>
                <a:schemeClr val="dk1"/>
              </a:solidFill>
            </a:endParaRPr>
          </a:p>
          <a:p>
            <a:pPr indent="0" lvl="0" marL="0" rtl="0" algn="l">
              <a:spcBef>
                <a:spcPts val="800"/>
              </a:spcBef>
              <a:spcAft>
                <a:spcPts val="0"/>
              </a:spcAft>
              <a:buNone/>
            </a:pPr>
            <a:r>
              <a:rPr lang="en" sz="2200">
                <a:solidFill>
                  <a:schemeClr val="dk1"/>
                </a:solidFill>
              </a:rPr>
              <a:t>[4] Zhou H, Liu L, Zhao Q, Jin X, Peng Z, Wang W, Huang L, Xie Y, Xu H, Tao L, Xiao X, Nie W, Liu F, Li L, Yuan Q. Machine learning for the prediction of all-cause mortality in patients with sepsis-associated acute kidney injury during hospitalization. Front Immunol. 2023 Apr 3;14:1140755. doi: 10.3389/fimmu.2023.1140755. PMID: 37077912; PMCID: PMC10106833.</a:t>
            </a:r>
            <a:endParaRPr sz="2200">
              <a:solidFill>
                <a:schemeClr val="dk1"/>
              </a:solidFill>
            </a:endParaRPr>
          </a:p>
          <a:p>
            <a:pPr indent="0" lvl="0" marL="0" rtl="0" algn="l">
              <a:spcBef>
                <a:spcPts val="800"/>
              </a:spcBef>
              <a:spcAft>
                <a:spcPts val="0"/>
              </a:spcAft>
              <a:buClr>
                <a:schemeClr val="dk1"/>
              </a:buClr>
              <a:buSzPct val="50000"/>
              <a:buFont typeface="Arial"/>
              <a:buNone/>
            </a:pPr>
            <a:r>
              <a:rPr lang="en" sz="2200">
                <a:solidFill>
                  <a:schemeClr val="dk1"/>
                </a:solidFill>
              </a:rPr>
              <a:t>[5] Xiao-Qin Luo, Ping Yan, Shao-Bin Duan, Yi-Xin Kang, Ying-Hao Deng, Qian Liu, Ting Wu, and Xi Wu. "Development and Validation of Machine Learning Models for Real-Time Mortality Prediction in Critically Ill Patients With Sepsis-Associated Acute Kidney Injury." Frontiers in Medicine, Section: Intensive Care Medicine and Anesthesiology, Volume 9, 2022, Article ID 853102. https://doi.org/10.3389/fmed.2022.853102.</a:t>
            </a:r>
            <a:endParaRPr sz="1000">
              <a:solidFill>
                <a:schemeClr val="dk1"/>
              </a:solidFill>
            </a:endParaRPr>
          </a:p>
        </p:txBody>
      </p:sp>
      <p:sp>
        <p:nvSpPr>
          <p:cNvPr id="465" name="Google Shape;465;p56"/>
          <p:cNvSpPr txBox="1"/>
          <p:nvPr>
            <p:ph idx="12" type="sldNum"/>
          </p:nvPr>
        </p:nvSpPr>
        <p:spPr>
          <a:xfrm>
            <a:off x="-11" y="9"/>
            <a:ext cx="318000" cy="346200"/>
          </a:xfrm>
          <a:prstGeom prst="rect">
            <a:avLst/>
          </a:prstGeom>
        </p:spPr>
        <p:txBody>
          <a:bodyPr anchorCtr="0" anchor="ctr" bIns="34275" lIns="34275" spcFirstLastPara="1" rIns="34275" wrap="square" tIns="34275">
            <a:spAutoFit/>
          </a:bodyPr>
          <a:lstStyle/>
          <a:p>
            <a:pPr indent="0" lvl="0" marL="0" rtl="0" algn="ctr">
              <a:spcBef>
                <a:spcPts val="0"/>
              </a:spcBef>
              <a:spcAft>
                <a:spcPts val="0"/>
              </a:spcAft>
              <a:buClr>
                <a:srgbClr val="888888"/>
              </a:buClr>
              <a:buSzPts val="1800"/>
              <a:buFont typeface="Calibri"/>
              <a:buNone/>
            </a:pPr>
            <a:fld id="{00000000-1234-1234-1234-123412341234}" type="slidenum">
              <a:rPr lang="en"/>
              <a:t>‹#›</a:t>
            </a:fld>
            <a:endParaRPr/>
          </a:p>
        </p:txBody>
      </p:sp>
      <p:pic>
        <p:nvPicPr>
          <p:cNvPr id="466" name="Google Shape;466;p56"/>
          <p:cNvPicPr preferRelativeResize="0"/>
          <p:nvPr/>
        </p:nvPicPr>
        <p:blipFill>
          <a:blip r:embed="rId5">
            <a:alphaModFix/>
          </a:blip>
          <a:stretch>
            <a:fillRect/>
          </a:stretch>
        </p:blipFill>
        <p:spPr>
          <a:xfrm>
            <a:off x="7206875" y="610826"/>
            <a:ext cx="1854669" cy="510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6"/>
          <p:cNvSpPr txBox="1"/>
          <p:nvPr>
            <p:ph type="title"/>
          </p:nvPr>
        </p:nvSpPr>
        <p:spPr>
          <a:xfrm>
            <a:off x="1493044" y="369094"/>
            <a:ext cx="7022400" cy="994200"/>
          </a:xfrm>
          <a:prstGeom prst="rect">
            <a:avLst/>
          </a:prstGeom>
        </p:spPr>
        <p:txBody>
          <a:bodyPr anchorCtr="0" anchor="ctr" bIns="34275" lIns="34275" spcFirstLastPara="1" rIns="34275" wrap="square" tIns="34275">
            <a:normAutofit/>
          </a:bodyPr>
          <a:lstStyle/>
          <a:p>
            <a:pPr indent="0" lvl="0" marL="0" rtl="0" algn="l">
              <a:spcBef>
                <a:spcPts val="0"/>
              </a:spcBef>
              <a:spcAft>
                <a:spcPts val="0"/>
              </a:spcAft>
              <a:buNone/>
            </a:pPr>
            <a:r>
              <a:rPr lang="en"/>
              <a:t>Problem</a:t>
            </a:r>
            <a:endParaRPr/>
          </a:p>
        </p:txBody>
      </p:sp>
      <p:sp>
        <p:nvSpPr>
          <p:cNvPr id="190" name="Google Shape;190;p26"/>
          <p:cNvSpPr txBox="1"/>
          <p:nvPr>
            <p:ph idx="1" type="body"/>
          </p:nvPr>
        </p:nvSpPr>
        <p:spPr>
          <a:xfrm>
            <a:off x="628650" y="1601200"/>
            <a:ext cx="7886700" cy="2986800"/>
          </a:xfrm>
          <a:prstGeom prst="rect">
            <a:avLst/>
          </a:prstGeom>
        </p:spPr>
        <p:txBody>
          <a:bodyPr anchorCtr="0" anchor="t" bIns="34275" lIns="34275" spcFirstLastPara="1" rIns="34275" wrap="square" tIns="34275">
            <a:normAutofit/>
          </a:bodyPr>
          <a:lstStyle/>
          <a:p>
            <a:pPr indent="0" lvl="0" marL="0" rtl="0" algn="ctr">
              <a:lnSpc>
                <a:spcPct val="70000"/>
              </a:lnSpc>
              <a:spcBef>
                <a:spcPts val="800"/>
              </a:spcBef>
              <a:spcAft>
                <a:spcPts val="0"/>
              </a:spcAft>
              <a:buClr>
                <a:schemeClr val="dk1"/>
              </a:buClr>
              <a:buSzPts val="523"/>
              <a:buFont typeface="Arial"/>
              <a:buNone/>
            </a:pPr>
            <a:r>
              <a:t/>
            </a:r>
            <a:endParaRPr sz="697"/>
          </a:p>
          <a:p>
            <a:pPr indent="0" lvl="0" marL="0" rtl="0" algn="l">
              <a:lnSpc>
                <a:spcPct val="70000"/>
              </a:lnSpc>
              <a:spcBef>
                <a:spcPts val="800"/>
              </a:spcBef>
              <a:spcAft>
                <a:spcPts val="0"/>
              </a:spcAft>
              <a:buClr>
                <a:schemeClr val="dk1"/>
              </a:buClr>
              <a:buSzPts val="523"/>
              <a:buFont typeface="Arial"/>
              <a:buNone/>
            </a:pPr>
            <a:r>
              <a:rPr b="1" i="1" lang="en" sz="2288" u="sng"/>
              <a:t>Problem Statement:</a:t>
            </a:r>
            <a:endParaRPr b="1" i="1" sz="2288" u="sng"/>
          </a:p>
          <a:p>
            <a:pPr indent="0" lvl="0" marL="0" rtl="0" algn="l">
              <a:lnSpc>
                <a:spcPct val="70000"/>
              </a:lnSpc>
              <a:spcBef>
                <a:spcPts val="800"/>
              </a:spcBef>
              <a:spcAft>
                <a:spcPts val="0"/>
              </a:spcAft>
              <a:buClr>
                <a:schemeClr val="dk1"/>
              </a:buClr>
              <a:buSzPts val="523"/>
              <a:buFont typeface="Arial"/>
              <a:buNone/>
            </a:pPr>
            <a:r>
              <a:rPr lang="en" sz="2288"/>
              <a:t>Machine learning algorithm to predict mortality in critically ill patients with sepsis-associated acute kidney injury.</a:t>
            </a:r>
            <a:endParaRPr sz="2288"/>
          </a:p>
          <a:p>
            <a:pPr indent="0" lvl="0" marL="0" rtl="0" algn="l">
              <a:lnSpc>
                <a:spcPct val="70000"/>
              </a:lnSpc>
              <a:spcBef>
                <a:spcPts val="800"/>
              </a:spcBef>
              <a:spcAft>
                <a:spcPts val="0"/>
              </a:spcAft>
              <a:buClr>
                <a:schemeClr val="dk1"/>
              </a:buClr>
              <a:buSzPts val="523"/>
              <a:buFont typeface="Arial"/>
              <a:buNone/>
            </a:pPr>
            <a:r>
              <a:t/>
            </a:r>
            <a:endParaRPr sz="2288"/>
          </a:p>
          <a:p>
            <a:pPr indent="0" lvl="0" marL="0" rtl="0" algn="l">
              <a:lnSpc>
                <a:spcPct val="70000"/>
              </a:lnSpc>
              <a:spcBef>
                <a:spcPts val="800"/>
              </a:spcBef>
              <a:spcAft>
                <a:spcPts val="0"/>
              </a:spcAft>
              <a:buClr>
                <a:schemeClr val="dk1"/>
              </a:buClr>
              <a:buSzPts val="523"/>
              <a:buFont typeface="Arial"/>
              <a:buNone/>
            </a:pPr>
            <a:r>
              <a:rPr b="1" i="1" lang="en" sz="2288" u="sng"/>
              <a:t>Objective: </a:t>
            </a:r>
            <a:endParaRPr b="1" i="1" sz="2288" u="sng"/>
          </a:p>
          <a:p>
            <a:pPr indent="0" lvl="0" marL="0" rtl="0" algn="l">
              <a:lnSpc>
                <a:spcPct val="70000"/>
              </a:lnSpc>
              <a:spcBef>
                <a:spcPts val="800"/>
              </a:spcBef>
              <a:spcAft>
                <a:spcPts val="0"/>
              </a:spcAft>
              <a:buClr>
                <a:schemeClr val="dk1"/>
              </a:buClr>
              <a:buSzPts val="523"/>
              <a:buFont typeface="Arial"/>
              <a:buNone/>
            </a:pPr>
            <a:r>
              <a:rPr lang="en" sz="2288"/>
              <a:t>To find the most optimal machine learning model for the dataset in order to predict mortality in patients to provide care for high at-risk individuals earlier.</a:t>
            </a:r>
            <a:endParaRPr sz="697"/>
          </a:p>
        </p:txBody>
      </p:sp>
      <p:sp>
        <p:nvSpPr>
          <p:cNvPr id="191" name="Google Shape;191;p26"/>
          <p:cNvSpPr txBox="1"/>
          <p:nvPr>
            <p:ph idx="12" type="sldNum"/>
          </p:nvPr>
        </p:nvSpPr>
        <p:spPr>
          <a:xfrm>
            <a:off x="-11" y="9"/>
            <a:ext cx="318000" cy="346200"/>
          </a:xfrm>
          <a:prstGeom prst="rect">
            <a:avLst/>
          </a:prstGeom>
        </p:spPr>
        <p:txBody>
          <a:bodyPr anchorCtr="0" anchor="ctr" bIns="34275" lIns="34275" spcFirstLastPara="1" rIns="34275" wrap="square" tIns="34275">
            <a:spAutoFit/>
          </a:bodyPr>
          <a:lstStyle/>
          <a:p>
            <a:pPr indent="0" lvl="0" marL="0" rtl="0" algn="ctr">
              <a:spcBef>
                <a:spcPts val="0"/>
              </a:spcBef>
              <a:spcAft>
                <a:spcPts val="0"/>
              </a:spcAft>
              <a:buClr>
                <a:srgbClr val="888888"/>
              </a:buClr>
              <a:buSzPts val="1800"/>
              <a:buFont typeface="Calibri"/>
              <a:buNone/>
            </a:pPr>
            <a:fld id="{00000000-1234-1234-1234-123412341234}" type="slidenum">
              <a:rPr lang="en"/>
              <a:t>‹#›</a:t>
            </a:fld>
            <a:endParaRPr/>
          </a:p>
        </p:txBody>
      </p:sp>
      <p:pic>
        <p:nvPicPr>
          <p:cNvPr id="192" name="Google Shape;192;p26"/>
          <p:cNvPicPr preferRelativeResize="0"/>
          <p:nvPr/>
        </p:nvPicPr>
        <p:blipFill>
          <a:blip r:embed="rId3">
            <a:alphaModFix/>
          </a:blip>
          <a:stretch>
            <a:fillRect/>
          </a:stretch>
        </p:blipFill>
        <p:spPr>
          <a:xfrm>
            <a:off x="7159900" y="610826"/>
            <a:ext cx="1854669" cy="510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7"/>
          <p:cNvSpPr txBox="1"/>
          <p:nvPr>
            <p:ph type="title"/>
          </p:nvPr>
        </p:nvSpPr>
        <p:spPr>
          <a:xfrm>
            <a:off x="1493044" y="369094"/>
            <a:ext cx="7022400" cy="994200"/>
          </a:xfrm>
          <a:prstGeom prst="rect">
            <a:avLst/>
          </a:prstGeom>
        </p:spPr>
        <p:txBody>
          <a:bodyPr anchorCtr="0" anchor="ctr" bIns="34275" lIns="34275" spcFirstLastPara="1" rIns="34275" wrap="square" tIns="34275">
            <a:normAutofit/>
          </a:bodyPr>
          <a:lstStyle/>
          <a:p>
            <a:pPr indent="0" lvl="0" marL="0" rtl="0" algn="l">
              <a:spcBef>
                <a:spcPts val="0"/>
              </a:spcBef>
              <a:spcAft>
                <a:spcPts val="0"/>
              </a:spcAft>
              <a:buNone/>
            </a:pPr>
            <a:r>
              <a:rPr lang="en"/>
              <a:t>Need for the Study</a:t>
            </a:r>
            <a:endParaRPr/>
          </a:p>
        </p:txBody>
      </p:sp>
      <p:sp>
        <p:nvSpPr>
          <p:cNvPr id="198" name="Google Shape;198;p27"/>
          <p:cNvSpPr txBox="1"/>
          <p:nvPr>
            <p:ph idx="1" type="body"/>
          </p:nvPr>
        </p:nvSpPr>
        <p:spPr>
          <a:xfrm>
            <a:off x="628650" y="1601200"/>
            <a:ext cx="7886700" cy="2986800"/>
          </a:xfrm>
          <a:prstGeom prst="rect">
            <a:avLst/>
          </a:prstGeom>
        </p:spPr>
        <p:txBody>
          <a:bodyPr anchorCtr="0" anchor="t" bIns="34275" lIns="34275" spcFirstLastPara="1" rIns="34275" wrap="square" tIns="34275">
            <a:normAutofit/>
          </a:bodyPr>
          <a:lstStyle/>
          <a:p>
            <a:pPr indent="-349250" lvl="0" marL="457200" rtl="0" algn="l">
              <a:lnSpc>
                <a:spcPct val="100000"/>
              </a:lnSpc>
              <a:spcBef>
                <a:spcPts val="800"/>
              </a:spcBef>
              <a:spcAft>
                <a:spcPts val="0"/>
              </a:spcAft>
              <a:buClr>
                <a:schemeClr val="dk1"/>
              </a:buClr>
              <a:buSzPts val="1900"/>
              <a:buFont typeface="Calibri"/>
              <a:buChar char="•"/>
            </a:pPr>
            <a:r>
              <a:rPr lang="en" sz="1900">
                <a:solidFill>
                  <a:schemeClr val="dk1"/>
                </a:solidFill>
              </a:rPr>
              <a:t>SA-AKI → Sepsis-Associated Acute Kidney </a:t>
            </a:r>
            <a:r>
              <a:rPr lang="en" sz="1900">
                <a:solidFill>
                  <a:schemeClr val="dk1"/>
                </a:solidFill>
              </a:rPr>
              <a:t>Injury</a:t>
            </a:r>
            <a:endParaRPr sz="1900">
              <a:solidFill>
                <a:schemeClr val="dk1"/>
              </a:solidFill>
            </a:endParaRPr>
          </a:p>
          <a:p>
            <a:pPr indent="-349250" lvl="0" marL="457200" rtl="0" algn="l">
              <a:lnSpc>
                <a:spcPct val="100000"/>
              </a:lnSpc>
              <a:spcBef>
                <a:spcPts val="1000"/>
              </a:spcBef>
              <a:spcAft>
                <a:spcPts val="0"/>
              </a:spcAft>
              <a:buClr>
                <a:schemeClr val="dk1"/>
              </a:buClr>
              <a:buSzPts val="1900"/>
              <a:buFont typeface="Calibri"/>
              <a:buChar char="•"/>
            </a:pPr>
            <a:r>
              <a:rPr lang="en" sz="1900">
                <a:solidFill>
                  <a:schemeClr val="dk1"/>
                </a:solidFill>
              </a:rPr>
              <a:t>A condition where kidney function deteriorates as a result of sepsis.</a:t>
            </a:r>
            <a:endParaRPr sz="1900">
              <a:solidFill>
                <a:schemeClr val="dk1"/>
              </a:solidFill>
            </a:endParaRPr>
          </a:p>
          <a:p>
            <a:pPr indent="-349250" lvl="1" marL="914400" rtl="0" algn="l">
              <a:lnSpc>
                <a:spcPct val="100000"/>
              </a:lnSpc>
              <a:spcBef>
                <a:spcPts val="0"/>
              </a:spcBef>
              <a:spcAft>
                <a:spcPts val="0"/>
              </a:spcAft>
              <a:buClr>
                <a:schemeClr val="dk1"/>
              </a:buClr>
              <a:buSzPts val="1900"/>
              <a:buFont typeface="Calibri"/>
              <a:buChar char="•"/>
            </a:pPr>
            <a:r>
              <a:rPr lang="en" sz="1900">
                <a:solidFill>
                  <a:schemeClr val="dk1"/>
                </a:solidFill>
              </a:rPr>
              <a:t>Sepsis can lead to systemic inflammation, decreased blood flow to vital organs, and the release of harmful substances into the bloodstream.</a:t>
            </a:r>
            <a:endParaRPr sz="1900">
              <a:solidFill>
                <a:schemeClr val="dk1"/>
              </a:solidFill>
            </a:endParaRPr>
          </a:p>
          <a:p>
            <a:pPr indent="-349250" lvl="0" marL="457200" rtl="0" algn="l">
              <a:lnSpc>
                <a:spcPct val="100000"/>
              </a:lnSpc>
              <a:spcBef>
                <a:spcPts val="0"/>
              </a:spcBef>
              <a:spcAft>
                <a:spcPts val="0"/>
              </a:spcAft>
              <a:buClr>
                <a:schemeClr val="dk1"/>
              </a:buClr>
              <a:buSzPts val="1900"/>
              <a:buFont typeface="Calibri"/>
              <a:buChar char="•"/>
            </a:pPr>
            <a:r>
              <a:rPr lang="en" sz="1900">
                <a:solidFill>
                  <a:schemeClr val="dk1"/>
                </a:solidFill>
              </a:rPr>
              <a:t>Kidneys play a crucial role in filtering waste products and excess fluids from the </a:t>
            </a:r>
            <a:r>
              <a:rPr lang="en" sz="1900">
                <a:solidFill>
                  <a:schemeClr val="dk1"/>
                </a:solidFill>
              </a:rPr>
              <a:t>blood.</a:t>
            </a:r>
            <a:endParaRPr sz="1900">
              <a:solidFill>
                <a:schemeClr val="dk1"/>
              </a:solidFill>
            </a:endParaRPr>
          </a:p>
          <a:p>
            <a:pPr indent="-349250" lvl="1" marL="914400" rtl="0" algn="l">
              <a:lnSpc>
                <a:spcPct val="100000"/>
              </a:lnSpc>
              <a:spcBef>
                <a:spcPts val="0"/>
              </a:spcBef>
              <a:spcAft>
                <a:spcPts val="0"/>
              </a:spcAft>
              <a:buClr>
                <a:schemeClr val="dk1"/>
              </a:buClr>
              <a:buSzPts val="1900"/>
              <a:buFont typeface="Calibri"/>
              <a:buChar char="•"/>
            </a:pPr>
            <a:r>
              <a:rPr lang="en" sz="1900">
                <a:solidFill>
                  <a:schemeClr val="dk1"/>
                </a:solidFill>
              </a:rPr>
              <a:t>W</a:t>
            </a:r>
            <a:r>
              <a:rPr lang="en" sz="1900">
                <a:solidFill>
                  <a:schemeClr val="dk1"/>
                </a:solidFill>
              </a:rPr>
              <a:t>hen compromised, it can lead to acute kidney injury.</a:t>
            </a:r>
            <a:endParaRPr sz="1900">
              <a:solidFill>
                <a:schemeClr val="dk1"/>
              </a:solidFill>
            </a:endParaRPr>
          </a:p>
          <a:p>
            <a:pPr indent="-349250" lvl="0" marL="457200" rtl="0" algn="l">
              <a:lnSpc>
                <a:spcPct val="100000"/>
              </a:lnSpc>
              <a:spcBef>
                <a:spcPts val="800"/>
              </a:spcBef>
              <a:spcAft>
                <a:spcPts val="1000"/>
              </a:spcAft>
              <a:buClr>
                <a:schemeClr val="dk1"/>
              </a:buClr>
              <a:buSzPts val="1900"/>
              <a:buFont typeface="Calibri"/>
              <a:buChar char="•"/>
            </a:pPr>
            <a:r>
              <a:rPr lang="en" sz="1900">
                <a:solidFill>
                  <a:schemeClr val="dk1"/>
                </a:solidFill>
              </a:rPr>
              <a:t>25%-75% of people are affected by SA-AKI, </a:t>
            </a:r>
            <a:r>
              <a:rPr lang="en" sz="1900">
                <a:solidFill>
                  <a:schemeClr val="dk1"/>
                </a:solidFill>
              </a:rPr>
              <a:t>depending</a:t>
            </a:r>
            <a:r>
              <a:rPr lang="en" sz="1900">
                <a:solidFill>
                  <a:schemeClr val="dk1"/>
                </a:solidFill>
              </a:rPr>
              <a:t> on severity and type</a:t>
            </a:r>
            <a:endParaRPr sz="1900">
              <a:solidFill>
                <a:schemeClr val="dk1"/>
              </a:solidFill>
            </a:endParaRPr>
          </a:p>
        </p:txBody>
      </p:sp>
      <p:sp>
        <p:nvSpPr>
          <p:cNvPr id="199" name="Google Shape;199;p27"/>
          <p:cNvSpPr txBox="1"/>
          <p:nvPr>
            <p:ph idx="12" type="sldNum"/>
          </p:nvPr>
        </p:nvSpPr>
        <p:spPr>
          <a:xfrm>
            <a:off x="-11" y="9"/>
            <a:ext cx="318000" cy="346200"/>
          </a:xfrm>
          <a:prstGeom prst="rect">
            <a:avLst/>
          </a:prstGeom>
        </p:spPr>
        <p:txBody>
          <a:bodyPr anchorCtr="0" anchor="ctr" bIns="34275" lIns="34275" spcFirstLastPara="1" rIns="34275" wrap="square" tIns="34275">
            <a:spAutoFit/>
          </a:bodyPr>
          <a:lstStyle/>
          <a:p>
            <a:pPr indent="0" lvl="0" marL="0" rtl="0" algn="ctr">
              <a:spcBef>
                <a:spcPts val="0"/>
              </a:spcBef>
              <a:spcAft>
                <a:spcPts val="0"/>
              </a:spcAft>
              <a:buClr>
                <a:srgbClr val="888888"/>
              </a:buClr>
              <a:buSzPts val="1800"/>
              <a:buFont typeface="Calibri"/>
              <a:buNone/>
            </a:pPr>
            <a:fld id="{00000000-1234-1234-1234-123412341234}" type="slidenum">
              <a:rPr lang="en"/>
              <a:t>‹#›</a:t>
            </a:fld>
            <a:endParaRPr/>
          </a:p>
        </p:txBody>
      </p:sp>
      <p:pic>
        <p:nvPicPr>
          <p:cNvPr id="200" name="Google Shape;200;p27"/>
          <p:cNvPicPr preferRelativeResize="0"/>
          <p:nvPr/>
        </p:nvPicPr>
        <p:blipFill>
          <a:blip r:embed="rId3">
            <a:alphaModFix/>
          </a:blip>
          <a:stretch>
            <a:fillRect/>
          </a:stretch>
        </p:blipFill>
        <p:spPr>
          <a:xfrm>
            <a:off x="7159900" y="610826"/>
            <a:ext cx="1854669" cy="510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8"/>
          <p:cNvSpPr txBox="1"/>
          <p:nvPr>
            <p:ph type="title"/>
          </p:nvPr>
        </p:nvSpPr>
        <p:spPr>
          <a:xfrm>
            <a:off x="1493044" y="369094"/>
            <a:ext cx="7022400" cy="994200"/>
          </a:xfrm>
          <a:prstGeom prst="rect">
            <a:avLst/>
          </a:prstGeom>
        </p:spPr>
        <p:txBody>
          <a:bodyPr anchorCtr="0" anchor="ctr" bIns="34275" lIns="34275" spcFirstLastPara="1" rIns="34275" wrap="square" tIns="34275">
            <a:normAutofit/>
          </a:bodyPr>
          <a:lstStyle/>
          <a:p>
            <a:pPr indent="0" lvl="0" marL="0" rtl="0" algn="l">
              <a:spcBef>
                <a:spcPts val="0"/>
              </a:spcBef>
              <a:spcAft>
                <a:spcPts val="0"/>
              </a:spcAft>
              <a:buNone/>
            </a:pPr>
            <a:r>
              <a:rPr lang="en"/>
              <a:t>Conditions for SA-AKI</a:t>
            </a:r>
            <a:endParaRPr/>
          </a:p>
        </p:txBody>
      </p:sp>
      <p:sp>
        <p:nvSpPr>
          <p:cNvPr id="206" name="Google Shape;206;p28"/>
          <p:cNvSpPr txBox="1"/>
          <p:nvPr>
            <p:ph idx="1" type="body"/>
          </p:nvPr>
        </p:nvSpPr>
        <p:spPr>
          <a:xfrm>
            <a:off x="628650" y="1581900"/>
            <a:ext cx="7886700" cy="3169200"/>
          </a:xfrm>
          <a:prstGeom prst="rect">
            <a:avLst/>
          </a:prstGeom>
        </p:spPr>
        <p:txBody>
          <a:bodyPr anchorCtr="0" anchor="t" bIns="34275" lIns="34275" spcFirstLastPara="1" rIns="34275" wrap="square" tIns="34275">
            <a:normAutofit lnSpcReduction="20000"/>
          </a:bodyPr>
          <a:lstStyle/>
          <a:p>
            <a:pPr indent="-342900" lvl="0" marL="457200" rtl="0" algn="l">
              <a:lnSpc>
                <a:spcPct val="115000"/>
              </a:lnSpc>
              <a:spcBef>
                <a:spcPts val="0"/>
              </a:spcBef>
              <a:spcAft>
                <a:spcPts val="0"/>
              </a:spcAft>
              <a:buClr>
                <a:schemeClr val="dk1"/>
              </a:buClr>
              <a:buSzPts val="1800"/>
              <a:buFont typeface="Calibri"/>
              <a:buChar char="•"/>
            </a:pPr>
            <a:r>
              <a:rPr lang="en" sz="1800">
                <a:solidFill>
                  <a:schemeClr val="dk1"/>
                </a:solidFill>
              </a:rPr>
              <a:t>Sepsis</a:t>
            </a:r>
            <a:endParaRPr sz="1800">
              <a:solidFill>
                <a:schemeClr val="dk1"/>
              </a:solidFill>
            </a:endParaRPr>
          </a:p>
          <a:p>
            <a:pPr indent="-342900" lvl="1" marL="914400" rtl="0" algn="l">
              <a:lnSpc>
                <a:spcPct val="115000"/>
              </a:lnSpc>
              <a:spcBef>
                <a:spcPts val="0"/>
              </a:spcBef>
              <a:spcAft>
                <a:spcPts val="0"/>
              </a:spcAft>
              <a:buClr>
                <a:schemeClr val="dk1"/>
              </a:buClr>
              <a:buSzPts val="1800"/>
              <a:buFont typeface="Calibri"/>
              <a:buChar char="•"/>
            </a:pPr>
            <a:r>
              <a:rPr lang="en" sz="1800">
                <a:solidFill>
                  <a:schemeClr val="dk1"/>
                </a:solidFill>
              </a:rPr>
              <a:t>ICD9 Code = </a:t>
            </a:r>
            <a:r>
              <a:rPr lang="en" sz="1800">
                <a:solidFill>
                  <a:schemeClr val="dk1"/>
                </a:solidFill>
                <a:highlight>
                  <a:srgbClr val="FFFFFF"/>
                </a:highlight>
              </a:rPr>
              <a:t>99591, 99592</a:t>
            </a:r>
            <a:endParaRPr sz="1800">
              <a:solidFill>
                <a:schemeClr val="dk1"/>
              </a:solidFill>
              <a:highlight>
                <a:srgbClr val="FFFFFF"/>
              </a:highlight>
            </a:endParaRPr>
          </a:p>
          <a:p>
            <a:pPr indent="0" lvl="0" marL="914400" rtl="0" algn="l">
              <a:lnSpc>
                <a:spcPct val="115000"/>
              </a:lnSpc>
              <a:spcBef>
                <a:spcPts val="0"/>
              </a:spcBef>
              <a:spcAft>
                <a:spcPts val="0"/>
              </a:spcAft>
              <a:buNone/>
            </a:pPr>
            <a:r>
              <a:t/>
            </a:r>
            <a:endParaRPr sz="1800">
              <a:solidFill>
                <a:schemeClr val="dk1"/>
              </a:solidFill>
              <a:highlight>
                <a:srgbClr val="FFFFFF"/>
              </a:highlight>
            </a:endParaRPr>
          </a:p>
          <a:p>
            <a:pPr indent="-342900" lvl="0" marL="457200" rtl="0" algn="l">
              <a:lnSpc>
                <a:spcPct val="115000"/>
              </a:lnSpc>
              <a:spcBef>
                <a:spcPts val="0"/>
              </a:spcBef>
              <a:spcAft>
                <a:spcPts val="0"/>
              </a:spcAft>
              <a:buClr>
                <a:schemeClr val="dk1"/>
              </a:buClr>
              <a:buSzPts val="1800"/>
              <a:buFont typeface="Calibri"/>
              <a:buChar char="•"/>
            </a:pPr>
            <a:r>
              <a:rPr lang="en" sz="1800">
                <a:solidFill>
                  <a:schemeClr val="dk1"/>
                </a:solidFill>
              </a:rPr>
              <a:t>AKI</a:t>
            </a:r>
            <a:endParaRPr sz="1800">
              <a:solidFill>
                <a:schemeClr val="dk1"/>
              </a:solidFill>
            </a:endParaRPr>
          </a:p>
          <a:p>
            <a:pPr indent="-342900" lvl="1" marL="914400" rtl="0" algn="l">
              <a:lnSpc>
                <a:spcPct val="115000"/>
              </a:lnSpc>
              <a:spcBef>
                <a:spcPts val="0"/>
              </a:spcBef>
              <a:spcAft>
                <a:spcPts val="0"/>
              </a:spcAft>
              <a:buClr>
                <a:schemeClr val="dk1"/>
              </a:buClr>
              <a:buSzPts val="1800"/>
              <a:buFont typeface="Calibri"/>
              <a:buChar char="•"/>
            </a:pPr>
            <a:r>
              <a:rPr lang="en" sz="1800">
                <a:solidFill>
                  <a:schemeClr val="dk1"/>
                </a:solidFill>
              </a:rPr>
              <a:t>Increase in serum creatinine by ≥ 0.3 mg/dL within 48 hours.</a:t>
            </a:r>
            <a:endParaRPr sz="1800">
              <a:solidFill>
                <a:schemeClr val="dk1"/>
              </a:solidFill>
            </a:endParaRPr>
          </a:p>
          <a:p>
            <a:pPr indent="0" lvl="0" marL="914400" rtl="0" algn="l">
              <a:lnSpc>
                <a:spcPct val="115000"/>
              </a:lnSpc>
              <a:spcBef>
                <a:spcPts val="0"/>
              </a:spcBef>
              <a:spcAft>
                <a:spcPts val="0"/>
              </a:spcAft>
              <a:buNone/>
            </a:pPr>
            <a:r>
              <a:t/>
            </a:r>
            <a:endParaRPr sz="1800">
              <a:solidFill>
                <a:schemeClr val="dk1"/>
              </a:solidFill>
            </a:endParaRPr>
          </a:p>
          <a:p>
            <a:pPr indent="457200" lvl="0" marL="0" rtl="0" algn="l">
              <a:lnSpc>
                <a:spcPct val="115000"/>
              </a:lnSpc>
              <a:spcBef>
                <a:spcPts val="0"/>
              </a:spcBef>
              <a:spcAft>
                <a:spcPts val="0"/>
              </a:spcAft>
              <a:buNone/>
            </a:pPr>
            <a:r>
              <a:rPr lang="en" sz="1800">
                <a:solidFill>
                  <a:schemeClr val="dk1"/>
                </a:solidFill>
              </a:rPr>
              <a:t>                                                              </a:t>
            </a:r>
            <a:r>
              <a:rPr lang="en" sz="1800" u="sng">
                <a:solidFill>
                  <a:schemeClr val="dk1"/>
                </a:solidFill>
              </a:rPr>
              <a:t>OR</a:t>
            </a:r>
            <a:endParaRPr sz="1800" u="sng">
              <a:solidFill>
                <a:schemeClr val="dk1"/>
              </a:solidFill>
            </a:endParaRPr>
          </a:p>
          <a:p>
            <a:pPr indent="457200" lvl="0" marL="0" rtl="0" algn="l">
              <a:lnSpc>
                <a:spcPct val="115000"/>
              </a:lnSpc>
              <a:spcBef>
                <a:spcPts val="0"/>
              </a:spcBef>
              <a:spcAft>
                <a:spcPts val="0"/>
              </a:spcAft>
              <a:buNone/>
            </a:pPr>
            <a:r>
              <a:t/>
            </a:r>
            <a:endParaRPr sz="1800" u="sng">
              <a:solidFill>
                <a:schemeClr val="dk1"/>
              </a:solidFill>
            </a:endParaRPr>
          </a:p>
          <a:p>
            <a:pPr indent="-342900" lvl="1" marL="914400" rtl="0" algn="l">
              <a:lnSpc>
                <a:spcPct val="115000"/>
              </a:lnSpc>
              <a:spcBef>
                <a:spcPts val="0"/>
              </a:spcBef>
              <a:spcAft>
                <a:spcPts val="0"/>
              </a:spcAft>
              <a:buClr>
                <a:schemeClr val="dk1"/>
              </a:buClr>
              <a:buSzPts val="1800"/>
              <a:buFont typeface="Calibri"/>
              <a:buChar char="•"/>
            </a:pPr>
            <a:r>
              <a:rPr lang="en" sz="1800">
                <a:solidFill>
                  <a:schemeClr val="dk1"/>
                </a:solidFill>
              </a:rPr>
              <a:t>Increase in serum creatinine to ≥ 1.5 times baseline, which is known or presumed to have occurred within the prior seven days.</a:t>
            </a:r>
            <a:endParaRPr sz="1800">
              <a:solidFill>
                <a:schemeClr val="dk1"/>
              </a:solidFill>
            </a:endParaRPr>
          </a:p>
          <a:p>
            <a:pPr indent="0" lvl="0" marL="457200" rtl="0" algn="l">
              <a:lnSpc>
                <a:spcPct val="70000"/>
              </a:lnSpc>
              <a:spcBef>
                <a:spcPts val="800"/>
              </a:spcBef>
              <a:spcAft>
                <a:spcPts val="0"/>
              </a:spcAft>
              <a:buNone/>
            </a:pPr>
            <a:r>
              <a:t/>
            </a:r>
            <a:endParaRPr sz="1400"/>
          </a:p>
        </p:txBody>
      </p:sp>
      <p:sp>
        <p:nvSpPr>
          <p:cNvPr id="207" name="Google Shape;207;p28"/>
          <p:cNvSpPr txBox="1"/>
          <p:nvPr>
            <p:ph idx="12" type="sldNum"/>
          </p:nvPr>
        </p:nvSpPr>
        <p:spPr>
          <a:xfrm>
            <a:off x="-11" y="9"/>
            <a:ext cx="318000" cy="346200"/>
          </a:xfrm>
          <a:prstGeom prst="rect">
            <a:avLst/>
          </a:prstGeom>
        </p:spPr>
        <p:txBody>
          <a:bodyPr anchorCtr="0" anchor="ctr" bIns="34275" lIns="34275" spcFirstLastPara="1" rIns="34275" wrap="square" tIns="34275">
            <a:spAutoFit/>
          </a:bodyPr>
          <a:lstStyle/>
          <a:p>
            <a:pPr indent="0" lvl="0" marL="0" rtl="0" algn="ctr">
              <a:spcBef>
                <a:spcPts val="0"/>
              </a:spcBef>
              <a:spcAft>
                <a:spcPts val="0"/>
              </a:spcAft>
              <a:buClr>
                <a:srgbClr val="888888"/>
              </a:buClr>
              <a:buSzPts val="1800"/>
              <a:buFont typeface="Calibri"/>
              <a:buNone/>
            </a:pPr>
            <a:fld id="{00000000-1234-1234-1234-123412341234}" type="slidenum">
              <a:rPr lang="en"/>
              <a:t>‹#›</a:t>
            </a:fld>
            <a:endParaRPr/>
          </a:p>
        </p:txBody>
      </p:sp>
      <p:pic>
        <p:nvPicPr>
          <p:cNvPr id="208" name="Google Shape;208;p28"/>
          <p:cNvPicPr preferRelativeResize="0"/>
          <p:nvPr/>
        </p:nvPicPr>
        <p:blipFill>
          <a:blip r:embed="rId3">
            <a:alphaModFix/>
          </a:blip>
          <a:stretch>
            <a:fillRect/>
          </a:stretch>
        </p:blipFill>
        <p:spPr>
          <a:xfrm>
            <a:off x="7159900" y="610826"/>
            <a:ext cx="1854669" cy="510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9"/>
          <p:cNvSpPr txBox="1"/>
          <p:nvPr>
            <p:ph type="title"/>
          </p:nvPr>
        </p:nvSpPr>
        <p:spPr>
          <a:xfrm>
            <a:off x="623888" y="1282303"/>
            <a:ext cx="7886700" cy="2139600"/>
          </a:xfrm>
          <a:prstGeom prst="rect">
            <a:avLst/>
          </a:prstGeom>
        </p:spPr>
        <p:txBody>
          <a:bodyPr anchorCtr="0" anchor="b" bIns="34275" lIns="34275" spcFirstLastPara="1" rIns="34275" wrap="square" tIns="34275">
            <a:normAutofit/>
          </a:bodyPr>
          <a:lstStyle/>
          <a:p>
            <a:pPr indent="0" lvl="0" marL="0" rtl="0" algn="l">
              <a:spcBef>
                <a:spcPts val="0"/>
              </a:spcBef>
              <a:spcAft>
                <a:spcPts val="0"/>
              </a:spcAft>
              <a:buNone/>
            </a:pPr>
            <a:r>
              <a:rPr lang="en"/>
              <a:t>Literature Review</a:t>
            </a:r>
            <a:endParaRPr/>
          </a:p>
        </p:txBody>
      </p:sp>
      <p:sp>
        <p:nvSpPr>
          <p:cNvPr id="214" name="Google Shape;214;p29"/>
          <p:cNvSpPr txBox="1"/>
          <p:nvPr>
            <p:ph idx="1" type="body"/>
          </p:nvPr>
        </p:nvSpPr>
        <p:spPr>
          <a:xfrm>
            <a:off x="623888" y="3442096"/>
            <a:ext cx="7886700" cy="1125000"/>
          </a:xfrm>
          <a:prstGeom prst="rect">
            <a:avLst/>
          </a:prstGeom>
        </p:spPr>
        <p:txBody>
          <a:bodyPr anchorCtr="0" anchor="t" bIns="34275" lIns="34275" spcFirstLastPara="1" rIns="34275" wrap="square" tIns="34275">
            <a:normAutofit/>
          </a:bodyPr>
          <a:lstStyle/>
          <a:p>
            <a:pPr indent="0" lvl="0" marL="0" rtl="0" algn="l">
              <a:spcBef>
                <a:spcPts val="800"/>
              </a:spcBef>
              <a:spcAft>
                <a:spcPts val="0"/>
              </a:spcAft>
              <a:buNone/>
            </a:pPr>
            <a:r>
              <a:t/>
            </a:r>
            <a:endParaRPr/>
          </a:p>
        </p:txBody>
      </p:sp>
      <p:sp>
        <p:nvSpPr>
          <p:cNvPr id="215" name="Google Shape;215;p29"/>
          <p:cNvSpPr txBox="1"/>
          <p:nvPr/>
        </p:nvSpPr>
        <p:spPr>
          <a:xfrm>
            <a:off x="-11" y="9"/>
            <a:ext cx="318000" cy="346200"/>
          </a:xfrm>
          <a:prstGeom prst="rect">
            <a:avLst/>
          </a:prstGeom>
          <a:noFill/>
          <a:ln>
            <a:noFill/>
          </a:ln>
        </p:spPr>
        <p:txBody>
          <a:bodyPr anchorCtr="0" anchor="ctr" bIns="34275" lIns="34275" spcFirstLastPara="1" rIns="34275" wrap="square" tIns="34275">
            <a:spAutoFit/>
          </a:bodyPr>
          <a:lstStyle/>
          <a:p>
            <a:pPr indent="0" lvl="0" marL="0" rtl="0" algn="ctr">
              <a:spcBef>
                <a:spcPts val="0"/>
              </a:spcBef>
              <a:spcAft>
                <a:spcPts val="0"/>
              </a:spcAft>
              <a:buNone/>
            </a:pPr>
            <a:fld id="{00000000-1234-1234-1234-123412341234}" type="slidenum">
              <a:rPr lang="en" sz="1800">
                <a:solidFill>
                  <a:srgbClr val="000000"/>
                </a:solidFill>
                <a:latin typeface="Calibri"/>
                <a:ea typeface="Calibri"/>
                <a:cs typeface="Calibri"/>
                <a:sym typeface="Calibri"/>
              </a:rPr>
              <a:t>‹#›</a:t>
            </a:fld>
            <a:endParaRPr sz="1800">
              <a:solidFill>
                <a:srgbClr val="000000"/>
              </a:solidFill>
              <a:latin typeface="Calibri"/>
              <a:ea typeface="Calibri"/>
              <a:cs typeface="Calibri"/>
              <a:sym typeface="Calibri"/>
            </a:endParaRPr>
          </a:p>
        </p:txBody>
      </p:sp>
      <p:pic>
        <p:nvPicPr>
          <p:cNvPr id="216" name="Google Shape;216;p29"/>
          <p:cNvPicPr preferRelativeResize="0"/>
          <p:nvPr/>
        </p:nvPicPr>
        <p:blipFill>
          <a:blip r:embed="rId3">
            <a:alphaModFix/>
          </a:blip>
          <a:stretch>
            <a:fillRect/>
          </a:stretch>
        </p:blipFill>
        <p:spPr>
          <a:xfrm>
            <a:off x="6531925" y="3960076"/>
            <a:ext cx="1854669" cy="510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0"/>
          <p:cNvSpPr txBox="1"/>
          <p:nvPr>
            <p:ph type="title"/>
          </p:nvPr>
        </p:nvSpPr>
        <p:spPr>
          <a:xfrm>
            <a:off x="1493044" y="369094"/>
            <a:ext cx="7022400" cy="994200"/>
          </a:xfrm>
          <a:prstGeom prst="rect">
            <a:avLst/>
          </a:prstGeom>
        </p:spPr>
        <p:txBody>
          <a:bodyPr anchorCtr="0" anchor="ctr" bIns="34275" lIns="34275" spcFirstLastPara="1" rIns="34275" wrap="square" tIns="34275">
            <a:normAutofit/>
          </a:bodyPr>
          <a:lstStyle/>
          <a:p>
            <a:pPr indent="0" lvl="0" marL="0" rtl="0" algn="l">
              <a:spcBef>
                <a:spcPts val="0"/>
              </a:spcBef>
              <a:spcAft>
                <a:spcPts val="0"/>
              </a:spcAft>
              <a:buNone/>
            </a:pPr>
            <a:r>
              <a:rPr lang="en"/>
              <a:t>Literature Review Summary</a:t>
            </a:r>
            <a:endParaRPr/>
          </a:p>
        </p:txBody>
      </p:sp>
      <p:graphicFrame>
        <p:nvGraphicFramePr>
          <p:cNvPr id="222" name="Google Shape;222;p30"/>
          <p:cNvGraphicFramePr/>
          <p:nvPr/>
        </p:nvGraphicFramePr>
        <p:xfrm>
          <a:off x="997050" y="1749750"/>
          <a:ext cx="3000000" cy="3000000"/>
        </p:xfrm>
        <a:graphic>
          <a:graphicData uri="http://schemas.openxmlformats.org/drawingml/2006/table">
            <a:tbl>
              <a:tblPr>
                <a:noFill/>
                <a:tableStyleId>{56970F82-E39C-4C48-AC2F-9BD8F06A5552}</a:tableStyleId>
              </a:tblPr>
              <a:tblGrid>
                <a:gridCol w="2383300"/>
                <a:gridCol w="2383300"/>
                <a:gridCol w="2383300"/>
              </a:tblGrid>
              <a:tr h="877500">
                <a:tc>
                  <a:txBody>
                    <a:bodyPr/>
                    <a:lstStyle/>
                    <a:p>
                      <a:pPr indent="0" lvl="0" marL="0" rtl="0" algn="ctr">
                        <a:spcBef>
                          <a:spcPts val="0"/>
                        </a:spcBef>
                        <a:spcAft>
                          <a:spcPts val="0"/>
                        </a:spcAft>
                        <a:buNone/>
                      </a:pPr>
                      <a:r>
                        <a:rPr b="1" lang="en">
                          <a:latin typeface="Calibri"/>
                          <a:ea typeface="Calibri"/>
                          <a:cs typeface="Calibri"/>
                          <a:sym typeface="Calibri"/>
                        </a:rPr>
                        <a:t>Study</a:t>
                      </a:r>
                      <a:endParaRPr b="1">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b="1" lang="en">
                          <a:latin typeface="Calibri"/>
                          <a:ea typeface="Calibri"/>
                          <a:cs typeface="Calibri"/>
                          <a:sym typeface="Calibri"/>
                        </a:rPr>
                        <a:t>Method</a:t>
                      </a:r>
                      <a:endParaRPr b="1">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b="1" lang="en">
                          <a:latin typeface="Calibri"/>
                          <a:ea typeface="Calibri"/>
                          <a:cs typeface="Calibri"/>
                          <a:sym typeface="Calibri"/>
                        </a:rPr>
                        <a:t>Results</a:t>
                      </a:r>
                      <a:endParaRPr b="1">
                        <a:latin typeface="Calibri"/>
                        <a:ea typeface="Calibri"/>
                        <a:cs typeface="Calibri"/>
                        <a:sym typeface="Calibri"/>
                      </a:endParaRPr>
                    </a:p>
                  </a:txBody>
                  <a:tcPr marT="91425" marB="91425" marR="91425" marL="91425"/>
                </a:tc>
              </a:tr>
              <a:tr h="987700">
                <a:tc>
                  <a:txBody>
                    <a:bodyPr/>
                    <a:lstStyle/>
                    <a:p>
                      <a:pPr indent="0" lvl="0" marL="0" rtl="0" algn="l">
                        <a:lnSpc>
                          <a:spcPct val="90000"/>
                        </a:lnSpc>
                        <a:spcBef>
                          <a:spcPts val="800"/>
                        </a:spcBef>
                        <a:spcAft>
                          <a:spcPts val="0"/>
                        </a:spcAft>
                        <a:buClr>
                          <a:schemeClr val="dk1"/>
                        </a:buClr>
                        <a:buSzPts val="1100"/>
                        <a:buFont typeface="Arial"/>
                        <a:buNone/>
                      </a:pPr>
                      <a:r>
                        <a:rPr lang="en">
                          <a:solidFill>
                            <a:schemeClr val="dk1"/>
                          </a:solidFill>
                          <a:latin typeface="Calibri"/>
                          <a:ea typeface="Calibri"/>
                          <a:cs typeface="Calibri"/>
                          <a:sym typeface="Calibri"/>
                        </a:rPr>
                        <a:t>Li, X., Wu, R., Zhao, W. et al. (2023) [1]</a:t>
                      </a:r>
                      <a:endParaRPr sz="18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latin typeface="Calibri"/>
                          <a:ea typeface="Calibri"/>
                          <a:cs typeface="Calibri"/>
                          <a:sym typeface="Calibri"/>
                        </a:rPr>
                        <a:t>Logistic Regression, SVM, KNN, Decision Tree, Random Forest,</a:t>
                      </a:r>
                      <a:r>
                        <a:rPr b="1" lang="en">
                          <a:solidFill>
                            <a:schemeClr val="dk1"/>
                          </a:solidFill>
                          <a:latin typeface="Calibri"/>
                          <a:ea typeface="Calibri"/>
                          <a:cs typeface="Calibri"/>
                          <a:sym typeface="Calibri"/>
                        </a:rPr>
                        <a:t> </a:t>
                      </a:r>
                      <a:r>
                        <a:rPr lang="en">
                          <a:solidFill>
                            <a:schemeClr val="dk1"/>
                          </a:solidFill>
                          <a:latin typeface="Calibri"/>
                          <a:ea typeface="Calibri"/>
                          <a:cs typeface="Calibri"/>
                          <a:sym typeface="Calibri"/>
                        </a:rPr>
                        <a:t>XGBoost, LASSO Regression</a:t>
                      </a:r>
                      <a:endParaRPr>
                        <a:solidFill>
                          <a:schemeClr val="dk1"/>
                        </a:solidFill>
                        <a:latin typeface="Calibri"/>
                        <a:ea typeface="Calibri"/>
                        <a:cs typeface="Calibri"/>
                        <a:sym typeface="Calibri"/>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Logistic Regression (AUC 0.730), SVM (AUC 0.680), KNN</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(AUC 0.601), Decision Tree (AUC 0.585), Random Forest</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(AUC 0.778), XGBoost (AUC 0.79</a:t>
                      </a:r>
                      <a:r>
                        <a:rPr lang="en">
                          <a:solidFill>
                            <a:schemeClr val="dk1"/>
                          </a:solidFill>
                          <a:latin typeface="Calibri"/>
                          <a:ea typeface="Calibri"/>
                          <a:cs typeface="Calibri"/>
                          <a:sym typeface="Calibri"/>
                        </a:rPr>
                        <a:t>4), </a:t>
                      </a:r>
                      <a:r>
                        <a:rPr lang="en" sz="1350">
                          <a:solidFill>
                            <a:srgbClr val="222222"/>
                          </a:solidFill>
                          <a:highlight>
                            <a:srgbClr val="FFFFFF"/>
                          </a:highlight>
                          <a:latin typeface="Roboto"/>
                          <a:ea typeface="Roboto"/>
                          <a:cs typeface="Roboto"/>
                          <a:sym typeface="Roboto"/>
                        </a:rPr>
                        <a:t>SOFA score (AUC: 0.701); SAPS II (AUC: 0.706)</a:t>
                      </a:r>
                      <a:endParaRPr/>
                    </a:p>
                  </a:txBody>
                  <a:tcPr marT="91425" marB="91425" marR="91425" marL="91425">
                    <a:lnB cap="flat" cmpd="sng" w="9525">
                      <a:solidFill>
                        <a:srgbClr val="9E9E9E"/>
                      </a:solidFill>
                      <a:prstDash val="solid"/>
                      <a:round/>
                      <a:headEnd len="sm" w="sm" type="none"/>
                      <a:tailEnd len="sm" w="sm" type="none"/>
                    </a:lnB>
                  </a:tcPr>
                </a:tc>
              </a:tr>
            </a:tbl>
          </a:graphicData>
        </a:graphic>
      </p:graphicFrame>
      <p:sp>
        <p:nvSpPr>
          <p:cNvPr id="223" name="Google Shape;223;p30"/>
          <p:cNvSpPr txBox="1"/>
          <p:nvPr>
            <p:ph idx="12" type="sldNum"/>
          </p:nvPr>
        </p:nvSpPr>
        <p:spPr>
          <a:xfrm>
            <a:off x="-11" y="9"/>
            <a:ext cx="318000" cy="346200"/>
          </a:xfrm>
          <a:prstGeom prst="rect">
            <a:avLst/>
          </a:prstGeom>
        </p:spPr>
        <p:txBody>
          <a:bodyPr anchorCtr="0" anchor="ctr" bIns="34275" lIns="34275" spcFirstLastPara="1" rIns="34275" wrap="square" tIns="34275">
            <a:spAutoFit/>
          </a:bodyPr>
          <a:lstStyle/>
          <a:p>
            <a:pPr indent="0" lvl="0" marL="0" rtl="0" algn="ctr">
              <a:spcBef>
                <a:spcPts val="0"/>
              </a:spcBef>
              <a:spcAft>
                <a:spcPts val="0"/>
              </a:spcAft>
              <a:buClr>
                <a:srgbClr val="888888"/>
              </a:buClr>
              <a:buSzPts val="1800"/>
              <a:buFont typeface="Calibri"/>
              <a:buNone/>
            </a:pPr>
            <a:fld id="{00000000-1234-1234-1234-123412341234}" type="slidenum">
              <a:rPr lang="en"/>
              <a:t>‹#›</a:t>
            </a:fld>
            <a:endParaRPr/>
          </a:p>
        </p:txBody>
      </p:sp>
      <p:pic>
        <p:nvPicPr>
          <p:cNvPr id="224" name="Google Shape;224;p30"/>
          <p:cNvPicPr preferRelativeResize="0"/>
          <p:nvPr/>
        </p:nvPicPr>
        <p:blipFill>
          <a:blip r:embed="rId3">
            <a:alphaModFix/>
          </a:blip>
          <a:stretch>
            <a:fillRect/>
          </a:stretch>
        </p:blipFill>
        <p:spPr>
          <a:xfrm>
            <a:off x="7159900" y="610826"/>
            <a:ext cx="1854669" cy="510750"/>
          </a:xfrm>
          <a:prstGeom prst="rect">
            <a:avLst/>
          </a:prstGeom>
          <a:noFill/>
          <a:ln>
            <a:noFill/>
          </a:ln>
        </p:spPr>
      </p:pic>
      <p:sp>
        <p:nvSpPr>
          <p:cNvPr id="225" name="Google Shape;225;p30"/>
          <p:cNvSpPr txBox="1"/>
          <p:nvPr/>
        </p:nvSpPr>
        <p:spPr>
          <a:xfrm>
            <a:off x="628650" y="4595875"/>
            <a:ext cx="7493700" cy="4617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800"/>
              </a:spcBef>
              <a:spcAft>
                <a:spcPts val="0"/>
              </a:spcAft>
              <a:buNone/>
            </a:pPr>
            <a:r>
              <a:rPr lang="en" sz="1000">
                <a:solidFill>
                  <a:schemeClr val="dk1"/>
                </a:solidFill>
                <a:latin typeface="Calibri"/>
                <a:ea typeface="Calibri"/>
                <a:cs typeface="Calibri"/>
                <a:sym typeface="Calibri"/>
              </a:rPr>
              <a:t>[1] Li, X., Wu, R., Zhao, W. et al. Machine learning algorithm to predict mortality in critically ill patients with sepsis-associated acute kidney injury. Sci Rep 13, 5223 (2023).https://doi.org/10.1038/s41598-023-32160-z</a:t>
            </a:r>
            <a:endParaRPr sz="1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1"/>
          <p:cNvSpPr txBox="1"/>
          <p:nvPr>
            <p:ph type="title"/>
          </p:nvPr>
        </p:nvSpPr>
        <p:spPr>
          <a:xfrm>
            <a:off x="1493044" y="369094"/>
            <a:ext cx="7022400" cy="994200"/>
          </a:xfrm>
          <a:prstGeom prst="rect">
            <a:avLst/>
          </a:prstGeom>
        </p:spPr>
        <p:txBody>
          <a:bodyPr anchorCtr="0" anchor="ctr" bIns="34275" lIns="34275" spcFirstLastPara="1" rIns="34275" wrap="square" tIns="34275">
            <a:normAutofit/>
          </a:bodyPr>
          <a:lstStyle/>
          <a:p>
            <a:pPr indent="0" lvl="0" marL="0" rtl="0" algn="l">
              <a:spcBef>
                <a:spcPts val="0"/>
              </a:spcBef>
              <a:spcAft>
                <a:spcPts val="0"/>
              </a:spcAft>
              <a:buNone/>
            </a:pPr>
            <a:r>
              <a:rPr lang="en"/>
              <a:t>Process Flow</a:t>
            </a:r>
            <a:endParaRPr/>
          </a:p>
        </p:txBody>
      </p:sp>
      <p:sp>
        <p:nvSpPr>
          <p:cNvPr id="231" name="Google Shape;231;p31"/>
          <p:cNvSpPr/>
          <p:nvPr/>
        </p:nvSpPr>
        <p:spPr>
          <a:xfrm>
            <a:off x="330575" y="2117850"/>
            <a:ext cx="1355100" cy="1726200"/>
          </a:xfrm>
          <a:prstGeom prst="rect">
            <a:avLst/>
          </a:prstGeom>
          <a:solidFill>
            <a:srgbClr val="EFEFEF"/>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MIMIC IV Data (Demographics, Vitals, Lab Results)</a:t>
            </a:r>
            <a:endParaRPr>
              <a:latin typeface="Calibri"/>
              <a:ea typeface="Calibri"/>
              <a:cs typeface="Calibri"/>
              <a:sym typeface="Calibri"/>
            </a:endParaRPr>
          </a:p>
        </p:txBody>
      </p:sp>
      <p:sp>
        <p:nvSpPr>
          <p:cNvPr id="232" name="Google Shape;232;p31"/>
          <p:cNvSpPr txBox="1"/>
          <p:nvPr>
            <p:ph idx="12" type="sldNum"/>
          </p:nvPr>
        </p:nvSpPr>
        <p:spPr>
          <a:xfrm>
            <a:off x="-11" y="9"/>
            <a:ext cx="318000" cy="346200"/>
          </a:xfrm>
          <a:prstGeom prst="rect">
            <a:avLst/>
          </a:prstGeom>
        </p:spPr>
        <p:txBody>
          <a:bodyPr anchorCtr="0" anchor="ctr" bIns="34275" lIns="34275" spcFirstLastPara="1" rIns="34275" wrap="square" tIns="34275">
            <a:spAutoFit/>
          </a:bodyPr>
          <a:lstStyle/>
          <a:p>
            <a:pPr indent="0" lvl="0" marL="0" rtl="0" algn="ctr">
              <a:spcBef>
                <a:spcPts val="0"/>
              </a:spcBef>
              <a:spcAft>
                <a:spcPts val="0"/>
              </a:spcAft>
              <a:buClr>
                <a:srgbClr val="888888"/>
              </a:buClr>
              <a:buSzPts val="1800"/>
              <a:buFont typeface="Calibri"/>
              <a:buNone/>
            </a:pPr>
            <a:fld id="{00000000-1234-1234-1234-123412341234}" type="slidenum">
              <a:rPr lang="en"/>
              <a:t>‹#›</a:t>
            </a:fld>
            <a:endParaRPr/>
          </a:p>
        </p:txBody>
      </p:sp>
      <p:pic>
        <p:nvPicPr>
          <p:cNvPr id="233" name="Google Shape;233;p31"/>
          <p:cNvPicPr preferRelativeResize="0"/>
          <p:nvPr/>
        </p:nvPicPr>
        <p:blipFill>
          <a:blip r:embed="rId3">
            <a:alphaModFix/>
          </a:blip>
          <a:stretch>
            <a:fillRect/>
          </a:stretch>
        </p:blipFill>
        <p:spPr>
          <a:xfrm>
            <a:off x="7159900" y="610826"/>
            <a:ext cx="1854669" cy="510750"/>
          </a:xfrm>
          <a:prstGeom prst="rect">
            <a:avLst/>
          </a:prstGeom>
          <a:noFill/>
          <a:ln>
            <a:noFill/>
          </a:ln>
        </p:spPr>
      </p:pic>
      <p:sp>
        <p:nvSpPr>
          <p:cNvPr id="234" name="Google Shape;234;p31"/>
          <p:cNvSpPr/>
          <p:nvPr/>
        </p:nvSpPr>
        <p:spPr>
          <a:xfrm>
            <a:off x="2109425" y="2117775"/>
            <a:ext cx="1339500" cy="1726200"/>
          </a:xfrm>
          <a:prstGeom prst="rect">
            <a:avLst/>
          </a:prstGeom>
          <a:solidFill>
            <a:srgbClr val="EFEFEF"/>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Data Engineering</a:t>
            </a:r>
            <a:endParaRPr>
              <a:solidFill>
                <a:schemeClr val="dk1"/>
              </a:solidFill>
              <a:latin typeface="Calibri"/>
              <a:ea typeface="Calibri"/>
              <a:cs typeface="Calibri"/>
              <a:sym typeface="Calibri"/>
            </a:endParaRPr>
          </a:p>
          <a:p>
            <a:pPr indent="0" lvl="0" marL="0" rtl="0" algn="ctr">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Transformation</a:t>
            </a:r>
            <a:endParaRPr>
              <a:solidFill>
                <a:schemeClr val="dk1"/>
              </a:solidFill>
              <a:latin typeface="Calibri"/>
              <a:ea typeface="Calibri"/>
              <a:cs typeface="Calibri"/>
              <a:sym typeface="Calibri"/>
            </a:endParaRPr>
          </a:p>
          <a:p>
            <a:pPr indent="0" lvl="0" marL="0" rtl="0" algn="ctr">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（BiGQuery</a:t>
            </a:r>
            <a:r>
              <a:rPr lang="en">
                <a:solidFill>
                  <a:schemeClr val="dk1"/>
                </a:solidFill>
                <a:latin typeface="Roboto"/>
                <a:ea typeface="Roboto"/>
                <a:cs typeface="Roboto"/>
                <a:sym typeface="Roboto"/>
              </a:rPr>
              <a:t>）</a:t>
            </a:r>
            <a:endParaRPr>
              <a:solidFill>
                <a:schemeClr val="dk1"/>
              </a:solidFill>
              <a:latin typeface="Calibri"/>
              <a:ea typeface="Calibri"/>
              <a:cs typeface="Calibri"/>
              <a:sym typeface="Calibri"/>
            </a:endParaRPr>
          </a:p>
        </p:txBody>
      </p:sp>
      <p:sp>
        <p:nvSpPr>
          <p:cNvPr id="235" name="Google Shape;235;p31"/>
          <p:cNvSpPr/>
          <p:nvPr/>
        </p:nvSpPr>
        <p:spPr>
          <a:xfrm>
            <a:off x="3927725" y="2117850"/>
            <a:ext cx="579000" cy="1726200"/>
          </a:xfrm>
          <a:prstGeom prst="rect">
            <a:avLst/>
          </a:prstGeom>
          <a:solidFill>
            <a:srgbClr val="EFEFEF"/>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Calibri"/>
                <a:ea typeface="Calibri"/>
                <a:cs typeface="Calibri"/>
                <a:sym typeface="Calibri"/>
              </a:rPr>
              <a:t>EDA</a:t>
            </a:r>
            <a:endParaRPr>
              <a:solidFill>
                <a:schemeClr val="dk1"/>
              </a:solidFill>
              <a:latin typeface="Calibri"/>
              <a:ea typeface="Calibri"/>
              <a:cs typeface="Calibri"/>
              <a:sym typeface="Calibri"/>
            </a:endParaRPr>
          </a:p>
        </p:txBody>
      </p:sp>
      <p:sp>
        <p:nvSpPr>
          <p:cNvPr id="236" name="Google Shape;236;p31"/>
          <p:cNvSpPr/>
          <p:nvPr/>
        </p:nvSpPr>
        <p:spPr>
          <a:xfrm>
            <a:off x="4985525" y="2117850"/>
            <a:ext cx="1270200" cy="1704900"/>
          </a:xfrm>
          <a:prstGeom prst="rect">
            <a:avLst/>
          </a:prstGeom>
          <a:solidFill>
            <a:srgbClr val="EFEFEF"/>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Calibri"/>
                <a:ea typeface="Calibri"/>
                <a:cs typeface="Calibri"/>
                <a:sym typeface="Calibri"/>
              </a:rPr>
              <a:t>Data Preprocessing</a:t>
            </a:r>
            <a:endParaRPr>
              <a:solidFill>
                <a:schemeClr val="dk1"/>
              </a:solidFill>
              <a:latin typeface="Calibri"/>
              <a:ea typeface="Calibri"/>
              <a:cs typeface="Calibri"/>
              <a:sym typeface="Calibri"/>
            </a:endParaRPr>
          </a:p>
        </p:txBody>
      </p:sp>
      <p:sp>
        <p:nvSpPr>
          <p:cNvPr id="237" name="Google Shape;237;p31"/>
          <p:cNvSpPr/>
          <p:nvPr/>
        </p:nvSpPr>
        <p:spPr>
          <a:xfrm>
            <a:off x="6599550" y="2117850"/>
            <a:ext cx="827400" cy="1704900"/>
          </a:xfrm>
          <a:prstGeom prst="rect">
            <a:avLst/>
          </a:prstGeom>
          <a:solidFill>
            <a:srgbClr val="EFEFEF"/>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Calibri"/>
                <a:ea typeface="Calibri"/>
                <a:cs typeface="Calibri"/>
                <a:sym typeface="Calibri"/>
              </a:rPr>
              <a:t>Model Building</a:t>
            </a:r>
            <a:endParaRPr>
              <a:solidFill>
                <a:schemeClr val="dk1"/>
              </a:solidFill>
              <a:latin typeface="Calibri"/>
              <a:ea typeface="Calibri"/>
              <a:cs typeface="Calibri"/>
              <a:sym typeface="Calibri"/>
            </a:endParaRPr>
          </a:p>
        </p:txBody>
      </p:sp>
      <p:sp>
        <p:nvSpPr>
          <p:cNvPr id="238" name="Google Shape;238;p31"/>
          <p:cNvSpPr/>
          <p:nvPr/>
        </p:nvSpPr>
        <p:spPr>
          <a:xfrm>
            <a:off x="7838125" y="2117850"/>
            <a:ext cx="975300" cy="1704900"/>
          </a:xfrm>
          <a:prstGeom prst="rect">
            <a:avLst/>
          </a:prstGeom>
          <a:solidFill>
            <a:srgbClr val="EFEFEF"/>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Calibri"/>
                <a:ea typeface="Calibri"/>
                <a:cs typeface="Calibri"/>
                <a:sym typeface="Calibri"/>
              </a:rPr>
              <a:t>Model Evaluation</a:t>
            </a:r>
            <a:endParaRPr>
              <a:solidFill>
                <a:schemeClr val="dk1"/>
              </a:solidFill>
              <a:latin typeface="Calibri"/>
              <a:ea typeface="Calibri"/>
              <a:cs typeface="Calibri"/>
              <a:sym typeface="Calibri"/>
            </a:endParaRPr>
          </a:p>
        </p:txBody>
      </p:sp>
      <p:cxnSp>
        <p:nvCxnSpPr>
          <p:cNvPr id="239" name="Google Shape;239;p31"/>
          <p:cNvCxnSpPr>
            <a:stCxn id="231" idx="3"/>
            <a:endCxn id="234" idx="1"/>
          </p:cNvCxnSpPr>
          <p:nvPr/>
        </p:nvCxnSpPr>
        <p:spPr>
          <a:xfrm>
            <a:off x="1685675" y="2980950"/>
            <a:ext cx="423900" cy="0"/>
          </a:xfrm>
          <a:prstGeom prst="straightConnector1">
            <a:avLst/>
          </a:prstGeom>
          <a:noFill/>
          <a:ln cap="flat" cmpd="sng" w="19050">
            <a:solidFill>
              <a:schemeClr val="dk1"/>
            </a:solidFill>
            <a:prstDash val="solid"/>
            <a:round/>
            <a:headEnd len="med" w="med" type="none"/>
            <a:tailEnd len="med" w="med" type="triangle"/>
          </a:ln>
        </p:spPr>
      </p:cxnSp>
      <p:cxnSp>
        <p:nvCxnSpPr>
          <p:cNvPr id="240" name="Google Shape;240;p31"/>
          <p:cNvCxnSpPr>
            <a:stCxn id="234" idx="3"/>
            <a:endCxn id="235" idx="1"/>
          </p:cNvCxnSpPr>
          <p:nvPr/>
        </p:nvCxnSpPr>
        <p:spPr>
          <a:xfrm>
            <a:off x="3448925" y="2980875"/>
            <a:ext cx="478800" cy="0"/>
          </a:xfrm>
          <a:prstGeom prst="straightConnector1">
            <a:avLst/>
          </a:prstGeom>
          <a:noFill/>
          <a:ln cap="flat" cmpd="sng" w="19050">
            <a:solidFill>
              <a:schemeClr val="dk1"/>
            </a:solidFill>
            <a:prstDash val="solid"/>
            <a:round/>
            <a:headEnd len="med" w="med" type="none"/>
            <a:tailEnd len="med" w="med" type="triangle"/>
          </a:ln>
        </p:spPr>
      </p:cxnSp>
      <p:cxnSp>
        <p:nvCxnSpPr>
          <p:cNvPr id="241" name="Google Shape;241;p31"/>
          <p:cNvCxnSpPr>
            <a:stCxn id="235" idx="3"/>
            <a:endCxn id="236" idx="1"/>
          </p:cNvCxnSpPr>
          <p:nvPr/>
        </p:nvCxnSpPr>
        <p:spPr>
          <a:xfrm flipH="1" rot="10800000">
            <a:off x="4506725" y="2970450"/>
            <a:ext cx="478800" cy="10500"/>
          </a:xfrm>
          <a:prstGeom prst="straightConnector1">
            <a:avLst/>
          </a:prstGeom>
          <a:noFill/>
          <a:ln cap="flat" cmpd="sng" w="19050">
            <a:solidFill>
              <a:schemeClr val="dk1"/>
            </a:solidFill>
            <a:prstDash val="solid"/>
            <a:round/>
            <a:headEnd len="med" w="med" type="none"/>
            <a:tailEnd len="med" w="med" type="triangle"/>
          </a:ln>
        </p:spPr>
      </p:cxnSp>
      <p:cxnSp>
        <p:nvCxnSpPr>
          <p:cNvPr id="242" name="Google Shape;242;p31"/>
          <p:cNvCxnSpPr>
            <a:stCxn id="236" idx="3"/>
            <a:endCxn id="237" idx="1"/>
          </p:cNvCxnSpPr>
          <p:nvPr/>
        </p:nvCxnSpPr>
        <p:spPr>
          <a:xfrm>
            <a:off x="6255725" y="2970300"/>
            <a:ext cx="343800" cy="0"/>
          </a:xfrm>
          <a:prstGeom prst="straightConnector1">
            <a:avLst/>
          </a:prstGeom>
          <a:noFill/>
          <a:ln cap="flat" cmpd="sng" w="19050">
            <a:solidFill>
              <a:schemeClr val="dk1"/>
            </a:solidFill>
            <a:prstDash val="solid"/>
            <a:round/>
            <a:headEnd len="med" w="med" type="none"/>
            <a:tailEnd len="med" w="med" type="triangle"/>
          </a:ln>
        </p:spPr>
      </p:cxnSp>
      <p:cxnSp>
        <p:nvCxnSpPr>
          <p:cNvPr id="243" name="Google Shape;243;p31"/>
          <p:cNvCxnSpPr>
            <a:stCxn id="237" idx="3"/>
            <a:endCxn id="238" idx="1"/>
          </p:cNvCxnSpPr>
          <p:nvPr/>
        </p:nvCxnSpPr>
        <p:spPr>
          <a:xfrm>
            <a:off x="7426950" y="2970300"/>
            <a:ext cx="411300" cy="0"/>
          </a:xfrm>
          <a:prstGeom prst="straightConnector1">
            <a:avLst/>
          </a:prstGeom>
          <a:noFill/>
          <a:ln cap="flat" cmpd="sng" w="19050">
            <a:solidFill>
              <a:schemeClr val="dk1"/>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