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Shape 55"/>
          <p:cNvGrpSpPr/>
          <p:nvPr/>
        </p:nvGrpSpPr>
        <p:grpSpPr>
          <a:xfrm>
            <a:off x="7343003" y="3409675"/>
            <a:ext cx="1691422" cy="1732548"/>
            <a:chOff x="7343003" y="3409675"/>
            <a:chExt cx="1691422" cy="1732548"/>
          </a:xfrm>
        </p:grpSpPr>
        <p:grpSp>
          <p:nvGrpSpPr>
            <p:cNvPr id="56" name="Shape 56"/>
            <p:cNvGrpSpPr/>
            <p:nvPr/>
          </p:nvGrpSpPr>
          <p:grpSpPr>
            <a:xfrm>
              <a:off x="7343003" y="4453711"/>
              <a:ext cx="316800" cy="688513"/>
              <a:chOff x="7343003" y="4453711"/>
              <a:chExt cx="316800" cy="688513"/>
            </a:xfrm>
          </p:grpSpPr>
          <p:sp>
            <p:nvSpPr>
              <p:cNvPr id="57" name="Shape 57"/>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9" name="Shape 59"/>
            <p:cNvGrpSpPr/>
            <p:nvPr/>
          </p:nvGrpSpPr>
          <p:grpSpPr>
            <a:xfrm>
              <a:off x="7801210" y="4105700"/>
              <a:ext cx="316800" cy="1036523"/>
              <a:chOff x="7801210" y="4105700"/>
              <a:chExt cx="316800" cy="1036523"/>
            </a:xfrm>
          </p:grpSpPr>
          <p:sp>
            <p:nvSpPr>
              <p:cNvPr id="60" name="Shape 60"/>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3" name="Shape 63"/>
            <p:cNvGrpSpPr/>
            <p:nvPr/>
          </p:nvGrpSpPr>
          <p:grpSpPr>
            <a:xfrm>
              <a:off x="8259418" y="3757688"/>
              <a:ext cx="316800" cy="1384535"/>
              <a:chOff x="8259418" y="3757688"/>
              <a:chExt cx="316800" cy="1384535"/>
            </a:xfrm>
          </p:grpSpPr>
          <p:sp>
            <p:nvSpPr>
              <p:cNvPr id="64" name="Shape 6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8" name="Shape 68"/>
            <p:cNvGrpSpPr/>
            <p:nvPr/>
          </p:nvGrpSpPr>
          <p:grpSpPr>
            <a:xfrm>
              <a:off x="8717625" y="3409675"/>
              <a:ext cx="316800" cy="1732548"/>
              <a:chOff x="8717625" y="3409675"/>
              <a:chExt cx="316800" cy="1732548"/>
            </a:xfrm>
          </p:grpSpPr>
          <p:sp>
            <p:nvSpPr>
              <p:cNvPr id="69" name="Shape 69"/>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74" name="Shape 74"/>
          <p:cNvGrpSpPr/>
          <p:nvPr/>
        </p:nvGrpSpPr>
        <p:grpSpPr>
          <a:xfrm>
            <a:off x="5043503" y="0"/>
            <a:ext cx="3814072" cy="3839102"/>
            <a:chOff x="5043503" y="0"/>
            <a:chExt cx="3814072" cy="3839102"/>
          </a:xfrm>
        </p:grpSpPr>
        <p:sp>
          <p:nvSpPr>
            <p:cNvPr id="75" name="Shape 75"/>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7" name="Shape 77"/>
            <p:cNvGrpSpPr/>
            <p:nvPr/>
          </p:nvGrpSpPr>
          <p:grpSpPr>
            <a:xfrm>
              <a:off x="7647812" y="2704283"/>
              <a:ext cx="635219" cy="635219"/>
              <a:chOff x="6725724" y="2701260"/>
              <a:chExt cx="1208101" cy="1208100"/>
            </a:xfrm>
          </p:grpSpPr>
          <p:sp>
            <p:nvSpPr>
              <p:cNvPr id="78" name="Shape 78"/>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1" name="Shape 81"/>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2" name="Shape 82"/>
            <p:cNvGrpSpPr/>
            <p:nvPr/>
          </p:nvGrpSpPr>
          <p:grpSpPr>
            <a:xfrm>
              <a:off x="7952720" y="179238"/>
              <a:ext cx="873165" cy="873003"/>
              <a:chOff x="7754428" y="208725"/>
              <a:chExt cx="541800" cy="541800"/>
            </a:xfrm>
          </p:grpSpPr>
          <p:sp>
            <p:nvSpPr>
              <p:cNvPr id="83" name="Shape 83"/>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5" name="Shape 85"/>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1" name="Shape 91"/>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Shape 9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Shape 9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Shape 95"/>
          <p:cNvGrpSpPr/>
          <p:nvPr/>
        </p:nvGrpSpPr>
        <p:grpSpPr>
          <a:xfrm>
            <a:off x="146769" y="3406"/>
            <a:ext cx="1233215" cy="1384535"/>
            <a:chOff x="146769" y="3406"/>
            <a:chExt cx="1233215" cy="1384535"/>
          </a:xfrm>
        </p:grpSpPr>
        <p:grpSp>
          <p:nvGrpSpPr>
            <p:cNvPr id="96" name="Shape 96"/>
            <p:cNvGrpSpPr/>
            <p:nvPr/>
          </p:nvGrpSpPr>
          <p:grpSpPr>
            <a:xfrm>
              <a:off x="1063183" y="3406"/>
              <a:ext cx="316800" cy="688513"/>
              <a:chOff x="1063183" y="3406"/>
              <a:chExt cx="316800" cy="688513"/>
            </a:xfrm>
          </p:grpSpPr>
          <p:sp>
            <p:nvSpPr>
              <p:cNvPr id="97" name="Shape 97"/>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9" name="Shape 99"/>
            <p:cNvGrpSpPr/>
            <p:nvPr/>
          </p:nvGrpSpPr>
          <p:grpSpPr>
            <a:xfrm>
              <a:off x="604976" y="3406"/>
              <a:ext cx="316800" cy="1036524"/>
              <a:chOff x="604976" y="3406"/>
              <a:chExt cx="316800" cy="1036524"/>
            </a:xfrm>
          </p:grpSpPr>
          <p:sp>
            <p:nvSpPr>
              <p:cNvPr id="100" name="Shape 100"/>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3" name="Shape 103"/>
            <p:cNvGrpSpPr/>
            <p:nvPr/>
          </p:nvGrpSpPr>
          <p:grpSpPr>
            <a:xfrm>
              <a:off x="146769" y="3406"/>
              <a:ext cx="316800" cy="1384535"/>
              <a:chOff x="146769" y="3406"/>
              <a:chExt cx="316800" cy="1384535"/>
            </a:xfrm>
          </p:grpSpPr>
          <p:sp>
            <p:nvSpPr>
              <p:cNvPr id="104" name="Shape 104"/>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108" name="Shape 108"/>
          <p:cNvGrpSpPr/>
          <p:nvPr/>
        </p:nvGrpSpPr>
        <p:grpSpPr>
          <a:xfrm>
            <a:off x="6775084" y="2904008"/>
            <a:ext cx="2186148" cy="2239500"/>
            <a:chOff x="6775084" y="2904008"/>
            <a:chExt cx="2186148" cy="2239500"/>
          </a:xfrm>
        </p:grpSpPr>
        <p:grpSp>
          <p:nvGrpSpPr>
            <p:cNvPr id="109" name="Shape 109"/>
            <p:cNvGrpSpPr/>
            <p:nvPr/>
          </p:nvGrpSpPr>
          <p:grpSpPr>
            <a:xfrm>
              <a:off x="6775084" y="4253708"/>
              <a:ext cx="409500" cy="889800"/>
              <a:chOff x="6775084" y="4253708"/>
              <a:chExt cx="409500" cy="889800"/>
            </a:xfrm>
          </p:grpSpPr>
          <p:sp>
            <p:nvSpPr>
              <p:cNvPr id="110" name="Shape 110"/>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 name="Shape 112"/>
            <p:cNvGrpSpPr/>
            <p:nvPr/>
          </p:nvGrpSpPr>
          <p:grpSpPr>
            <a:xfrm>
              <a:off x="7367299" y="3804008"/>
              <a:ext cx="409500" cy="1339500"/>
              <a:chOff x="7367299" y="3804008"/>
              <a:chExt cx="409500" cy="1339500"/>
            </a:xfrm>
          </p:grpSpPr>
          <p:sp>
            <p:nvSpPr>
              <p:cNvPr id="113" name="Shape 11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 name="Shape 116"/>
            <p:cNvGrpSpPr/>
            <p:nvPr/>
          </p:nvGrpSpPr>
          <p:grpSpPr>
            <a:xfrm>
              <a:off x="7959516" y="3354008"/>
              <a:ext cx="409500" cy="1789500"/>
              <a:chOff x="7959516" y="3354008"/>
              <a:chExt cx="409500" cy="1789500"/>
            </a:xfrm>
          </p:grpSpPr>
          <p:sp>
            <p:nvSpPr>
              <p:cNvPr id="117" name="Shape 117"/>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1" name="Shape 121"/>
            <p:cNvGrpSpPr/>
            <p:nvPr/>
          </p:nvGrpSpPr>
          <p:grpSpPr>
            <a:xfrm>
              <a:off x="8551731" y="2904008"/>
              <a:ext cx="409500" cy="2239500"/>
              <a:chOff x="8551731" y="2904008"/>
              <a:chExt cx="409500" cy="2239500"/>
            </a:xfrm>
          </p:grpSpPr>
          <p:sp>
            <p:nvSpPr>
              <p:cNvPr id="122" name="Shape 122"/>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7" name="Shape 127"/>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Shape 1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9" name="Shape 129"/>
        <p:cNvGrpSpPr/>
        <p:nvPr/>
      </p:nvGrpSpPr>
      <p:grpSpPr>
        <a:xfrm>
          <a:off x="0" y="0"/>
          <a:ext cx="0" cy="0"/>
          <a:chOff x="0" y="0"/>
          <a:chExt cx="0" cy="0"/>
        </a:xfrm>
      </p:grpSpPr>
      <p:grpSp>
        <p:nvGrpSpPr>
          <p:cNvPr id="130" name="Shape 130"/>
          <p:cNvGrpSpPr/>
          <p:nvPr/>
        </p:nvGrpSpPr>
        <p:grpSpPr>
          <a:xfrm>
            <a:off x="625966" y="299376"/>
            <a:ext cx="999312" cy="999312"/>
            <a:chOff x="348199" y="179450"/>
            <a:chExt cx="1116300" cy="1116300"/>
          </a:xfrm>
        </p:grpSpPr>
        <p:sp>
          <p:nvSpPr>
            <p:cNvPr id="131" name="Shape 13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3" name="Shape 13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Shape 13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5" name="Shape 1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6" name="Shape 136"/>
        <p:cNvGrpSpPr/>
        <p:nvPr/>
      </p:nvGrpSpPr>
      <p:grpSpPr>
        <a:xfrm>
          <a:off x="0" y="0"/>
          <a:ext cx="0" cy="0"/>
          <a:chOff x="0" y="0"/>
          <a:chExt cx="0" cy="0"/>
        </a:xfrm>
      </p:grpSpPr>
      <p:grpSp>
        <p:nvGrpSpPr>
          <p:cNvPr id="137" name="Shape 137"/>
          <p:cNvGrpSpPr/>
          <p:nvPr/>
        </p:nvGrpSpPr>
        <p:grpSpPr>
          <a:xfrm>
            <a:off x="625966" y="299376"/>
            <a:ext cx="999312" cy="999312"/>
            <a:chOff x="348199" y="179450"/>
            <a:chExt cx="1116300" cy="1116300"/>
          </a:xfrm>
        </p:grpSpPr>
        <p:sp>
          <p:nvSpPr>
            <p:cNvPr id="138" name="Shape 13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0" name="Shape 140"/>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Shape 141"/>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2" name="Shape 142"/>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Shape 14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4" name="Shape 144"/>
        <p:cNvGrpSpPr/>
        <p:nvPr/>
      </p:nvGrpSpPr>
      <p:grpSpPr>
        <a:xfrm>
          <a:off x="0" y="0"/>
          <a:ext cx="0" cy="0"/>
          <a:chOff x="0" y="0"/>
          <a:chExt cx="0" cy="0"/>
        </a:xfrm>
      </p:grpSpPr>
      <p:grpSp>
        <p:nvGrpSpPr>
          <p:cNvPr id="145" name="Shape 145"/>
          <p:cNvGrpSpPr/>
          <p:nvPr/>
        </p:nvGrpSpPr>
        <p:grpSpPr>
          <a:xfrm>
            <a:off x="625966" y="299376"/>
            <a:ext cx="999312" cy="999312"/>
            <a:chOff x="348199" y="179450"/>
            <a:chExt cx="1116300" cy="1116300"/>
          </a:xfrm>
        </p:grpSpPr>
        <p:sp>
          <p:nvSpPr>
            <p:cNvPr id="146" name="Shape 14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8" name="Shape 14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Shape 14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50" name="Shape 150"/>
        <p:cNvGrpSpPr/>
        <p:nvPr/>
      </p:nvGrpSpPr>
      <p:grpSpPr>
        <a:xfrm>
          <a:off x="0" y="0"/>
          <a:ext cx="0" cy="0"/>
          <a:chOff x="0" y="0"/>
          <a:chExt cx="0" cy="0"/>
        </a:xfrm>
      </p:grpSpPr>
      <p:grpSp>
        <p:nvGrpSpPr>
          <p:cNvPr id="151" name="Shape 151"/>
          <p:cNvGrpSpPr/>
          <p:nvPr/>
        </p:nvGrpSpPr>
        <p:grpSpPr>
          <a:xfrm>
            <a:off x="625966" y="299376"/>
            <a:ext cx="999312" cy="999312"/>
            <a:chOff x="348199" y="179450"/>
            <a:chExt cx="1116300" cy="1116300"/>
          </a:xfrm>
        </p:grpSpPr>
        <p:sp>
          <p:nvSpPr>
            <p:cNvPr id="152" name="Shape 15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4" name="Shape 154"/>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Shape 155"/>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56" name="Shape 15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Shape 158"/>
          <p:cNvGrpSpPr/>
          <p:nvPr/>
        </p:nvGrpSpPr>
        <p:grpSpPr>
          <a:xfrm>
            <a:off x="6866714" y="1306"/>
            <a:ext cx="2267451" cy="2601690"/>
            <a:chOff x="6790514" y="1306"/>
            <a:chExt cx="2267451" cy="2601690"/>
          </a:xfrm>
        </p:grpSpPr>
        <p:grpSp>
          <p:nvGrpSpPr>
            <p:cNvPr id="159" name="Shape 159"/>
            <p:cNvGrpSpPr/>
            <p:nvPr/>
          </p:nvGrpSpPr>
          <p:grpSpPr>
            <a:xfrm>
              <a:off x="7067465" y="1306"/>
              <a:ext cx="1990500" cy="1990200"/>
              <a:chOff x="7067465" y="1306"/>
              <a:chExt cx="1990500" cy="1990200"/>
            </a:xfrm>
          </p:grpSpPr>
          <p:sp>
            <p:nvSpPr>
              <p:cNvPr id="160" name="Shape 16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8207126" y="1807996"/>
              <a:ext cx="795000" cy="795000"/>
              <a:chOff x="8207126" y="1807996"/>
              <a:chExt cx="795000" cy="795000"/>
            </a:xfrm>
          </p:grpSpPr>
          <p:sp>
            <p:nvSpPr>
              <p:cNvPr id="164" name="Shape 164"/>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7" name="Shape 167"/>
            <p:cNvGrpSpPr/>
            <p:nvPr/>
          </p:nvGrpSpPr>
          <p:grpSpPr>
            <a:xfrm>
              <a:off x="6790514" y="118857"/>
              <a:ext cx="548700" cy="548700"/>
              <a:chOff x="6790514" y="118857"/>
              <a:chExt cx="548700" cy="548700"/>
            </a:xfrm>
          </p:grpSpPr>
          <p:sp>
            <p:nvSpPr>
              <p:cNvPr id="168" name="Shape 16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70" name="Shape 170"/>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Shape 17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2" name="Shape 172"/>
        <p:cNvGrpSpPr/>
        <p:nvPr/>
      </p:nvGrpSpPr>
      <p:grpSpPr>
        <a:xfrm>
          <a:off x="0" y="0"/>
          <a:ext cx="0" cy="0"/>
          <a:chOff x="0" y="0"/>
          <a:chExt cx="0" cy="0"/>
        </a:xfrm>
      </p:grpSpPr>
      <p:grpSp>
        <p:nvGrpSpPr>
          <p:cNvPr id="173" name="Shape 173"/>
          <p:cNvGrpSpPr/>
          <p:nvPr/>
        </p:nvGrpSpPr>
        <p:grpSpPr>
          <a:xfrm>
            <a:off x="625966" y="299376"/>
            <a:ext cx="999312" cy="999312"/>
            <a:chOff x="348199" y="179450"/>
            <a:chExt cx="1116300" cy="1116300"/>
          </a:xfrm>
        </p:grpSpPr>
        <p:sp>
          <p:nvSpPr>
            <p:cNvPr id="174" name="Shape 17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6" name="Shape 176"/>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Shape 177"/>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Shape 178"/>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9" name="Shape 17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0" name="Shape 180"/>
        <p:cNvGrpSpPr/>
        <p:nvPr/>
      </p:nvGrpSpPr>
      <p:grpSpPr>
        <a:xfrm>
          <a:off x="0" y="0"/>
          <a:ext cx="0" cy="0"/>
          <a:chOff x="0" y="0"/>
          <a:chExt cx="0" cy="0"/>
        </a:xfrm>
      </p:grpSpPr>
      <p:grpSp>
        <p:nvGrpSpPr>
          <p:cNvPr id="181" name="Shape 181"/>
          <p:cNvGrpSpPr/>
          <p:nvPr/>
        </p:nvGrpSpPr>
        <p:grpSpPr>
          <a:xfrm>
            <a:off x="713373" y="3847119"/>
            <a:ext cx="825392" cy="825392"/>
            <a:chOff x="348199" y="179450"/>
            <a:chExt cx="1116300" cy="1116300"/>
          </a:xfrm>
        </p:grpSpPr>
        <p:sp>
          <p:nvSpPr>
            <p:cNvPr id="182" name="Shape 18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4" name="Shape 184"/>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85" name="Shape 18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Shape 187"/>
          <p:cNvGrpSpPr/>
          <p:nvPr/>
        </p:nvGrpSpPr>
        <p:grpSpPr>
          <a:xfrm>
            <a:off x="52" y="4099200"/>
            <a:ext cx="9144036" cy="1044300"/>
            <a:chOff x="52" y="4099200"/>
            <a:chExt cx="9144036" cy="1044300"/>
          </a:xfrm>
        </p:grpSpPr>
        <p:grpSp>
          <p:nvGrpSpPr>
            <p:cNvPr id="188" name="Shape 188"/>
            <p:cNvGrpSpPr/>
            <p:nvPr/>
          </p:nvGrpSpPr>
          <p:grpSpPr>
            <a:xfrm>
              <a:off x="52" y="4309200"/>
              <a:ext cx="231622" cy="834300"/>
              <a:chOff x="2688737" y="4301380"/>
              <a:chExt cx="231900" cy="834300"/>
            </a:xfrm>
          </p:grpSpPr>
          <p:sp>
            <p:nvSpPr>
              <p:cNvPr id="189" name="Shape 18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3" name="Shape 193"/>
            <p:cNvGrpSpPr/>
            <p:nvPr/>
          </p:nvGrpSpPr>
          <p:grpSpPr>
            <a:xfrm>
              <a:off x="371406" y="4099200"/>
              <a:ext cx="231622" cy="1044300"/>
              <a:chOff x="2688737" y="4091380"/>
              <a:chExt cx="231900" cy="1044300"/>
            </a:xfrm>
          </p:grpSpPr>
          <p:sp>
            <p:nvSpPr>
              <p:cNvPr id="194" name="Shape 19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9" name="Shape 199"/>
            <p:cNvGrpSpPr/>
            <p:nvPr/>
          </p:nvGrpSpPr>
          <p:grpSpPr>
            <a:xfrm>
              <a:off x="742761" y="4309200"/>
              <a:ext cx="231622" cy="834300"/>
              <a:chOff x="2688737" y="4301380"/>
              <a:chExt cx="231900" cy="834300"/>
            </a:xfrm>
          </p:grpSpPr>
          <p:sp>
            <p:nvSpPr>
              <p:cNvPr id="200" name="Shape 20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4" name="Shape 204"/>
            <p:cNvGrpSpPr/>
            <p:nvPr/>
          </p:nvGrpSpPr>
          <p:grpSpPr>
            <a:xfrm>
              <a:off x="1114115" y="4518900"/>
              <a:ext cx="231622" cy="624600"/>
              <a:chOff x="2688737" y="4511080"/>
              <a:chExt cx="231900" cy="624600"/>
            </a:xfrm>
          </p:grpSpPr>
          <p:sp>
            <p:nvSpPr>
              <p:cNvPr id="205" name="Shape 20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1856753" y="4099200"/>
              <a:ext cx="231600" cy="1044300"/>
              <a:chOff x="1856753" y="4099200"/>
              <a:chExt cx="231600" cy="1044300"/>
            </a:xfrm>
          </p:grpSpPr>
          <p:sp>
            <p:nvSpPr>
              <p:cNvPr id="209" name="Shape 209"/>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2228107" y="4309200"/>
              <a:ext cx="231600" cy="834300"/>
              <a:chOff x="2228107" y="4309200"/>
              <a:chExt cx="231600" cy="834300"/>
            </a:xfrm>
          </p:grpSpPr>
          <p:sp>
            <p:nvSpPr>
              <p:cNvPr id="215" name="Shape 21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2599462" y="4518900"/>
              <a:ext cx="231600" cy="624600"/>
              <a:chOff x="2599462" y="4518900"/>
              <a:chExt cx="231600" cy="624600"/>
            </a:xfrm>
          </p:grpSpPr>
          <p:sp>
            <p:nvSpPr>
              <p:cNvPr id="220" name="Shape 220"/>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3342171" y="4099200"/>
              <a:ext cx="231600" cy="1044300"/>
              <a:chOff x="3342171" y="4099200"/>
              <a:chExt cx="231600" cy="1044300"/>
            </a:xfrm>
          </p:grpSpPr>
          <p:sp>
            <p:nvSpPr>
              <p:cNvPr id="224" name="Shape 224"/>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9" name="Shape 229"/>
            <p:cNvGrpSpPr/>
            <p:nvPr/>
          </p:nvGrpSpPr>
          <p:grpSpPr>
            <a:xfrm>
              <a:off x="3713525" y="4309200"/>
              <a:ext cx="231600" cy="834300"/>
              <a:chOff x="3713525" y="4309200"/>
              <a:chExt cx="231600" cy="834300"/>
            </a:xfrm>
          </p:grpSpPr>
          <p:sp>
            <p:nvSpPr>
              <p:cNvPr id="230" name="Shape 230"/>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1485398" y="4309200"/>
              <a:ext cx="231600" cy="834300"/>
              <a:chOff x="1485398" y="4309200"/>
              <a:chExt cx="231600" cy="834300"/>
            </a:xfrm>
          </p:grpSpPr>
          <p:sp>
            <p:nvSpPr>
              <p:cNvPr id="235" name="Shape 23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4084879" y="4518900"/>
              <a:ext cx="231600" cy="624600"/>
              <a:chOff x="4084879" y="4518900"/>
              <a:chExt cx="231600" cy="624600"/>
            </a:xfrm>
          </p:grpSpPr>
          <p:sp>
            <p:nvSpPr>
              <p:cNvPr id="240" name="Shape 240"/>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2970816" y="4309200"/>
              <a:ext cx="231600" cy="834300"/>
              <a:chOff x="2970816" y="4309200"/>
              <a:chExt cx="231600" cy="834300"/>
            </a:xfrm>
          </p:grpSpPr>
          <p:sp>
            <p:nvSpPr>
              <p:cNvPr id="244" name="Shape 244"/>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8" name="Shape 248"/>
            <p:cNvGrpSpPr/>
            <p:nvPr/>
          </p:nvGrpSpPr>
          <p:grpSpPr>
            <a:xfrm>
              <a:off x="4456234" y="4309200"/>
              <a:ext cx="231600" cy="834300"/>
              <a:chOff x="4456234" y="4309200"/>
              <a:chExt cx="231600" cy="834300"/>
            </a:xfrm>
          </p:grpSpPr>
          <p:sp>
            <p:nvSpPr>
              <p:cNvPr id="249" name="Shape 249"/>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3" name="Shape 253"/>
            <p:cNvGrpSpPr/>
            <p:nvPr/>
          </p:nvGrpSpPr>
          <p:grpSpPr>
            <a:xfrm>
              <a:off x="4827588" y="4099200"/>
              <a:ext cx="231600" cy="1044300"/>
              <a:chOff x="4827588" y="4099200"/>
              <a:chExt cx="231600" cy="1044300"/>
            </a:xfrm>
          </p:grpSpPr>
          <p:sp>
            <p:nvSpPr>
              <p:cNvPr id="254" name="Shape 254"/>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5198943" y="4309200"/>
              <a:ext cx="231600" cy="834300"/>
              <a:chOff x="5198943" y="4309200"/>
              <a:chExt cx="231600" cy="834300"/>
            </a:xfrm>
          </p:grpSpPr>
          <p:sp>
            <p:nvSpPr>
              <p:cNvPr id="260" name="Shape 260"/>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4" name="Shape 264"/>
            <p:cNvGrpSpPr/>
            <p:nvPr/>
          </p:nvGrpSpPr>
          <p:grpSpPr>
            <a:xfrm>
              <a:off x="5570297" y="4518900"/>
              <a:ext cx="231600" cy="624600"/>
              <a:chOff x="5570297" y="4518900"/>
              <a:chExt cx="231600" cy="624600"/>
            </a:xfrm>
          </p:grpSpPr>
          <p:sp>
            <p:nvSpPr>
              <p:cNvPr id="265" name="Shape 26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8" name="Shape 268"/>
            <p:cNvGrpSpPr/>
            <p:nvPr/>
          </p:nvGrpSpPr>
          <p:grpSpPr>
            <a:xfrm>
              <a:off x="5941652" y="4309200"/>
              <a:ext cx="231600" cy="834300"/>
              <a:chOff x="5941652" y="4309200"/>
              <a:chExt cx="231600" cy="834300"/>
            </a:xfrm>
          </p:grpSpPr>
          <p:sp>
            <p:nvSpPr>
              <p:cNvPr id="269" name="Shape 269"/>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73" name="Shape 273"/>
            <p:cNvGrpSpPr/>
            <p:nvPr/>
          </p:nvGrpSpPr>
          <p:grpSpPr>
            <a:xfrm>
              <a:off x="6313006" y="4099200"/>
              <a:ext cx="231600" cy="1044300"/>
              <a:chOff x="6313006" y="4099200"/>
              <a:chExt cx="231600" cy="1044300"/>
            </a:xfrm>
          </p:grpSpPr>
          <p:sp>
            <p:nvSpPr>
              <p:cNvPr id="274" name="Shape 274"/>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79" name="Shape 279"/>
            <p:cNvGrpSpPr/>
            <p:nvPr/>
          </p:nvGrpSpPr>
          <p:grpSpPr>
            <a:xfrm>
              <a:off x="6684361" y="4309200"/>
              <a:ext cx="231600" cy="834300"/>
              <a:chOff x="6684361" y="4309200"/>
              <a:chExt cx="231600" cy="834300"/>
            </a:xfrm>
          </p:grpSpPr>
          <p:sp>
            <p:nvSpPr>
              <p:cNvPr id="280" name="Shape 280"/>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4" name="Shape 284"/>
            <p:cNvGrpSpPr/>
            <p:nvPr/>
          </p:nvGrpSpPr>
          <p:grpSpPr>
            <a:xfrm>
              <a:off x="7055715" y="4518900"/>
              <a:ext cx="231600" cy="624600"/>
              <a:chOff x="7055715" y="4518900"/>
              <a:chExt cx="231600" cy="624600"/>
            </a:xfrm>
          </p:grpSpPr>
          <p:sp>
            <p:nvSpPr>
              <p:cNvPr id="285" name="Shape 28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8" name="Shape 288"/>
            <p:cNvGrpSpPr/>
            <p:nvPr/>
          </p:nvGrpSpPr>
          <p:grpSpPr>
            <a:xfrm>
              <a:off x="7798424" y="4099200"/>
              <a:ext cx="231600" cy="1044300"/>
              <a:chOff x="7798424" y="4099200"/>
              <a:chExt cx="231600" cy="1044300"/>
            </a:xfrm>
          </p:grpSpPr>
          <p:sp>
            <p:nvSpPr>
              <p:cNvPr id="289" name="Shape 289"/>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4" name="Shape 294"/>
            <p:cNvGrpSpPr/>
            <p:nvPr/>
          </p:nvGrpSpPr>
          <p:grpSpPr>
            <a:xfrm>
              <a:off x="8169779" y="4309200"/>
              <a:ext cx="231600" cy="834300"/>
              <a:chOff x="8169779" y="4309200"/>
              <a:chExt cx="231600" cy="834300"/>
            </a:xfrm>
          </p:grpSpPr>
          <p:sp>
            <p:nvSpPr>
              <p:cNvPr id="295" name="Shape 29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9" name="Shape 299"/>
            <p:cNvGrpSpPr/>
            <p:nvPr/>
          </p:nvGrpSpPr>
          <p:grpSpPr>
            <a:xfrm>
              <a:off x="7427070" y="4309200"/>
              <a:ext cx="231600" cy="834300"/>
              <a:chOff x="7427070" y="4309200"/>
              <a:chExt cx="231600" cy="834300"/>
            </a:xfrm>
          </p:grpSpPr>
          <p:sp>
            <p:nvSpPr>
              <p:cNvPr id="300" name="Shape 300"/>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4" name="Shape 304"/>
            <p:cNvGrpSpPr/>
            <p:nvPr/>
          </p:nvGrpSpPr>
          <p:grpSpPr>
            <a:xfrm>
              <a:off x="8541133" y="4518900"/>
              <a:ext cx="231600" cy="624600"/>
              <a:chOff x="8541133" y="4518900"/>
              <a:chExt cx="231600" cy="624600"/>
            </a:xfrm>
          </p:grpSpPr>
          <p:sp>
            <p:nvSpPr>
              <p:cNvPr id="305" name="Shape 30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8" name="Shape 308"/>
            <p:cNvGrpSpPr/>
            <p:nvPr/>
          </p:nvGrpSpPr>
          <p:grpSpPr>
            <a:xfrm>
              <a:off x="8912488" y="4309200"/>
              <a:ext cx="231600" cy="834300"/>
              <a:chOff x="8912488" y="4309200"/>
              <a:chExt cx="231600" cy="834300"/>
            </a:xfrm>
          </p:grpSpPr>
          <p:sp>
            <p:nvSpPr>
              <p:cNvPr id="309" name="Shape 309"/>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313" name="Shape 313"/>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314" name="Shape 314"/>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315" name="Shape 3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6" name="Shape 316"/>
        <p:cNvGrpSpPr/>
        <p:nvPr/>
      </p:nvGrpSpPr>
      <p:grpSpPr>
        <a:xfrm>
          <a:off x="0" y="0"/>
          <a:ext cx="0" cy="0"/>
          <a:chOff x="0" y="0"/>
          <a:chExt cx="0" cy="0"/>
        </a:xfrm>
      </p:grpSpPr>
      <p:sp>
        <p:nvSpPr>
          <p:cNvPr id="317" name="Shape 3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Shape 5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ctrTitle"/>
          </p:nvPr>
        </p:nvSpPr>
        <p:spPr>
          <a:xfrm>
            <a:off x="824000" y="1613825"/>
            <a:ext cx="65472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TEACHING MACHINES READING COMPREHENSION</a:t>
            </a:r>
            <a:endParaRPr/>
          </a:p>
          <a:p>
            <a:pPr indent="0" lvl="0" marL="0" rtl="0" algn="ctr">
              <a:spcBef>
                <a:spcPts val="0"/>
              </a:spcBef>
              <a:spcAft>
                <a:spcPts val="0"/>
              </a:spcAft>
              <a:buNone/>
            </a:pPr>
            <a:r>
              <a:rPr i="1" lang="en" sz="1800"/>
              <a:t>Mid Point Spotlight</a:t>
            </a:r>
            <a:endParaRPr i="1" sz="1800"/>
          </a:p>
        </p:txBody>
      </p:sp>
      <p:sp>
        <p:nvSpPr>
          <p:cNvPr id="323" name="Shape 323"/>
          <p:cNvSpPr txBox="1"/>
          <p:nvPr>
            <p:ph idx="1" type="subTitle"/>
          </p:nvPr>
        </p:nvSpPr>
        <p:spPr>
          <a:xfrm>
            <a:off x="7115000" y="3951800"/>
            <a:ext cx="1824000" cy="108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Avinash Dhulehole</a:t>
            </a:r>
            <a:endParaRPr sz="1400"/>
          </a:p>
          <a:p>
            <a:pPr indent="0" lvl="0" marL="0" rtl="0">
              <a:spcBef>
                <a:spcPts val="0"/>
              </a:spcBef>
              <a:spcAft>
                <a:spcPts val="0"/>
              </a:spcAft>
              <a:buNone/>
            </a:pPr>
            <a:r>
              <a:rPr lang="en" sz="1400"/>
              <a:t>Prajnya Satish</a:t>
            </a:r>
            <a:endParaRPr sz="1400"/>
          </a:p>
          <a:p>
            <a:pPr indent="0" lvl="0" marL="0" rtl="0">
              <a:spcBef>
                <a:spcPts val="0"/>
              </a:spcBef>
              <a:spcAft>
                <a:spcPts val="0"/>
              </a:spcAft>
              <a:buNone/>
            </a:pPr>
            <a:r>
              <a:rPr lang="en" sz="1400"/>
              <a:t>Shreya Verma</a:t>
            </a:r>
            <a:endParaRPr sz="1400"/>
          </a:p>
          <a:p>
            <a:pPr indent="0" lvl="0" marL="0" rtl="0">
              <a:spcBef>
                <a:spcPts val="0"/>
              </a:spcBef>
              <a:spcAft>
                <a:spcPts val="0"/>
              </a:spcAft>
              <a:buNone/>
            </a:pPr>
            <a:r>
              <a:rPr lang="en" sz="1400"/>
              <a:t>Vikhyat Goyal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1303800" y="598575"/>
            <a:ext cx="7030500" cy="62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have done so far?</a:t>
            </a:r>
            <a:endParaRPr/>
          </a:p>
        </p:txBody>
      </p:sp>
      <p:sp>
        <p:nvSpPr>
          <p:cNvPr id="329" name="Shape 329"/>
          <p:cNvSpPr txBox="1"/>
          <p:nvPr>
            <p:ph idx="1" type="body"/>
          </p:nvPr>
        </p:nvSpPr>
        <p:spPr>
          <a:xfrm>
            <a:off x="1303800" y="1264350"/>
            <a:ext cx="6875100" cy="3589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u="sng"/>
              <a:t>Literature Review:</a:t>
            </a:r>
            <a:endParaRPr sz="1100" u="sng"/>
          </a:p>
          <a:p>
            <a:pPr indent="0" lvl="0" marL="0">
              <a:lnSpc>
                <a:spcPct val="100000"/>
              </a:lnSpc>
              <a:spcBef>
                <a:spcPts val="1600"/>
              </a:spcBef>
              <a:spcAft>
                <a:spcPts val="0"/>
              </a:spcAft>
              <a:buNone/>
            </a:pPr>
            <a:r>
              <a:rPr lang="en" sz="1100"/>
              <a:t>We reviewed following papers-</a:t>
            </a:r>
            <a:endParaRPr sz="1100"/>
          </a:p>
          <a:p>
            <a:pPr indent="0" lvl="0" marL="0">
              <a:lnSpc>
                <a:spcPct val="100000"/>
              </a:lnSpc>
              <a:spcBef>
                <a:spcPts val="1600"/>
              </a:spcBef>
              <a:spcAft>
                <a:spcPts val="0"/>
              </a:spcAft>
              <a:buNone/>
            </a:pPr>
            <a:r>
              <a:rPr lang="en" sz="1100"/>
              <a:t>1. </a:t>
            </a:r>
            <a:r>
              <a:rPr lang="en" sz="1100"/>
              <a:t>Shuohang Wang, Jing Jiang, Machine Comprehension using Match-LSTM and Answer Pointers, ICLR 2017</a:t>
            </a:r>
            <a:endParaRPr sz="1100"/>
          </a:p>
          <a:p>
            <a:pPr indent="0" lvl="0" marL="0">
              <a:lnSpc>
                <a:spcPct val="100000"/>
              </a:lnSpc>
              <a:spcBef>
                <a:spcPts val="1600"/>
              </a:spcBef>
              <a:spcAft>
                <a:spcPts val="0"/>
              </a:spcAft>
              <a:buNone/>
            </a:pPr>
            <a:r>
              <a:rPr lang="en" sz="1100"/>
              <a:t>2. Karl Moritz Hermann, Tomas Kocisky, Edward Grefenstette, Lasse Espeholt, Will Kay, Mustafa Suleyman, and Phil Blunsom. Teaching machines to read and comprehend. In Proceedings of the Conference on Advances in Neural Information Processing Systems, pp. 1693–1701, 2015</a:t>
            </a:r>
            <a:endParaRPr sz="1100"/>
          </a:p>
          <a:p>
            <a:pPr indent="0" lvl="0" marL="0" rtl="0">
              <a:lnSpc>
                <a:spcPct val="100000"/>
              </a:lnSpc>
              <a:spcBef>
                <a:spcPts val="1600"/>
              </a:spcBef>
              <a:spcAft>
                <a:spcPts val="0"/>
              </a:spcAft>
              <a:buNone/>
            </a:pPr>
            <a:r>
              <a:rPr lang="en" sz="1100"/>
              <a:t>3. Oriol Vinyals, Navdeep Jaitly, Meire Fortunato, Pointer Networks, Jan 2017</a:t>
            </a:r>
            <a:endParaRPr sz="1100"/>
          </a:p>
          <a:p>
            <a:pPr indent="0" lvl="0" marL="0">
              <a:lnSpc>
                <a:spcPct val="100000"/>
              </a:lnSpc>
              <a:spcBef>
                <a:spcPts val="1600"/>
              </a:spcBef>
              <a:spcAft>
                <a:spcPts val="0"/>
              </a:spcAft>
              <a:buNone/>
            </a:pPr>
            <a:r>
              <a:rPr lang="en" sz="1100"/>
              <a:t>After thorough research, we decided to follow the first paper with few architectural modifications according to our dataset.</a:t>
            </a:r>
            <a:endParaRPr sz="1100"/>
          </a:p>
          <a:p>
            <a:pPr indent="0" lvl="0" marL="0">
              <a:spcBef>
                <a:spcPts val="1600"/>
              </a:spcBef>
              <a:spcAft>
                <a:spcPts val="0"/>
              </a:spcAft>
              <a:buNone/>
            </a:pPr>
            <a:r>
              <a:t/>
            </a:r>
            <a:endParaRPr sz="1100"/>
          </a:p>
          <a:p>
            <a:pPr indent="0" lvl="0" marL="0">
              <a:spcBef>
                <a:spcPts val="1600"/>
              </a:spcBef>
              <a:spcAft>
                <a:spcPts val="0"/>
              </a:spcAft>
              <a:buNone/>
            </a:pPr>
            <a:r>
              <a:t/>
            </a:r>
            <a:endParaRPr sz="1100"/>
          </a:p>
          <a:p>
            <a:pPr indent="0" lvl="0" marL="0">
              <a:spcBef>
                <a:spcPts val="1600"/>
              </a:spcBef>
              <a:spcAft>
                <a:spcPts val="16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have done so far</a:t>
            </a:r>
            <a:endParaRPr/>
          </a:p>
        </p:txBody>
      </p:sp>
      <p:sp>
        <p:nvSpPr>
          <p:cNvPr id="335" name="Shape 335"/>
          <p:cNvSpPr txBox="1"/>
          <p:nvPr>
            <p:ph idx="1" type="body"/>
          </p:nvPr>
        </p:nvSpPr>
        <p:spPr>
          <a:xfrm>
            <a:off x="1111800" y="1321775"/>
            <a:ext cx="7030500" cy="321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t>Architecture</a:t>
            </a:r>
            <a:endParaRPr u="sng"/>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336" name="Shape 336"/>
          <p:cNvPicPr preferRelativeResize="0"/>
          <p:nvPr/>
        </p:nvPicPr>
        <p:blipFill>
          <a:blip r:embed="rId3">
            <a:alphaModFix/>
          </a:blip>
          <a:stretch>
            <a:fillRect/>
          </a:stretch>
        </p:blipFill>
        <p:spPr>
          <a:xfrm>
            <a:off x="321775" y="1736600"/>
            <a:ext cx="6016599" cy="3154550"/>
          </a:xfrm>
          <a:prstGeom prst="rect">
            <a:avLst/>
          </a:prstGeom>
          <a:noFill/>
          <a:ln>
            <a:noFill/>
          </a:ln>
        </p:spPr>
      </p:pic>
      <p:sp>
        <p:nvSpPr>
          <p:cNvPr id="337" name="Shape 337"/>
          <p:cNvSpPr txBox="1"/>
          <p:nvPr>
            <p:ph idx="1" type="body"/>
          </p:nvPr>
        </p:nvSpPr>
        <p:spPr>
          <a:xfrm>
            <a:off x="5734075" y="1564300"/>
            <a:ext cx="29916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design is a layered architecture with three layers:</a:t>
            </a:r>
            <a:endParaRPr/>
          </a:p>
          <a:p>
            <a:pPr indent="-298450" lvl="1" marL="914400" rtl="0">
              <a:spcBef>
                <a:spcPts val="1600"/>
              </a:spcBef>
              <a:spcAft>
                <a:spcPts val="0"/>
              </a:spcAft>
              <a:buSzPts val="1100"/>
              <a:buChar char="○"/>
            </a:pPr>
            <a:r>
              <a:rPr lang="en"/>
              <a:t>The first LSTM layer takes in Question and Support (Text) as an input and spits out tokenized vectors for both.</a:t>
            </a:r>
            <a:endParaRPr/>
          </a:p>
          <a:p>
            <a:pPr indent="-298450" lvl="1" marL="914400" rtl="0">
              <a:spcBef>
                <a:spcPts val="0"/>
              </a:spcBef>
              <a:spcAft>
                <a:spcPts val="0"/>
              </a:spcAft>
              <a:buSzPts val="1100"/>
              <a:buChar char="○"/>
            </a:pPr>
            <a:r>
              <a:rPr lang="en"/>
              <a:t>The Second LSTM layer takes in available answer options and converts them into tokenized vectors to be compared with the output of the first layer.</a:t>
            </a:r>
            <a:endParaRPr/>
          </a:p>
          <a:p>
            <a:pPr indent="-298450" lvl="1" marL="914400" rtl="0">
              <a:spcBef>
                <a:spcPts val="0"/>
              </a:spcBef>
              <a:spcAft>
                <a:spcPts val="0"/>
              </a:spcAft>
              <a:buSzPts val="1100"/>
              <a:buChar char="○"/>
            </a:pPr>
            <a:r>
              <a:rPr lang="en"/>
              <a:t>The third layer includes a custom ranking algorithm which selects the best answer out of the option.</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have done so far</a:t>
            </a:r>
            <a:endParaRPr/>
          </a:p>
          <a:p>
            <a:pPr indent="0" lvl="0" marL="0">
              <a:spcBef>
                <a:spcPts val="0"/>
              </a:spcBef>
              <a:spcAft>
                <a:spcPts val="0"/>
              </a:spcAft>
              <a:buNone/>
            </a:pPr>
            <a:r>
              <a:t/>
            </a:r>
            <a:endParaRPr/>
          </a:p>
        </p:txBody>
      </p:sp>
      <p:sp>
        <p:nvSpPr>
          <p:cNvPr id="343" name="Shape 343"/>
          <p:cNvSpPr txBox="1"/>
          <p:nvPr>
            <p:ph idx="1" type="body"/>
          </p:nvPr>
        </p:nvSpPr>
        <p:spPr>
          <a:xfrm>
            <a:off x="1303800" y="1381275"/>
            <a:ext cx="3510000" cy="315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u="sng"/>
              <a:t>Dataset: </a:t>
            </a:r>
            <a:endParaRPr sz="1100" u="sng"/>
          </a:p>
          <a:p>
            <a:pPr indent="-298450" lvl="0" marL="457200" rtl="0">
              <a:lnSpc>
                <a:spcPct val="150000"/>
              </a:lnSpc>
              <a:spcBef>
                <a:spcPts val="1600"/>
              </a:spcBef>
              <a:spcAft>
                <a:spcPts val="0"/>
              </a:spcAft>
              <a:buSzPts val="1100"/>
              <a:buChar char="●"/>
            </a:pPr>
            <a:r>
              <a:rPr lang="en" sz="1100"/>
              <a:t>We used the Glove (6B) dataset to generate word embeddings.</a:t>
            </a:r>
            <a:endParaRPr sz="1100"/>
          </a:p>
          <a:p>
            <a:pPr indent="-298450" lvl="0" marL="457200" rtl="0">
              <a:lnSpc>
                <a:spcPct val="150000"/>
              </a:lnSpc>
              <a:spcBef>
                <a:spcPts val="0"/>
              </a:spcBef>
              <a:spcAft>
                <a:spcPts val="0"/>
              </a:spcAft>
              <a:buSzPts val="1100"/>
              <a:buChar char="●"/>
            </a:pPr>
            <a:r>
              <a:rPr lang="en" sz="1100"/>
              <a:t>The glove dataset includes pre trained word-vectors. The input text files include news corpora, </a:t>
            </a:r>
            <a:r>
              <a:rPr lang="en" sz="1100"/>
              <a:t>wikipedia</a:t>
            </a:r>
            <a:r>
              <a:rPr lang="en" sz="1100"/>
              <a:t> and several other online web scraped datasets.</a:t>
            </a:r>
            <a:endParaRPr sz="1100"/>
          </a:p>
          <a:p>
            <a:pPr indent="-298450" lvl="0" marL="457200" rtl="0">
              <a:lnSpc>
                <a:spcPct val="150000"/>
              </a:lnSpc>
              <a:spcBef>
                <a:spcPts val="0"/>
              </a:spcBef>
              <a:spcAft>
                <a:spcPts val="0"/>
              </a:spcAft>
              <a:buSzPts val="1100"/>
              <a:buChar char="●"/>
            </a:pPr>
            <a:r>
              <a:rPr lang="en" sz="1100"/>
              <a:t>The SciQ dataset from AllenAI is used for this dataset.</a:t>
            </a:r>
            <a:endParaRPr sz="1100"/>
          </a:p>
          <a:p>
            <a:pPr indent="-298450" lvl="0" marL="457200" rtl="0">
              <a:lnSpc>
                <a:spcPct val="150000"/>
              </a:lnSpc>
              <a:spcBef>
                <a:spcPts val="0"/>
              </a:spcBef>
              <a:spcAft>
                <a:spcPts val="0"/>
              </a:spcAft>
              <a:buSzPts val="1100"/>
              <a:buChar char="●"/>
            </a:pPr>
            <a:r>
              <a:rPr lang="en" sz="1100"/>
              <a:t>Some amount of data cleaning was required for this. Some of the questions were missing their corresponding context paragraph so had to remove them from the data.</a:t>
            </a:r>
            <a:endParaRPr sz="1100"/>
          </a:p>
        </p:txBody>
      </p:sp>
      <p:sp>
        <p:nvSpPr>
          <p:cNvPr id="344" name="Shape 344"/>
          <p:cNvSpPr txBox="1"/>
          <p:nvPr>
            <p:ph idx="1" type="body"/>
          </p:nvPr>
        </p:nvSpPr>
        <p:spPr>
          <a:xfrm>
            <a:off x="4813800" y="1421050"/>
            <a:ext cx="3510000" cy="29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u="sng"/>
              <a:t>Code so far:</a:t>
            </a:r>
            <a:endParaRPr sz="1100" u="sng"/>
          </a:p>
          <a:p>
            <a:pPr indent="-298450" lvl="0" marL="457200" rtl="0">
              <a:spcBef>
                <a:spcPts val="1600"/>
              </a:spcBef>
              <a:spcAft>
                <a:spcPts val="0"/>
              </a:spcAft>
              <a:buSzPts val="1100"/>
              <a:buChar char="●"/>
            </a:pPr>
            <a:r>
              <a:rPr lang="en" sz="1100"/>
              <a:t>We cleaned the data.</a:t>
            </a:r>
            <a:endParaRPr sz="1100"/>
          </a:p>
          <a:p>
            <a:pPr indent="-298450" lvl="0" marL="457200" rtl="0">
              <a:spcBef>
                <a:spcPts val="0"/>
              </a:spcBef>
              <a:spcAft>
                <a:spcPts val="0"/>
              </a:spcAft>
              <a:buSzPts val="1100"/>
              <a:buChar char="●"/>
            </a:pPr>
            <a:r>
              <a:rPr lang="en" sz="1100"/>
              <a:t>Implemented the first layer: </a:t>
            </a:r>
            <a:endParaRPr sz="1100"/>
          </a:p>
          <a:p>
            <a:pPr indent="-298450" lvl="1" marL="914400" rtl="0">
              <a:spcBef>
                <a:spcPts val="0"/>
              </a:spcBef>
              <a:spcAft>
                <a:spcPts val="0"/>
              </a:spcAft>
              <a:buSzPts val="1100"/>
              <a:buChar char="○"/>
            </a:pPr>
            <a:r>
              <a:rPr lang="en"/>
              <a:t>Tokenized the questions, support and answers and obtained their embeddings.</a:t>
            </a:r>
            <a:endParaRPr/>
          </a:p>
          <a:p>
            <a:pPr indent="-298450" lvl="1" marL="914400" rtl="0">
              <a:spcBef>
                <a:spcPts val="0"/>
              </a:spcBef>
              <a:spcAft>
                <a:spcPts val="0"/>
              </a:spcAft>
              <a:buSzPts val="1100"/>
              <a:buChar char="○"/>
            </a:pPr>
            <a:r>
              <a:rPr lang="en"/>
              <a:t>Passed the questions and support as input to the LSTM to get vectorized representations of the data.</a:t>
            </a:r>
            <a:endParaRPr/>
          </a:p>
          <a:p>
            <a:pPr indent="0" lvl="0" marL="0" rtl="0">
              <a:spcBef>
                <a:spcPts val="1600"/>
              </a:spcBef>
              <a:spcAft>
                <a:spcPts val="0"/>
              </a:spcAft>
              <a:buNone/>
            </a:pPr>
            <a:r>
              <a:rPr lang="en" sz="1100" u="sng"/>
              <a:t>Result so far:</a:t>
            </a:r>
            <a:endParaRPr sz="1100" u="sng"/>
          </a:p>
          <a:p>
            <a:pPr indent="-298450" lvl="0" marL="457200" rtl="0">
              <a:spcBef>
                <a:spcPts val="1600"/>
              </a:spcBef>
              <a:spcAft>
                <a:spcPts val="0"/>
              </a:spcAft>
              <a:buSzPts val="1100"/>
              <a:buChar char="●"/>
            </a:pPr>
            <a:r>
              <a:rPr lang="en" sz="1100"/>
              <a:t>Our dataset is now in the state as expected by the layers with no discrepancy. </a:t>
            </a:r>
            <a:endParaRPr sz="1100"/>
          </a:p>
          <a:p>
            <a:pPr indent="-298450" lvl="0" marL="457200" rtl="0">
              <a:spcBef>
                <a:spcPts val="0"/>
              </a:spcBef>
              <a:spcAft>
                <a:spcPts val="0"/>
              </a:spcAft>
              <a:buSzPts val="1100"/>
              <a:buChar char="●"/>
            </a:pPr>
            <a:r>
              <a:rPr lang="en" sz="1100"/>
              <a:t>Tokenized questions and support.</a:t>
            </a:r>
            <a:endParaRPr sz="1100"/>
          </a:p>
          <a:p>
            <a:pPr indent="0" lvl="0" marL="0" rtl="0">
              <a:spcBef>
                <a:spcPts val="1600"/>
              </a:spcBef>
              <a:spcAft>
                <a:spcPts val="16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Next Steps</a:t>
            </a:r>
            <a:endParaRPr/>
          </a:p>
        </p:txBody>
      </p:sp>
      <p:sp>
        <p:nvSpPr>
          <p:cNvPr id="350" name="Shape 350"/>
          <p:cNvSpPr txBox="1"/>
          <p:nvPr>
            <p:ph idx="1" type="body"/>
          </p:nvPr>
        </p:nvSpPr>
        <p:spPr>
          <a:xfrm>
            <a:off x="1303800" y="1475000"/>
            <a:ext cx="3462000" cy="25416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sz="1100"/>
              <a:t>Research</a:t>
            </a:r>
            <a:r>
              <a:rPr lang="en" sz="1100"/>
              <a:t> and come-up with the best ranker algorithm.</a:t>
            </a:r>
            <a:endParaRPr sz="1100"/>
          </a:p>
          <a:p>
            <a:pPr indent="-298450" lvl="0" marL="457200" rtl="0">
              <a:spcBef>
                <a:spcPts val="0"/>
              </a:spcBef>
              <a:spcAft>
                <a:spcPts val="0"/>
              </a:spcAft>
              <a:buSzPts val="1100"/>
              <a:buChar char="●"/>
            </a:pPr>
            <a:r>
              <a:rPr lang="en" sz="1100"/>
              <a:t>Implementing the remaining layers and </a:t>
            </a:r>
            <a:r>
              <a:rPr lang="en" sz="1100"/>
              <a:t>evaluating</a:t>
            </a:r>
            <a:r>
              <a:rPr lang="en" sz="1100"/>
              <a:t> them individually.</a:t>
            </a:r>
            <a:endParaRPr sz="1100"/>
          </a:p>
          <a:p>
            <a:pPr indent="-298450" lvl="1" marL="914400" rtl="0">
              <a:spcBef>
                <a:spcPts val="0"/>
              </a:spcBef>
              <a:spcAft>
                <a:spcPts val="0"/>
              </a:spcAft>
              <a:buSzPts val="1100"/>
              <a:buChar char="○"/>
            </a:pPr>
            <a:r>
              <a:rPr lang="en"/>
              <a:t>This divide makes sure we extract just the best information at each layer.</a:t>
            </a:r>
            <a:endParaRPr/>
          </a:p>
          <a:p>
            <a:pPr indent="-298450" lvl="0" marL="457200" rtl="0">
              <a:spcBef>
                <a:spcPts val="0"/>
              </a:spcBef>
              <a:spcAft>
                <a:spcPts val="0"/>
              </a:spcAft>
              <a:buSzPts val="1100"/>
              <a:buChar char="●"/>
            </a:pPr>
            <a:r>
              <a:rPr lang="en" sz="1100"/>
              <a:t>Stitching</a:t>
            </a:r>
            <a:r>
              <a:rPr lang="en" sz="1100"/>
              <a:t> the layers together and getting initial model accuracy.</a:t>
            </a:r>
            <a:endParaRPr sz="1100"/>
          </a:p>
          <a:p>
            <a:pPr indent="-298450" lvl="0" marL="457200">
              <a:spcBef>
                <a:spcPts val="0"/>
              </a:spcBef>
              <a:spcAft>
                <a:spcPts val="0"/>
              </a:spcAft>
              <a:buSzPts val="1100"/>
              <a:buChar char="●"/>
            </a:pPr>
            <a:r>
              <a:rPr lang="en" sz="1100"/>
              <a:t>Improve the performance by studying and customizing parameters.</a:t>
            </a:r>
            <a:endParaRPr sz="1100"/>
          </a:p>
        </p:txBody>
      </p:sp>
      <p:sp>
        <p:nvSpPr>
          <p:cNvPr id="351" name="Shape 351"/>
          <p:cNvSpPr txBox="1"/>
          <p:nvPr>
            <p:ph type="title"/>
          </p:nvPr>
        </p:nvSpPr>
        <p:spPr>
          <a:xfrm>
            <a:off x="4841350" y="598575"/>
            <a:ext cx="34929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need advice on</a:t>
            </a:r>
            <a:endParaRPr/>
          </a:p>
        </p:txBody>
      </p:sp>
      <p:sp>
        <p:nvSpPr>
          <p:cNvPr id="352" name="Shape 352"/>
          <p:cNvSpPr txBox="1"/>
          <p:nvPr>
            <p:ph idx="1" type="body"/>
          </p:nvPr>
        </p:nvSpPr>
        <p:spPr>
          <a:xfrm>
            <a:off x="4841350" y="1475000"/>
            <a:ext cx="3492900" cy="30567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sz="1100"/>
              <a:t>Is ranking the best approach to predict the answer to MCQ questions? </a:t>
            </a:r>
            <a:endParaRPr sz="1100"/>
          </a:p>
          <a:p>
            <a:pPr indent="-298450" lvl="0" marL="457200" rtl="0">
              <a:spcBef>
                <a:spcPts val="0"/>
              </a:spcBef>
              <a:spcAft>
                <a:spcPts val="0"/>
              </a:spcAft>
              <a:buSzPts val="1100"/>
              <a:buChar char="●"/>
            </a:pPr>
            <a:r>
              <a:rPr lang="en" sz="1100"/>
              <a:t>What kind of derived features can we use to have better results?</a:t>
            </a:r>
            <a:endParaRPr sz="1100"/>
          </a:p>
          <a:p>
            <a:pPr indent="-298450" lvl="0" marL="457200" rtl="0">
              <a:spcBef>
                <a:spcPts val="0"/>
              </a:spcBef>
              <a:spcAft>
                <a:spcPts val="0"/>
              </a:spcAft>
              <a:buSzPts val="1100"/>
              <a:buChar char="●"/>
            </a:pPr>
            <a:r>
              <a:rPr lang="en" sz="1100"/>
              <a:t>Do you have any ideas for specific evaluation metrics we can use for evaluating the performance?</a:t>
            </a:r>
            <a:endParaRPr sz="1100"/>
          </a:p>
          <a:p>
            <a:pPr indent="0" lvl="0" marL="0" rtl="0">
              <a:spcBef>
                <a:spcPts val="1600"/>
              </a:spcBef>
              <a:spcAft>
                <a:spcPts val="1600"/>
              </a:spcAft>
              <a:buNone/>
            </a:pPr>
            <a:r>
              <a:t/>
            </a:r>
            <a:endParaRPr sz="1100"/>
          </a:p>
        </p:txBody>
      </p:sp>
      <p:sp>
        <p:nvSpPr>
          <p:cNvPr id="353" name="Shape 353"/>
          <p:cNvSpPr txBox="1"/>
          <p:nvPr/>
        </p:nvSpPr>
        <p:spPr>
          <a:xfrm>
            <a:off x="2911675" y="4016600"/>
            <a:ext cx="3955500" cy="46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Thank you for review and feedback!!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