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2" r:id="rId7"/>
    <p:sldId id="261" r:id="rId8"/>
    <p:sldId id="263" r:id="rId9"/>
    <p:sldId id="267" r:id="rId10"/>
    <p:sldId id="264" r:id="rId11"/>
    <p:sldId id="268" r:id="rId12"/>
    <p:sldId id="265"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3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620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3283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54730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806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2012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49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344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159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76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39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06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36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691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101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705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11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6940753"/>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educational_institutions_in_Pu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400" dirty="0" smtClean="0"/>
              <a:t>Restaurant Recommendation </a:t>
            </a:r>
            <a:r>
              <a:rPr lang="en-IN" altLang="en-US" sz="4400" dirty="0"/>
              <a:t>system </a:t>
            </a:r>
            <a:r>
              <a:rPr lang="en-IN" altLang="en-US" sz="4400" dirty="0" smtClean="0"/>
              <a:t>Pune India </a:t>
            </a:r>
            <a:endParaRPr lang="en-US" sz="4400" dirty="0"/>
          </a:p>
        </p:txBody>
      </p:sp>
      <p:sp>
        <p:nvSpPr>
          <p:cNvPr id="3" name="Subtitle 2"/>
          <p:cNvSpPr>
            <a:spLocks noGrp="1"/>
          </p:cNvSpPr>
          <p:nvPr>
            <p:ph type="subTitle" idx="1"/>
          </p:nvPr>
        </p:nvSpPr>
        <p:spPr/>
        <p:txBody>
          <a:bodyPr/>
          <a:lstStyle/>
          <a:p>
            <a:r>
              <a:rPr lang="en-US" dirty="0" smtClean="0"/>
              <a:t>DatA Science capstone Project </a:t>
            </a:r>
          </a:p>
          <a:p>
            <a:r>
              <a:rPr lang="en-US" dirty="0" smtClean="0"/>
              <a:t>-Prajol Sethi</a:t>
            </a:r>
            <a:endParaRPr lang="en-US" dirty="0"/>
          </a:p>
        </p:txBody>
      </p:sp>
    </p:spTree>
    <p:extLst>
      <p:ext uri="{BB962C8B-B14F-4D97-AF65-F5344CB8AC3E}">
        <p14:creationId xmlns:p14="http://schemas.microsoft.com/office/powerpoint/2010/main" val="5003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Institute of on a map of </a:t>
            </a:r>
            <a:br>
              <a:rPr lang="en-US" dirty="0" smtClean="0"/>
            </a:br>
            <a:r>
              <a:rPr lang="en-US" dirty="0" smtClean="0"/>
              <a:t>Pune,India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798488"/>
            <a:ext cx="8947150" cy="2704061"/>
          </a:xfrm>
        </p:spPr>
      </p:pic>
    </p:spTree>
    <p:extLst>
      <p:ext uri="{BB962C8B-B14F-4D97-AF65-F5344CB8AC3E}">
        <p14:creationId xmlns:p14="http://schemas.microsoft.com/office/powerpoint/2010/main" val="297685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Nearby Eateries Location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381" y="1352282"/>
            <a:ext cx="6033774" cy="5074275"/>
          </a:xfrm>
        </p:spPr>
      </p:pic>
    </p:spTree>
    <p:extLst>
      <p:ext uri="{BB962C8B-B14F-4D97-AF65-F5344CB8AC3E}">
        <p14:creationId xmlns:p14="http://schemas.microsoft.com/office/powerpoint/2010/main" val="300759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Eateries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442151"/>
            <a:ext cx="8947150" cy="3416735"/>
          </a:xfrm>
        </p:spPr>
      </p:pic>
    </p:spTree>
    <p:extLst>
      <p:ext uri="{BB962C8B-B14F-4D97-AF65-F5344CB8AC3E}">
        <p14:creationId xmlns:p14="http://schemas.microsoft.com/office/powerpoint/2010/main" val="161662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Clustered Eateries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907859"/>
            <a:ext cx="8947150" cy="2485319"/>
          </a:xfrm>
        </p:spPr>
      </p:pic>
    </p:spTree>
    <p:extLst>
      <p:ext uri="{BB962C8B-B14F-4D97-AF65-F5344CB8AC3E}">
        <p14:creationId xmlns:p14="http://schemas.microsoft.com/office/powerpoint/2010/main" val="325585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Educational Institute with nearby eateries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811073"/>
            <a:ext cx="8947150" cy="2678892"/>
          </a:xfrm>
        </p:spPr>
      </p:pic>
    </p:spTree>
    <p:extLst>
      <p:ext uri="{BB962C8B-B14F-4D97-AF65-F5344CB8AC3E}">
        <p14:creationId xmlns:p14="http://schemas.microsoft.com/office/powerpoint/2010/main" val="19269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Obeservation</a:t>
            </a:r>
            <a:endParaRPr lang="en-US" dirty="0"/>
          </a:p>
        </p:txBody>
      </p:sp>
      <p:sp>
        <p:nvSpPr>
          <p:cNvPr id="3" name="Content Placeholder 2"/>
          <p:cNvSpPr>
            <a:spLocks noGrp="1"/>
          </p:cNvSpPr>
          <p:nvPr>
            <p:ph idx="1"/>
          </p:nvPr>
        </p:nvSpPr>
        <p:spPr/>
        <p:txBody>
          <a:bodyPr>
            <a:normAutofit/>
          </a:bodyPr>
          <a:lstStyle/>
          <a:p>
            <a:r>
              <a:rPr lang="en-US" dirty="0"/>
              <a:t>Cluster 4: </a:t>
            </a:r>
            <a:r>
              <a:rPr lang="en-US" b="1" dirty="0"/>
              <a:t>College of Engineering Pune</a:t>
            </a:r>
            <a:r>
              <a:rPr lang="en-US" dirty="0"/>
              <a:t> has very few eateries around it. It is a well reputed college in Pune</a:t>
            </a:r>
            <a:r>
              <a:rPr lang="en-US" dirty="0" smtClean="0"/>
              <a:t>, infact </a:t>
            </a:r>
            <a:r>
              <a:rPr lang="en-US" dirty="0"/>
              <a:t>the top college and has a large student population.</a:t>
            </a:r>
          </a:p>
          <a:p>
            <a:r>
              <a:rPr lang="en-US" dirty="0"/>
              <a:t>A good eatery aimed at students, or even at the general public as it connect to the most premium sector of Pune that is JM Road. Thereby,would do well here due to sheer lack of competition in the vicinity.</a:t>
            </a:r>
          </a:p>
          <a:p>
            <a:r>
              <a:rPr lang="en-US" b="1" dirty="0"/>
              <a:t>Hence we find that the best place for a food shop aimed at student crowd in general will be near College of Engineering COEP, ShivajiNagar,Pune</a:t>
            </a:r>
          </a:p>
          <a:p>
            <a:r>
              <a:rPr lang="en-US" dirty="0"/>
              <a:t/>
            </a:r>
            <a:br>
              <a:rPr lang="en-US" dirty="0"/>
            </a:br>
            <a:endParaRPr lang="en-US" dirty="0"/>
          </a:p>
        </p:txBody>
      </p:sp>
    </p:spTree>
    <p:extLst>
      <p:ext uri="{BB962C8B-B14F-4D97-AF65-F5344CB8AC3E}">
        <p14:creationId xmlns:p14="http://schemas.microsoft.com/office/powerpoint/2010/main" val="301312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2 nd result</a:t>
            </a:r>
          </a:p>
          <a:p>
            <a:r>
              <a:rPr lang="en-US" dirty="0"/>
              <a:t>We also find that 3 clusters have more than 50 eateries near them.</a:t>
            </a:r>
          </a:p>
          <a:p>
            <a:r>
              <a:rPr lang="en-US" dirty="0"/>
              <a:t>These could be great localities to </a:t>
            </a:r>
            <a:r>
              <a:rPr lang="en-US" b="1" dirty="0"/>
              <a:t>advertise</a:t>
            </a:r>
            <a:r>
              <a:rPr lang="en-US" dirty="0"/>
              <a:t> an upcoming new fast food shop or restaurant.</a:t>
            </a:r>
          </a:p>
          <a:p>
            <a:r>
              <a:rPr lang="en-US" dirty="0"/>
              <a:t>That is :</a:t>
            </a:r>
          </a:p>
          <a:p>
            <a:r>
              <a:rPr lang="en-US" b="1" dirty="0"/>
              <a:t>Maharashtra Institute of Technology ,Kothrud, Pune</a:t>
            </a:r>
            <a:endParaRPr lang="en-US" dirty="0"/>
          </a:p>
          <a:p>
            <a:r>
              <a:rPr lang="en-US" b="1" dirty="0"/>
              <a:t>Fergussson College, FC Road, Pune</a:t>
            </a:r>
            <a:endParaRPr lang="en-US" dirty="0"/>
          </a:p>
          <a:p>
            <a:r>
              <a:rPr lang="en-US" b="1" dirty="0"/>
              <a:t>Modern College of Engineering,Model Colony, Pune</a:t>
            </a:r>
            <a:endParaRPr lang="en-US" dirty="0"/>
          </a:p>
          <a:p>
            <a:r>
              <a:rPr lang="en-US" dirty="0"/>
              <a:t>Thereby this area would be the best sectors for marketing as it consists of the most cream crowd well established colleges and restuarant there by will be helpful to attract new customers.</a:t>
            </a:r>
          </a:p>
          <a:p>
            <a:r>
              <a:rPr lang="en-US" b="1" dirty="0"/>
              <a:t>Last observation</a:t>
            </a:r>
          </a:p>
          <a:p>
            <a:r>
              <a:rPr lang="en-US" dirty="0"/>
              <a:t>As mentioned the three colleges have highest clusters so it can be predicted that they are the niche college in Pune</a:t>
            </a:r>
          </a:p>
          <a:p>
            <a:r>
              <a:rPr lang="en-US" dirty="0" smtClean="0"/>
              <a:t>Thankyou</a:t>
            </a:r>
            <a:endParaRPr lang="en-US" dirty="0"/>
          </a:p>
        </p:txBody>
      </p:sp>
    </p:spTree>
    <p:extLst>
      <p:ext uri="{BB962C8B-B14F-4D97-AF65-F5344CB8AC3E}">
        <p14:creationId xmlns:p14="http://schemas.microsoft.com/office/powerpoint/2010/main" val="196913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a:t>To make a restaurant recommendation system for a stakeholder to invest a new food business in Pune using the insights of best place to invest and market depending on college that is student centric crowd.</a:t>
            </a:r>
          </a:p>
          <a:p>
            <a:r>
              <a:rPr lang="en-US" b="1" dirty="0"/>
              <a:t>Problem Background</a:t>
            </a:r>
            <a:endParaRPr lang="en-US" dirty="0"/>
          </a:p>
          <a:p>
            <a:r>
              <a:rPr lang="en-US" dirty="0"/>
              <a:t>Pune, also known as Poona , is a city in the Indian State of Maharashtra and the eighth most populous city in India, with an estimated population of about 7.4 million as of 2020.It has been ranked as "The most livable city in India" several times, Pune is one of the cleanest and greenest city in the country . It is known for various architecture build during the Marathas and Peshwas Empire ,surrounded by hills . Not just this but the most important aspect Pune is a city of students coming from all over the world to learn various disciplines from most prestigious colleges .That is why , its also known as the </a:t>
            </a:r>
            <a:r>
              <a:rPr lang="en-US" b="1" dirty="0"/>
              <a:t>Oxford of East</a:t>
            </a:r>
            <a:r>
              <a:rPr lang="en-US" dirty="0"/>
              <a:t>.</a:t>
            </a:r>
          </a:p>
          <a:p>
            <a:endParaRPr lang="en-US" dirty="0"/>
          </a:p>
        </p:txBody>
      </p:sp>
    </p:spTree>
    <p:extLst>
      <p:ext uri="{BB962C8B-B14F-4D97-AF65-F5344CB8AC3E}">
        <p14:creationId xmlns:p14="http://schemas.microsoft.com/office/powerpoint/2010/main" val="69245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Description</a:t>
            </a:r>
            <a:endParaRPr lang="en-US" dirty="0"/>
          </a:p>
        </p:txBody>
      </p:sp>
      <p:sp>
        <p:nvSpPr>
          <p:cNvPr id="3" name="Content Placeholder 2"/>
          <p:cNvSpPr>
            <a:spLocks noGrp="1"/>
          </p:cNvSpPr>
          <p:nvPr>
            <p:ph idx="1"/>
          </p:nvPr>
        </p:nvSpPr>
        <p:spPr/>
        <p:txBody>
          <a:bodyPr>
            <a:normAutofit lnSpcReduction="10000"/>
          </a:bodyPr>
          <a:lstStyle/>
          <a:p>
            <a:r>
              <a:rPr lang="en-US" dirty="0" smtClean="0"/>
              <a:t>So </a:t>
            </a:r>
            <a:r>
              <a:rPr lang="en-US" dirty="0"/>
              <a:t>keeping this points in mind, Pune becomes a large market for food industry ,as it is surrounded more by the youth population making it easy for Restaurants to make </a:t>
            </a:r>
            <a:r>
              <a:rPr lang="en-US" dirty="0" smtClean="0"/>
              <a:t>as </a:t>
            </a:r>
            <a:r>
              <a:rPr lang="en-US" dirty="0"/>
              <a:t>good profit. As youngster love to explore new corners of city and restaurants too. We would be able to answer the following questions from this recommendation :</a:t>
            </a:r>
          </a:p>
          <a:p>
            <a:pPr lvl="0"/>
            <a:r>
              <a:rPr lang="en-US" dirty="0"/>
              <a:t>Which location around a college will be best to invest </a:t>
            </a:r>
            <a:r>
              <a:rPr lang="en-US" dirty="0" smtClean="0"/>
              <a:t>business </a:t>
            </a:r>
            <a:r>
              <a:rPr lang="en-US" dirty="0"/>
              <a:t>according to </a:t>
            </a:r>
            <a:r>
              <a:rPr lang="en-US" dirty="0" smtClean="0"/>
              <a:t>clustering </a:t>
            </a:r>
            <a:r>
              <a:rPr lang="en-US" dirty="0"/>
              <a:t>results ?</a:t>
            </a:r>
          </a:p>
          <a:p>
            <a:pPr lvl="0"/>
            <a:r>
              <a:rPr lang="en-US" dirty="0"/>
              <a:t>Which locations around a college will be best to market and pull the crowd ?</a:t>
            </a:r>
          </a:p>
          <a:p>
            <a:pPr lvl="0"/>
            <a:r>
              <a:rPr lang="en-US" dirty="0"/>
              <a:t>Which are some top niche colleges of Pune ?</a:t>
            </a:r>
          </a:p>
          <a:p>
            <a:pPr lvl="0"/>
            <a:r>
              <a:rPr lang="en-US" dirty="0"/>
              <a:t>What are the different categories of food being served ?</a:t>
            </a:r>
          </a:p>
          <a:p>
            <a:endParaRPr lang="en-US" dirty="0"/>
          </a:p>
        </p:txBody>
      </p:sp>
    </p:spTree>
    <p:extLst>
      <p:ext uri="{BB962C8B-B14F-4D97-AF65-F5344CB8AC3E}">
        <p14:creationId xmlns:p14="http://schemas.microsoft.com/office/powerpoint/2010/main" val="51958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a:t>Entrepreneurs and small-scale businessmen/women interested in the food/ snacks industry, aiming at the student demographic.</a:t>
            </a:r>
          </a:p>
          <a:p>
            <a:r>
              <a:rPr lang="en-US" dirty="0"/>
              <a:t> </a:t>
            </a:r>
          </a:p>
          <a:p>
            <a:endParaRPr lang="en-US" dirty="0"/>
          </a:p>
        </p:txBody>
      </p:sp>
    </p:spTree>
    <p:extLst>
      <p:ext uri="{BB962C8B-B14F-4D97-AF65-F5344CB8AC3E}">
        <p14:creationId xmlns:p14="http://schemas.microsoft.com/office/powerpoint/2010/main" val="139926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endParaRPr lang="en-US" dirty="0"/>
          </a:p>
        </p:txBody>
      </p:sp>
      <p:sp>
        <p:nvSpPr>
          <p:cNvPr id="3" name="Content Placeholder 2"/>
          <p:cNvSpPr>
            <a:spLocks noGrp="1"/>
          </p:cNvSpPr>
          <p:nvPr>
            <p:ph idx="1"/>
          </p:nvPr>
        </p:nvSpPr>
        <p:spPr/>
        <p:txBody>
          <a:bodyPr>
            <a:normAutofit fontScale="70000" lnSpcReduction="20000"/>
          </a:bodyPr>
          <a:lstStyle/>
          <a:p>
            <a:r>
              <a:rPr lang="en-US" dirty="0"/>
              <a:t>To find a solution to the questions and build a recommender model, we need data and lots of data. Data can answer question which are unimaginable and non answerable by humans because humans do not have the tendency to analyse such large dataset and produce analtics to find a solutions.</a:t>
            </a:r>
          </a:p>
          <a:p>
            <a:pPr lvl="0"/>
            <a:r>
              <a:rPr lang="en-US" dirty="0"/>
              <a:t>We need a list of the most popular institutes in Pune. Their latitude and longitude will be calculated using Geopy Nominatim (a Python Library). This data can be found on Wikipedia. For instance: </a:t>
            </a:r>
            <a:r>
              <a:rPr lang="en-US" u="sng" dirty="0">
                <a:hlinkClick r:id="rId2"/>
              </a:rPr>
              <a:t>https://en.wikipedia.org/wiki/List_of_educational_institutions_in_Pune</a:t>
            </a:r>
            <a:endParaRPr lang="en-US" dirty="0"/>
          </a:p>
          <a:p>
            <a:pPr lvl="0"/>
            <a:r>
              <a:rPr lang="en-US" dirty="0"/>
              <a:t>Then we can use the FourSquare API to find the number of eateries in a 1km radius around each institute. The API will provide us with Postal Code, Neighborhood, Venue, Venue Summary and Venue Category.</a:t>
            </a:r>
          </a:p>
          <a:p>
            <a:pPr lvl="0"/>
            <a:r>
              <a:rPr lang="en-US" dirty="0"/>
              <a:t>We can also use the FourSquare API to find all food related categories that we will filter.</a:t>
            </a:r>
          </a:p>
          <a:p>
            <a:pPr lvl="0"/>
            <a:r>
              <a:rPr lang="en-US" dirty="0"/>
              <a:t>Selecting relevant venues (food related only). The institutes with least number of eateries around them would be the best places to start a food stall/ restaurant. (supply and demand)</a:t>
            </a:r>
          </a:p>
          <a:p>
            <a:pPr lvl="0"/>
            <a:r>
              <a:rPr lang="en-US" dirty="0"/>
              <a:t>Clustering the eateries to find the colleges with least competition around them.</a:t>
            </a:r>
          </a:p>
          <a:p>
            <a:r>
              <a:rPr lang="en-US" dirty="0"/>
              <a:t>Using clustering result to find which place will be best for marketing and advertisement</a:t>
            </a:r>
            <a:endParaRPr lang="en-US" dirty="0"/>
          </a:p>
        </p:txBody>
      </p:sp>
    </p:spTree>
    <p:extLst>
      <p:ext uri="{BB962C8B-B14F-4D97-AF65-F5344CB8AC3E}">
        <p14:creationId xmlns:p14="http://schemas.microsoft.com/office/powerpoint/2010/main" val="148250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008632"/>
            <a:ext cx="10416432" cy="4383152"/>
          </a:xfrm>
        </p:spPr>
      </p:pic>
    </p:spTree>
    <p:extLst>
      <p:ext uri="{BB962C8B-B14F-4D97-AF65-F5344CB8AC3E}">
        <p14:creationId xmlns:p14="http://schemas.microsoft.com/office/powerpoint/2010/main" val="363357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Collect </a:t>
            </a:r>
            <a:r>
              <a:rPr lang="en-US" dirty="0"/>
              <a:t>a list of educational institutes in Pune .</a:t>
            </a:r>
          </a:p>
          <a:p>
            <a:pPr lvl="0"/>
            <a:r>
              <a:rPr lang="en-US" dirty="0"/>
              <a:t>Using Nominatim library and Open Map tool to get latitudes and longitudes of Institutes.</a:t>
            </a:r>
          </a:p>
          <a:p>
            <a:pPr lvl="0"/>
            <a:r>
              <a:rPr lang="en-US" dirty="0"/>
              <a:t>Use of Foursquare API to filter  required food categories.</a:t>
            </a:r>
          </a:p>
          <a:p>
            <a:pPr lvl="0"/>
            <a:r>
              <a:rPr lang="en-US" dirty="0"/>
              <a:t>Devised a function to get a categories of given venue data.</a:t>
            </a:r>
          </a:p>
          <a:p>
            <a:pPr lvl="0"/>
            <a:r>
              <a:rPr lang="en-US" dirty="0"/>
              <a:t>Analyzed the no of eateries near a particular institute.</a:t>
            </a:r>
          </a:p>
          <a:p>
            <a:pPr lvl="0"/>
            <a:r>
              <a:rPr lang="en-US" dirty="0"/>
              <a:t>Using clustering inorder to get more clear data .</a:t>
            </a:r>
          </a:p>
          <a:p>
            <a:pPr lvl="0"/>
            <a:r>
              <a:rPr lang="en-US" dirty="0"/>
              <a:t>Thereby clustering institutes and then integrating  eateries clustering data .</a:t>
            </a:r>
          </a:p>
          <a:p>
            <a:pPr lvl="0"/>
            <a:r>
              <a:rPr lang="en-US" dirty="0"/>
              <a:t>Using random function to get a better differentiation in clusters </a:t>
            </a:r>
          </a:p>
          <a:p>
            <a:pPr lvl="0"/>
            <a:r>
              <a:rPr lang="en-US" dirty="0"/>
              <a:t> Using itertools library to get cluster size and counts </a:t>
            </a:r>
          </a:p>
          <a:p>
            <a:r>
              <a:rPr lang="en-US" dirty="0"/>
              <a:t>Find the smallest and largest cluster to get the required analysis</a:t>
            </a:r>
            <a:endParaRPr lang="en-US" dirty="0"/>
          </a:p>
        </p:txBody>
      </p:sp>
    </p:spTree>
    <p:extLst>
      <p:ext uri="{BB962C8B-B14F-4D97-AF65-F5344CB8AC3E}">
        <p14:creationId xmlns:p14="http://schemas.microsoft.com/office/powerpoint/2010/main" val="403018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688" y="2706521"/>
            <a:ext cx="10210779" cy="4647316"/>
          </a:xfrm>
        </p:spPr>
        <p:txBody>
          <a:bodyPr/>
          <a:lstStyle/>
          <a:p>
            <a:pPr algn="ctr"/>
            <a:r>
              <a:rPr lang="en-US" dirty="0" smtClean="0"/>
              <a:t>Building Project</a:t>
            </a:r>
            <a:br>
              <a:rPr lang="en-US" dirty="0" smtClean="0"/>
            </a:br>
            <a:r>
              <a:rPr lang="en-US" dirty="0" smtClean="0"/>
              <a:t>Restaurant Recommendation System</a:t>
            </a:r>
            <a:br>
              <a:rPr lang="en-US" dirty="0" smtClean="0"/>
            </a:br>
            <a:endParaRPr lang="en-US" dirty="0"/>
          </a:p>
        </p:txBody>
      </p:sp>
    </p:spTree>
    <p:extLst>
      <p:ext uri="{BB962C8B-B14F-4D97-AF65-F5344CB8AC3E}">
        <p14:creationId xmlns:p14="http://schemas.microsoft.com/office/powerpoint/2010/main" val="400902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Frame for Institutes with location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861" y="2252494"/>
            <a:ext cx="5994577" cy="3614195"/>
          </a:xfrm>
        </p:spPr>
      </p:pic>
    </p:spTree>
    <p:extLst>
      <p:ext uri="{BB962C8B-B14F-4D97-AF65-F5344CB8AC3E}">
        <p14:creationId xmlns:p14="http://schemas.microsoft.com/office/powerpoint/2010/main" val="3760871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TotalTime>
  <Words>568</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Restaurant Recommendation system Pune India </vt:lpstr>
      <vt:lpstr>Introduction</vt:lpstr>
      <vt:lpstr>Problem Description</vt:lpstr>
      <vt:lpstr>Target Audience</vt:lpstr>
      <vt:lpstr>Data </vt:lpstr>
      <vt:lpstr>Data Set</vt:lpstr>
      <vt:lpstr>Methodology:</vt:lpstr>
      <vt:lpstr>Building Project Restaurant Recommendation System </vt:lpstr>
      <vt:lpstr>Data Frame for Institutes with location</vt:lpstr>
      <vt:lpstr>Plotting the Institute of on a map of  Pune,India </vt:lpstr>
      <vt:lpstr>Nearby Eateries Location</vt:lpstr>
      <vt:lpstr>Plotting Eateries</vt:lpstr>
      <vt:lpstr>Plotting Clustered Eateries</vt:lpstr>
      <vt:lpstr>Clustering Educational Institute with nearby eateries</vt:lpstr>
      <vt:lpstr>Analysis and Obeservation</vt:lpstr>
      <vt:lpstr>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system Pune India</dc:title>
  <dc:creator>admin</dc:creator>
  <cp:lastModifiedBy>admin</cp:lastModifiedBy>
  <cp:revision>7</cp:revision>
  <dcterms:created xsi:type="dcterms:W3CDTF">2020-08-02T16:21:22Z</dcterms:created>
  <dcterms:modified xsi:type="dcterms:W3CDTF">2020-08-02T17:29:35Z</dcterms:modified>
</cp:coreProperties>
</file>