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DA47-BED2-46AD-A06C-D919BD35CC9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0DA3-6D15-4B3D-959D-F4079973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0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DA47-BED2-46AD-A06C-D919BD35CC9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0DA3-6D15-4B3D-959D-F4079973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8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DA47-BED2-46AD-A06C-D919BD35CC9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0DA3-6D15-4B3D-959D-F4079973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1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DA47-BED2-46AD-A06C-D919BD35CC9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0DA3-6D15-4B3D-959D-F4079973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6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DA47-BED2-46AD-A06C-D919BD35CC9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0DA3-6D15-4B3D-959D-F4079973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4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DA47-BED2-46AD-A06C-D919BD35CC9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0DA3-6D15-4B3D-959D-F4079973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DA47-BED2-46AD-A06C-D919BD35CC9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0DA3-6D15-4B3D-959D-F4079973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4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DA47-BED2-46AD-A06C-D919BD35CC9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0DA3-6D15-4B3D-959D-F4079973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2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DA47-BED2-46AD-A06C-D919BD35CC9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0DA3-6D15-4B3D-959D-F4079973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2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DA47-BED2-46AD-A06C-D919BD35CC9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0DA3-6D15-4B3D-959D-F4079973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3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DA47-BED2-46AD-A06C-D919BD35CC9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0DA3-6D15-4B3D-959D-F4079973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1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5DA47-BED2-46AD-A06C-D919BD35CC9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20DA3-6D15-4B3D-959D-F4079973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7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interface-in-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Abstract class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0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there is an abstract method in a class, that class must be abstract.</a:t>
            </a:r>
          </a:p>
          <a:p>
            <a:r>
              <a:rPr lang="en-US" dirty="0" smtClean="0"/>
              <a:t>If you are extending an abstract class that has an abstract method, you must either provide the implementation of the method or make this class abstract.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31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abstract class can also be used to provide some implementation of the </a:t>
            </a:r>
            <a:r>
              <a:rPr lang="en-US" dirty="0" smtClean="0">
                <a:hlinkClick r:id="rId2"/>
              </a:rPr>
              <a:t>interface</a:t>
            </a:r>
            <a:r>
              <a:rPr lang="en-US" dirty="0" smtClean="0"/>
              <a:t>. In such case, the end user may not be forced to override all the methods of the interface.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36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which is declared with the abstract keyword is known as an abstract class in Java. It can have abstract and non-abstract methods (method with the body).</a:t>
            </a:r>
          </a:p>
          <a:p>
            <a:r>
              <a:rPr lang="en-US" b="1" dirty="0" smtClean="0"/>
              <a:t>Abstraction</a:t>
            </a:r>
            <a:r>
              <a:rPr lang="en-US" dirty="0" smtClean="0"/>
              <a:t> is a process of hiding the implementation details and showing only functionality to the user.</a:t>
            </a:r>
          </a:p>
          <a:p>
            <a:r>
              <a:rPr lang="en-US" dirty="0" smtClean="0"/>
              <a:t>It needs to be extended and its method implemented. It cannot be instantiated.</a:t>
            </a:r>
          </a:p>
          <a:p>
            <a:r>
              <a:rPr lang="en-US" dirty="0" smtClean="0"/>
              <a:t>Syntax: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		abstract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class &lt;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className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&gt;{} 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62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Ways to achieve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ways to achieve abstraction in java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Abstract class (0 to 100%)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Interface (100%)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04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abstract class must be declared with an abstract keyword.</a:t>
            </a:r>
          </a:p>
          <a:p>
            <a:r>
              <a:rPr lang="en-US" dirty="0" smtClean="0"/>
              <a:t>It can have abstract and non-abstract methods.</a:t>
            </a:r>
          </a:p>
          <a:p>
            <a:r>
              <a:rPr lang="en-US" dirty="0" smtClean="0"/>
              <a:t>It cannot be instantiated.</a:t>
            </a:r>
          </a:p>
          <a:p>
            <a:r>
              <a:rPr lang="en-US" dirty="0" smtClean="0"/>
              <a:t>It can have constructors and static methods also.</a:t>
            </a:r>
          </a:p>
          <a:p>
            <a:r>
              <a:rPr lang="en-US" dirty="0" smtClean="0"/>
              <a:t>It can have final methods which will force the subclass not to change the body of the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3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Abstract Method in Java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method which is declared as abstract and does not have implementation is known as an abstract method. 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//no method body and abstract</a:t>
            </a:r>
            <a:r>
              <a:rPr lang="en-US" dirty="0"/>
              <a:t>	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abstract void 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printStatus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();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  </a:t>
            </a:r>
          </a:p>
          <a:p>
            <a:pPr marL="457200" lvl="1" indent="0">
              <a:buNone/>
            </a:pPr>
            <a:r>
              <a:rPr lang="en-US" dirty="0" smtClean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4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Example of Abstract class that has an abstract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9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abstract class Bike{  </a:t>
            </a:r>
          </a:p>
          <a:p>
            <a:pPr marL="0" indent="0">
              <a:buNone/>
            </a:pPr>
            <a:r>
              <a:rPr lang="en-US" dirty="0" smtClean="0"/>
              <a:t>  abstract void run();  </a:t>
            </a:r>
          </a:p>
          <a:p>
            <a:pPr marL="0" indent="0">
              <a:buNone/>
            </a:pPr>
            <a:r>
              <a:rPr lang="en-US" dirty="0" smtClean="0"/>
              <a:t>}  </a:t>
            </a:r>
          </a:p>
          <a:p>
            <a:pPr marL="0" indent="0">
              <a:buNone/>
            </a:pPr>
            <a:r>
              <a:rPr lang="en-US" dirty="0" smtClean="0"/>
              <a:t>class Honda4 extends Bike{  </a:t>
            </a:r>
          </a:p>
          <a:p>
            <a:pPr marL="0" indent="0">
              <a:buNone/>
            </a:pPr>
            <a:r>
              <a:rPr lang="en-US" dirty="0" smtClean="0"/>
              <a:t>void run(){</a:t>
            </a:r>
            <a:r>
              <a:rPr lang="en-US" dirty="0" err="1" smtClean="0"/>
              <a:t>System.out.println</a:t>
            </a:r>
            <a:r>
              <a:rPr lang="en-US" dirty="0" smtClean="0"/>
              <a:t>("running safely");}  </a:t>
            </a:r>
          </a:p>
          <a:p>
            <a:pPr marL="0" indent="0">
              <a:buNone/>
            </a:pPr>
            <a:r>
              <a:rPr lang="en-US" dirty="0" smtClean="0"/>
              <a:t>public static void main(String </a:t>
            </a:r>
            <a:r>
              <a:rPr lang="en-US" dirty="0" err="1" smtClean="0"/>
              <a:t>args</a:t>
            </a:r>
            <a:r>
              <a:rPr lang="en-US" dirty="0" smtClean="0"/>
              <a:t>[]){  </a:t>
            </a:r>
          </a:p>
          <a:p>
            <a:pPr marL="0" indent="0">
              <a:buNone/>
            </a:pPr>
            <a:r>
              <a:rPr lang="en-US" dirty="0" smtClean="0"/>
              <a:t> Bike </a:t>
            </a:r>
            <a:r>
              <a:rPr lang="en-US" dirty="0" err="1" smtClean="0"/>
              <a:t>obj</a:t>
            </a:r>
            <a:r>
              <a:rPr lang="en-US" dirty="0" smtClean="0"/>
              <a:t> = new Honda4();  </a:t>
            </a:r>
          </a:p>
          <a:p>
            <a:pPr marL="0" indent="0">
              <a:buNone/>
            </a:pPr>
            <a:r>
              <a:rPr lang="en-US" dirty="0" smtClean="0"/>
              <a:t> </a:t>
            </a:r>
            <a:r>
              <a:rPr lang="en-US" dirty="0" err="1" smtClean="0"/>
              <a:t>obj.run</a:t>
            </a:r>
            <a:r>
              <a:rPr lang="en-US" dirty="0" smtClean="0"/>
              <a:t>();  </a:t>
            </a:r>
          </a:p>
          <a:p>
            <a:pPr marL="0" indent="0">
              <a:buNone/>
            </a:pPr>
            <a:r>
              <a:rPr lang="en-US" dirty="0" smtClean="0"/>
              <a:t>}  </a:t>
            </a:r>
          </a:p>
          <a:p>
            <a:pPr marL="0" indent="0">
              <a:buNone/>
            </a:pPr>
            <a:r>
              <a:rPr lang="en-US" dirty="0" smtClean="0"/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90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Understanding the real scenario of Abstract class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example, Shape is the abstract class, and its implementation is provided by the Rectangle and Circle classes.</a:t>
            </a:r>
          </a:p>
          <a:p>
            <a:r>
              <a:rPr lang="en-US" dirty="0" smtClean="0"/>
              <a:t>Mostly, we don't know about the implementation class (which is hidden to the end user), and an object of the implementation class is provided by the </a:t>
            </a:r>
            <a:r>
              <a:rPr lang="en-US" b="1" dirty="0" smtClean="0"/>
              <a:t>factory method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factory method</a:t>
            </a:r>
            <a:r>
              <a:rPr lang="en-US" dirty="0" smtClean="0"/>
              <a:t> is a method that returns the instance of the class.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4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225"/>
            <a:ext cx="10515600" cy="72707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800" y="914400"/>
            <a:ext cx="11074400" cy="52625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abstract class Shape{  </a:t>
            </a:r>
          </a:p>
          <a:p>
            <a:pPr marL="0" indent="0">
              <a:buNone/>
            </a:pPr>
            <a:r>
              <a:rPr lang="en-US" dirty="0" smtClean="0"/>
              <a:t>abstract void draw();  </a:t>
            </a:r>
          </a:p>
          <a:p>
            <a:pPr marL="0" indent="0">
              <a:buNone/>
            </a:pPr>
            <a:r>
              <a:rPr lang="en-US" dirty="0" smtClean="0"/>
              <a:t>}  </a:t>
            </a:r>
          </a:p>
          <a:p>
            <a:pPr marL="0" indent="0">
              <a:buNone/>
            </a:pPr>
            <a:r>
              <a:rPr lang="en-US" dirty="0" smtClean="0"/>
              <a:t>//In real scenario, implementation is provided by others i.e. unknown by end user  </a:t>
            </a:r>
          </a:p>
          <a:p>
            <a:pPr marL="0" indent="0">
              <a:buNone/>
            </a:pPr>
            <a:r>
              <a:rPr lang="en-US" dirty="0" smtClean="0"/>
              <a:t>class Rectangle extends Shape{  </a:t>
            </a:r>
          </a:p>
          <a:p>
            <a:pPr marL="0" indent="0">
              <a:buNone/>
            </a:pPr>
            <a:r>
              <a:rPr lang="en-US" dirty="0" smtClean="0"/>
              <a:t>void draw(){</a:t>
            </a:r>
            <a:r>
              <a:rPr lang="en-US" dirty="0" err="1" smtClean="0"/>
              <a:t>System.out.println</a:t>
            </a:r>
            <a:r>
              <a:rPr lang="en-US" dirty="0" smtClean="0"/>
              <a:t>("drawing rectangle");}  </a:t>
            </a:r>
          </a:p>
          <a:p>
            <a:pPr marL="0" indent="0">
              <a:buNone/>
            </a:pPr>
            <a:r>
              <a:rPr lang="en-US" dirty="0" smtClean="0"/>
              <a:t>}  </a:t>
            </a:r>
          </a:p>
          <a:p>
            <a:pPr marL="0" indent="0">
              <a:buNone/>
            </a:pPr>
            <a:r>
              <a:rPr lang="en-US" dirty="0" smtClean="0"/>
              <a:t>class Circle1 extends Shape{  </a:t>
            </a:r>
          </a:p>
          <a:p>
            <a:pPr marL="0" indent="0">
              <a:buNone/>
            </a:pPr>
            <a:r>
              <a:rPr lang="en-US" dirty="0" smtClean="0"/>
              <a:t>void draw(){</a:t>
            </a:r>
            <a:r>
              <a:rPr lang="en-US" dirty="0" err="1" smtClean="0"/>
              <a:t>System.out.println</a:t>
            </a:r>
            <a:r>
              <a:rPr lang="en-US" dirty="0" smtClean="0"/>
              <a:t>("drawing circle");}  </a:t>
            </a:r>
          </a:p>
          <a:p>
            <a:pPr marL="0" indent="0">
              <a:buNone/>
            </a:pPr>
            <a:r>
              <a:rPr lang="en-US" dirty="0" smtClean="0"/>
              <a:t>}  </a:t>
            </a:r>
          </a:p>
          <a:p>
            <a:pPr marL="0" indent="0">
              <a:buNone/>
            </a:pPr>
            <a:r>
              <a:rPr lang="en-US" dirty="0" smtClean="0"/>
              <a:t>//In real scenario, method is called by programmer or user  </a:t>
            </a:r>
          </a:p>
          <a:p>
            <a:pPr marL="0" indent="0">
              <a:buNone/>
            </a:pPr>
            <a:r>
              <a:rPr lang="en-US" dirty="0" smtClean="0"/>
              <a:t>class TestAbstraction1{  </a:t>
            </a:r>
          </a:p>
          <a:p>
            <a:pPr marL="0" indent="0">
              <a:buNone/>
            </a:pPr>
            <a:r>
              <a:rPr lang="en-US" dirty="0" smtClean="0"/>
              <a:t>public static void main(String </a:t>
            </a:r>
            <a:r>
              <a:rPr lang="en-US" dirty="0" err="1" smtClean="0"/>
              <a:t>args</a:t>
            </a:r>
            <a:r>
              <a:rPr lang="en-US" dirty="0" smtClean="0"/>
              <a:t>[]){  </a:t>
            </a:r>
          </a:p>
          <a:p>
            <a:pPr marL="0" indent="0">
              <a:buNone/>
            </a:pPr>
            <a:r>
              <a:rPr lang="en-US" dirty="0" smtClean="0"/>
              <a:t>Shape s=new Circle1();//In a real scenario, object is provided through method, e.g., </a:t>
            </a:r>
            <a:r>
              <a:rPr lang="en-US" dirty="0" err="1" smtClean="0"/>
              <a:t>getShape</a:t>
            </a:r>
            <a:r>
              <a:rPr lang="en-US" dirty="0" smtClean="0"/>
              <a:t>() method  </a:t>
            </a:r>
          </a:p>
          <a:p>
            <a:pPr marL="0" indent="0">
              <a:buNone/>
            </a:pPr>
            <a:r>
              <a:rPr lang="en-US" dirty="0" err="1" smtClean="0"/>
              <a:t>s.draw</a:t>
            </a:r>
            <a:r>
              <a:rPr lang="en-US" dirty="0" smtClean="0"/>
              <a:t>();  </a:t>
            </a:r>
          </a:p>
          <a:p>
            <a:pPr marL="0" indent="0">
              <a:buNone/>
            </a:pPr>
            <a:r>
              <a:rPr lang="en-US" dirty="0" smtClean="0"/>
              <a:t>} 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Abstract class having constructor, data member and methods.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739136"/>
            <a:ext cx="10210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abstract class Bike{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Bike(){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System.out.println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("bike is created");}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abstract void run();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void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changeGear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(){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System.out.println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("gear changed");}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}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//Creating a Child class which inherits Abstract class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class Honda extends Bike{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void run(){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System.out.println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("running safely..");}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}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//Creating a Test class which calls abstract and non-abstract methods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class TestAbstraction2{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public static void main(String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[]){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Bike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= new Honda();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obj.run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obj.changeGear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}}   </a:t>
            </a:r>
          </a:p>
        </p:txBody>
      </p:sp>
    </p:spTree>
    <p:extLst>
      <p:ext uri="{BB962C8B-B14F-4D97-AF65-F5344CB8AC3E}">
        <p14:creationId xmlns:p14="http://schemas.microsoft.com/office/powerpoint/2010/main" val="338350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811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Abstract class </vt:lpstr>
      <vt:lpstr>PowerPoint Presentation</vt:lpstr>
      <vt:lpstr>Ways to achieve Abstraction</vt:lpstr>
      <vt:lpstr>Points to Remember</vt:lpstr>
      <vt:lpstr>Abstract Method in Java</vt:lpstr>
      <vt:lpstr>Example of Abstract class that has an abstract method</vt:lpstr>
      <vt:lpstr>Understanding the real scenario of Abstract class </vt:lpstr>
      <vt:lpstr>Example</vt:lpstr>
      <vt:lpstr>Abstract class having constructor, data member and methods.</vt:lpstr>
      <vt:lpstr>Rule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class </dc:title>
  <dc:creator>Rajan Sharma</dc:creator>
  <cp:lastModifiedBy>Rajan Sharma</cp:lastModifiedBy>
  <cp:revision>5</cp:revision>
  <dcterms:created xsi:type="dcterms:W3CDTF">2023-05-28T00:00:17Z</dcterms:created>
  <dcterms:modified xsi:type="dcterms:W3CDTF">2023-05-28T03:23:30Z</dcterms:modified>
</cp:coreProperties>
</file>