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5" d="100"/>
          <a:sy n="75" d="100"/>
        </p:scale>
        <p:origin x="52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E5FC4C7-95C7-4E64-A9CF-9427C3513A81}" type="datetimeFigureOut">
              <a:rPr lang="en-US" smtClean="0"/>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3D9E93-D929-447C-AAE9-7F6EEC5E9FA4}" type="slidenum">
              <a:rPr lang="en-US" smtClean="0"/>
              <a:t>‹#›</a:t>
            </a:fld>
            <a:endParaRPr lang="en-US"/>
          </a:p>
        </p:txBody>
      </p:sp>
    </p:spTree>
    <p:extLst>
      <p:ext uri="{BB962C8B-B14F-4D97-AF65-F5344CB8AC3E}">
        <p14:creationId xmlns:p14="http://schemas.microsoft.com/office/powerpoint/2010/main" val="2989917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5FC4C7-95C7-4E64-A9CF-9427C3513A81}" type="datetimeFigureOut">
              <a:rPr lang="en-US" smtClean="0"/>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3D9E93-D929-447C-AAE9-7F6EEC5E9FA4}" type="slidenum">
              <a:rPr lang="en-US" smtClean="0"/>
              <a:t>‹#›</a:t>
            </a:fld>
            <a:endParaRPr lang="en-US"/>
          </a:p>
        </p:txBody>
      </p:sp>
    </p:spTree>
    <p:extLst>
      <p:ext uri="{BB962C8B-B14F-4D97-AF65-F5344CB8AC3E}">
        <p14:creationId xmlns:p14="http://schemas.microsoft.com/office/powerpoint/2010/main" val="1090519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5FC4C7-95C7-4E64-A9CF-9427C3513A81}" type="datetimeFigureOut">
              <a:rPr lang="en-US" smtClean="0"/>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3D9E93-D929-447C-AAE9-7F6EEC5E9FA4}" type="slidenum">
              <a:rPr lang="en-US" smtClean="0"/>
              <a:t>‹#›</a:t>
            </a:fld>
            <a:endParaRPr lang="en-US"/>
          </a:p>
        </p:txBody>
      </p:sp>
    </p:spTree>
    <p:extLst>
      <p:ext uri="{BB962C8B-B14F-4D97-AF65-F5344CB8AC3E}">
        <p14:creationId xmlns:p14="http://schemas.microsoft.com/office/powerpoint/2010/main" val="970561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5FC4C7-95C7-4E64-A9CF-9427C3513A81}" type="datetimeFigureOut">
              <a:rPr lang="en-US" smtClean="0"/>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3D9E93-D929-447C-AAE9-7F6EEC5E9FA4}" type="slidenum">
              <a:rPr lang="en-US" smtClean="0"/>
              <a:t>‹#›</a:t>
            </a:fld>
            <a:endParaRPr lang="en-US"/>
          </a:p>
        </p:txBody>
      </p:sp>
    </p:spTree>
    <p:extLst>
      <p:ext uri="{BB962C8B-B14F-4D97-AF65-F5344CB8AC3E}">
        <p14:creationId xmlns:p14="http://schemas.microsoft.com/office/powerpoint/2010/main" val="3664180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5FC4C7-95C7-4E64-A9CF-9427C3513A81}" type="datetimeFigureOut">
              <a:rPr lang="en-US" smtClean="0"/>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3D9E93-D929-447C-AAE9-7F6EEC5E9FA4}" type="slidenum">
              <a:rPr lang="en-US" smtClean="0"/>
              <a:t>‹#›</a:t>
            </a:fld>
            <a:endParaRPr lang="en-US"/>
          </a:p>
        </p:txBody>
      </p:sp>
    </p:spTree>
    <p:extLst>
      <p:ext uri="{BB962C8B-B14F-4D97-AF65-F5344CB8AC3E}">
        <p14:creationId xmlns:p14="http://schemas.microsoft.com/office/powerpoint/2010/main" val="1701445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E5FC4C7-95C7-4E64-A9CF-9427C3513A81}" type="datetimeFigureOut">
              <a:rPr lang="en-US" smtClean="0"/>
              <a:t>5/28/2023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3D9E93-D929-447C-AAE9-7F6EEC5E9FA4}" type="slidenum">
              <a:rPr lang="en-US" smtClean="0"/>
              <a:t>‹#›</a:t>
            </a:fld>
            <a:endParaRPr lang="en-US"/>
          </a:p>
        </p:txBody>
      </p:sp>
    </p:spTree>
    <p:extLst>
      <p:ext uri="{BB962C8B-B14F-4D97-AF65-F5344CB8AC3E}">
        <p14:creationId xmlns:p14="http://schemas.microsoft.com/office/powerpoint/2010/main" val="2599870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E5FC4C7-95C7-4E64-A9CF-9427C3513A81}" type="datetimeFigureOut">
              <a:rPr lang="en-US" smtClean="0"/>
              <a:t>5/28/2023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3D9E93-D929-447C-AAE9-7F6EEC5E9FA4}" type="slidenum">
              <a:rPr lang="en-US" smtClean="0"/>
              <a:t>‹#›</a:t>
            </a:fld>
            <a:endParaRPr lang="en-US"/>
          </a:p>
        </p:txBody>
      </p:sp>
    </p:spTree>
    <p:extLst>
      <p:ext uri="{BB962C8B-B14F-4D97-AF65-F5344CB8AC3E}">
        <p14:creationId xmlns:p14="http://schemas.microsoft.com/office/powerpoint/2010/main" val="3712129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E5FC4C7-95C7-4E64-A9CF-9427C3513A81}" type="datetimeFigureOut">
              <a:rPr lang="en-US" smtClean="0"/>
              <a:t>5/28/2023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3D9E93-D929-447C-AAE9-7F6EEC5E9FA4}" type="slidenum">
              <a:rPr lang="en-US" smtClean="0"/>
              <a:t>‹#›</a:t>
            </a:fld>
            <a:endParaRPr lang="en-US"/>
          </a:p>
        </p:txBody>
      </p:sp>
    </p:spTree>
    <p:extLst>
      <p:ext uri="{BB962C8B-B14F-4D97-AF65-F5344CB8AC3E}">
        <p14:creationId xmlns:p14="http://schemas.microsoft.com/office/powerpoint/2010/main" val="3815328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5FC4C7-95C7-4E64-A9CF-9427C3513A81}" type="datetimeFigureOut">
              <a:rPr lang="en-US" smtClean="0"/>
              <a:t>5/28/2023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3D9E93-D929-447C-AAE9-7F6EEC5E9FA4}" type="slidenum">
              <a:rPr lang="en-US" smtClean="0"/>
              <a:t>‹#›</a:t>
            </a:fld>
            <a:endParaRPr lang="en-US"/>
          </a:p>
        </p:txBody>
      </p:sp>
    </p:spTree>
    <p:extLst>
      <p:ext uri="{BB962C8B-B14F-4D97-AF65-F5344CB8AC3E}">
        <p14:creationId xmlns:p14="http://schemas.microsoft.com/office/powerpoint/2010/main" val="3906876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E5FC4C7-95C7-4E64-A9CF-9427C3513A81}" type="datetimeFigureOut">
              <a:rPr lang="en-US" smtClean="0"/>
              <a:t>5/28/2023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3D9E93-D929-447C-AAE9-7F6EEC5E9FA4}" type="slidenum">
              <a:rPr lang="en-US" smtClean="0"/>
              <a:t>‹#›</a:t>
            </a:fld>
            <a:endParaRPr lang="en-US"/>
          </a:p>
        </p:txBody>
      </p:sp>
    </p:spTree>
    <p:extLst>
      <p:ext uri="{BB962C8B-B14F-4D97-AF65-F5344CB8AC3E}">
        <p14:creationId xmlns:p14="http://schemas.microsoft.com/office/powerpoint/2010/main" val="4253198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E5FC4C7-95C7-4E64-A9CF-9427C3513A81}" type="datetimeFigureOut">
              <a:rPr lang="en-US" smtClean="0"/>
              <a:t>5/28/2023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3D9E93-D929-447C-AAE9-7F6EEC5E9FA4}" type="slidenum">
              <a:rPr lang="en-US" smtClean="0"/>
              <a:t>‹#›</a:t>
            </a:fld>
            <a:endParaRPr lang="en-US"/>
          </a:p>
        </p:txBody>
      </p:sp>
    </p:spTree>
    <p:extLst>
      <p:ext uri="{BB962C8B-B14F-4D97-AF65-F5344CB8AC3E}">
        <p14:creationId xmlns:p14="http://schemas.microsoft.com/office/powerpoint/2010/main" val="2452627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5FC4C7-95C7-4E64-A9CF-9427C3513A81}" type="datetimeFigureOut">
              <a:rPr lang="en-US" smtClean="0"/>
              <a:t>5/28/2023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3D9E93-D929-447C-AAE9-7F6EEC5E9FA4}" type="slidenum">
              <a:rPr lang="en-US" smtClean="0"/>
              <a:t>‹#›</a:t>
            </a:fld>
            <a:endParaRPr lang="en-US"/>
          </a:p>
        </p:txBody>
      </p:sp>
    </p:spTree>
    <p:extLst>
      <p:ext uri="{BB962C8B-B14F-4D97-AF65-F5344CB8AC3E}">
        <p14:creationId xmlns:p14="http://schemas.microsoft.com/office/powerpoint/2010/main" val="5758372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Interface</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684312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a:t>
            </a:r>
            <a:endParaRPr lang="en-US" dirty="0"/>
          </a:p>
        </p:txBody>
      </p:sp>
      <p:sp>
        <p:nvSpPr>
          <p:cNvPr id="3" name="Content Placeholder 2"/>
          <p:cNvSpPr>
            <a:spLocks noGrp="1"/>
          </p:cNvSpPr>
          <p:nvPr>
            <p:ph idx="1"/>
          </p:nvPr>
        </p:nvSpPr>
        <p:spPr/>
        <p:txBody>
          <a:bodyPr/>
          <a:lstStyle/>
          <a:p>
            <a:r>
              <a:rPr lang="en-US" dirty="0" smtClean="0"/>
              <a:t>An </a:t>
            </a:r>
            <a:r>
              <a:rPr lang="en-US" b="1" dirty="0" smtClean="0"/>
              <a:t>interface in Java</a:t>
            </a:r>
            <a:r>
              <a:rPr lang="en-US" dirty="0" smtClean="0"/>
              <a:t> is a blueprint of a class. It has static constants and abstract methods.</a:t>
            </a:r>
          </a:p>
          <a:p>
            <a:r>
              <a:rPr lang="en-US" dirty="0" smtClean="0"/>
              <a:t>The interface in Java is </a:t>
            </a:r>
            <a:r>
              <a:rPr lang="en-US" i="1" dirty="0" smtClean="0"/>
              <a:t>a mechanism to achieve abstraction</a:t>
            </a:r>
            <a:r>
              <a:rPr lang="en-US" dirty="0" smtClean="0"/>
              <a:t>. There can be only abstract methods in the Java interface, not method body. It is used to achieve abstraction and multiple inheritance in Java.</a:t>
            </a:r>
            <a:endParaRPr lang="en-US" dirty="0"/>
          </a:p>
        </p:txBody>
      </p:sp>
    </p:spTree>
    <p:extLst>
      <p:ext uri="{BB962C8B-B14F-4D97-AF65-F5344CB8AC3E}">
        <p14:creationId xmlns:p14="http://schemas.microsoft.com/office/powerpoint/2010/main" val="4221499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 use Java interface?</a:t>
            </a:r>
            <a:endParaRPr lang="en-US" dirty="0"/>
          </a:p>
        </p:txBody>
      </p:sp>
      <p:sp>
        <p:nvSpPr>
          <p:cNvPr id="3" name="Content Placeholder 2"/>
          <p:cNvSpPr>
            <a:spLocks noGrp="1"/>
          </p:cNvSpPr>
          <p:nvPr>
            <p:ph idx="1"/>
          </p:nvPr>
        </p:nvSpPr>
        <p:spPr/>
        <p:txBody>
          <a:bodyPr/>
          <a:lstStyle/>
          <a:p>
            <a:r>
              <a:rPr lang="en-US" dirty="0" smtClean="0"/>
              <a:t>There are mainly three reasons to use interface. They are given below.</a:t>
            </a:r>
          </a:p>
          <a:p>
            <a:pPr lvl="1">
              <a:buFont typeface="Wingdings" panose="05000000000000000000" pitchFamily="2" charset="2"/>
              <a:buChar char="q"/>
            </a:pPr>
            <a:r>
              <a:rPr lang="en-US" dirty="0" smtClean="0"/>
              <a:t>It is used to achieve abstraction.</a:t>
            </a:r>
          </a:p>
          <a:p>
            <a:pPr lvl="1">
              <a:buFont typeface="Wingdings" panose="05000000000000000000" pitchFamily="2" charset="2"/>
              <a:buChar char="q"/>
            </a:pPr>
            <a:r>
              <a:rPr lang="en-US" dirty="0" smtClean="0"/>
              <a:t>By interface, we can support the functionality of multiple inheritance.</a:t>
            </a:r>
          </a:p>
          <a:p>
            <a:pPr lvl="1">
              <a:buFont typeface="Wingdings" panose="05000000000000000000" pitchFamily="2" charset="2"/>
              <a:buChar char="q"/>
            </a:pPr>
            <a:r>
              <a:rPr lang="en-US" dirty="0" smtClean="0"/>
              <a:t>It can be used to achieve loose coupling.</a:t>
            </a:r>
          </a:p>
          <a:p>
            <a:endParaRPr lang="en-US" dirty="0"/>
          </a:p>
        </p:txBody>
      </p:sp>
    </p:spTree>
    <p:extLst>
      <p:ext uri="{BB962C8B-B14F-4D97-AF65-F5344CB8AC3E}">
        <p14:creationId xmlns:p14="http://schemas.microsoft.com/office/powerpoint/2010/main" val="3336217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How to declare an interface?</a:t>
            </a:r>
            <a:endParaRPr lang="en-US" dirty="0"/>
          </a:p>
        </p:txBody>
      </p:sp>
      <p:sp>
        <p:nvSpPr>
          <p:cNvPr id="3" name="Content Placeholder 2"/>
          <p:cNvSpPr>
            <a:spLocks noGrp="1"/>
          </p:cNvSpPr>
          <p:nvPr>
            <p:ph idx="1"/>
          </p:nvPr>
        </p:nvSpPr>
        <p:spPr/>
        <p:txBody>
          <a:bodyPr/>
          <a:lstStyle/>
          <a:p>
            <a:r>
              <a:rPr lang="en-US" dirty="0" smtClean="0"/>
              <a:t>An interface is declared by using the interface keyword. It provides total abstraction means all the methods in an interface are declared with the empty body, and all the fields are public, static and final by default.</a:t>
            </a:r>
          </a:p>
          <a:p>
            <a:r>
              <a:rPr lang="en-US" dirty="0" smtClean="0"/>
              <a:t> A class that implements an interface must implement all the methods declared in the interface.</a:t>
            </a:r>
          </a:p>
          <a:p>
            <a:r>
              <a:rPr lang="en-US" dirty="0" smtClean="0"/>
              <a:t>Syntax:</a:t>
            </a:r>
          </a:p>
          <a:p>
            <a:pPr lvl="1"/>
            <a:r>
              <a:rPr lang="en-US" dirty="0"/>
              <a:t>i</a:t>
            </a:r>
            <a:r>
              <a:rPr lang="en-US" dirty="0" smtClean="0"/>
              <a:t>nterface &lt;</a:t>
            </a:r>
            <a:r>
              <a:rPr lang="en-US" dirty="0" err="1" smtClean="0"/>
              <a:t>interfaceName</a:t>
            </a:r>
            <a:r>
              <a:rPr lang="en-US" dirty="0" smtClean="0"/>
              <a:t>&gt;{}</a:t>
            </a:r>
            <a:endParaRPr lang="en-US" dirty="0"/>
          </a:p>
        </p:txBody>
      </p:sp>
    </p:spTree>
    <p:extLst>
      <p:ext uri="{BB962C8B-B14F-4D97-AF65-F5344CB8AC3E}">
        <p14:creationId xmlns:p14="http://schemas.microsoft.com/office/powerpoint/2010/main" val="1137945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Internal addition by the compiler</a:t>
            </a:r>
            <a:endParaRPr lang="en-US" dirty="0"/>
          </a:p>
        </p:txBody>
      </p:sp>
      <p:sp>
        <p:nvSpPr>
          <p:cNvPr id="3" name="Content Placeholder 2"/>
          <p:cNvSpPr>
            <a:spLocks noGrp="1"/>
          </p:cNvSpPr>
          <p:nvPr>
            <p:ph idx="1"/>
          </p:nvPr>
        </p:nvSpPr>
        <p:spPr/>
        <p:txBody>
          <a:bodyPr/>
          <a:lstStyle/>
          <a:p>
            <a:r>
              <a:rPr lang="en-US" dirty="0" smtClean="0"/>
              <a:t>The Java compiler adds public and abstract keywords before the interface method. Moreover, it adds public, static and final keywords before data members.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6468" y="3429001"/>
            <a:ext cx="8660319" cy="1905000"/>
          </a:xfrm>
          <a:prstGeom prst="rect">
            <a:avLst/>
          </a:prstGeom>
        </p:spPr>
      </p:pic>
    </p:spTree>
    <p:extLst>
      <p:ext uri="{BB962C8B-B14F-4D97-AF65-F5344CB8AC3E}">
        <p14:creationId xmlns:p14="http://schemas.microsoft.com/office/powerpoint/2010/main" val="499798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The relationship between classes and interfaces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6919" y="1816100"/>
            <a:ext cx="7598162" cy="3670299"/>
          </a:xfrm>
        </p:spPr>
      </p:pic>
    </p:spTree>
    <p:extLst>
      <p:ext uri="{BB962C8B-B14F-4D97-AF65-F5344CB8AC3E}">
        <p14:creationId xmlns:p14="http://schemas.microsoft.com/office/powerpoint/2010/main" val="29452881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214</Words>
  <Application>Microsoft Office PowerPoint</Application>
  <PresentationFormat>Widescreen</PresentationFormat>
  <Paragraphs>17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Wingdings</vt:lpstr>
      <vt:lpstr>Office Theme</vt:lpstr>
      <vt:lpstr>Interface</vt:lpstr>
      <vt:lpstr>Interface</vt:lpstr>
      <vt:lpstr>Why use Java interface?</vt:lpstr>
      <vt:lpstr>How to declare an interface?</vt:lpstr>
      <vt:lpstr>Internal addition by the compiler</vt:lpstr>
      <vt:lpstr>The relationship between classes and interfaces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Interface</dc:title>
  <dc:creator>Rajan Sharma</dc:creator>
  <cp:lastModifiedBy>Rajan Sharma</cp:lastModifiedBy>
  <cp:revision>2</cp:revision>
  <dcterms:created xsi:type="dcterms:W3CDTF">2023-05-28T00:17:17Z</dcterms:created>
  <dcterms:modified xsi:type="dcterms:W3CDTF">2023-05-28T00:23:12Z</dcterms:modified>
</cp:coreProperties>
</file>