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671-5B87-4E65-9ED6-2F5BDF12D5F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AC9D-3B42-4FDE-B6C6-ADBB6E4A0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600" cy="917575"/>
          </a:xfrm>
        </p:spPr>
        <p:txBody>
          <a:bodyPr>
            <a:normAutofit fontScale="90000"/>
          </a:bodyPr>
          <a:lstStyle/>
          <a:p>
            <a:r>
              <a:rPr lang="en-US" sz="4200" dirty="0" smtClean="0"/>
              <a:t>Manually </a:t>
            </a:r>
            <a:r>
              <a:rPr lang="en-US" sz="4200" dirty="0"/>
              <a:t>A</a:t>
            </a:r>
            <a:r>
              <a:rPr lang="en-US" sz="4200" dirty="0" smtClean="0"/>
              <a:t>llocate </a:t>
            </a:r>
            <a:r>
              <a:rPr lang="en-US" sz="4200" dirty="0"/>
              <a:t>D</a:t>
            </a:r>
            <a:r>
              <a:rPr lang="en-US" sz="4200" dirty="0" smtClean="0"/>
              <a:t>iffering Size </a:t>
            </a:r>
            <a:r>
              <a:rPr lang="en-US" sz="4200" dirty="0"/>
              <a:t>S</a:t>
            </a:r>
            <a:r>
              <a:rPr lang="en-US" sz="4200" dirty="0" smtClean="0"/>
              <a:t>econd </a:t>
            </a:r>
            <a:r>
              <a:rPr lang="en-US" sz="4200" dirty="0"/>
              <a:t>D</a:t>
            </a:r>
            <a:r>
              <a:rPr lang="en-US" sz="4200" dirty="0" smtClean="0"/>
              <a:t>imensions</a:t>
            </a:r>
            <a:r>
              <a:rPr lang="en-US" sz="4200" dirty="0"/>
              <a:t>.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1150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TwoDAgain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[4][];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twoD</a:t>
            </a:r>
            <a:r>
              <a:rPr lang="en-US" dirty="0" smtClean="0"/>
              <a:t>[0</a:t>
            </a:r>
            <a:r>
              <a:rPr lang="en-US" dirty="0"/>
              <a:t>] = new </a:t>
            </a:r>
            <a:r>
              <a:rPr lang="en-US" dirty="0" err="1"/>
              <a:t>int</a:t>
            </a:r>
            <a:r>
              <a:rPr lang="en-US" dirty="0"/>
              <a:t>[1];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twoD</a:t>
            </a:r>
            <a:r>
              <a:rPr lang="en-US" dirty="0" smtClean="0"/>
              <a:t>[1</a:t>
            </a:r>
            <a:r>
              <a:rPr lang="en-US" dirty="0"/>
              <a:t>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twoD</a:t>
            </a:r>
            <a:r>
              <a:rPr lang="en-US" dirty="0" smtClean="0"/>
              <a:t>[2</a:t>
            </a:r>
            <a:r>
              <a:rPr lang="en-US" dirty="0"/>
              <a:t>]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twoD</a:t>
            </a:r>
            <a:r>
              <a:rPr lang="en-US" dirty="0" smtClean="0"/>
              <a:t>[3</a:t>
            </a:r>
            <a:r>
              <a:rPr lang="en-US" dirty="0"/>
              <a:t>] = new </a:t>
            </a:r>
            <a:r>
              <a:rPr lang="en-US" dirty="0" err="1"/>
              <a:t>int</a:t>
            </a:r>
            <a:r>
              <a:rPr lang="en-US" dirty="0"/>
              <a:t>[4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j, k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		for(j=0</a:t>
            </a:r>
            <a:r>
              <a:rPr lang="en-US" dirty="0"/>
              <a:t>; j&lt;i+1; </a:t>
            </a:r>
            <a:r>
              <a:rPr lang="en-US" dirty="0" err="1"/>
              <a:t>j++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twoD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= k;</a:t>
            </a:r>
          </a:p>
          <a:p>
            <a:pPr marL="0" indent="0">
              <a:buNone/>
            </a:pPr>
            <a:r>
              <a:rPr lang="en-US" dirty="0" smtClean="0"/>
              <a:t>		k++;}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for(j=0</a:t>
            </a:r>
            <a:r>
              <a:rPr lang="en-US" dirty="0"/>
              <a:t>; j&lt;i+1;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twoD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441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3 4 5</a:t>
            </a:r>
          </a:p>
          <a:p>
            <a:pPr marL="0" indent="0">
              <a:buNone/>
            </a:pPr>
            <a:r>
              <a:rPr lang="en-US" dirty="0"/>
              <a:t>6 7 8 </a:t>
            </a:r>
            <a:r>
              <a:rPr lang="en-US" dirty="0" smtClean="0"/>
              <a:t>9</a:t>
            </a:r>
          </a:p>
          <a:p>
            <a:pPr marL="0" indent="0">
              <a:buNone/>
            </a:pPr>
            <a:r>
              <a:rPr lang="en-US" dirty="0"/>
              <a:t>The array created by this program looks 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50" y="3519362"/>
            <a:ext cx="5113550" cy="30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Array Declaration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is a second form that may be used to declare an array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sz="2400" i="1" dirty="0" smtClean="0"/>
              <a:t>type</a:t>
            </a:r>
            <a:r>
              <a:rPr lang="en-US" sz="2400" dirty="0"/>
              <a:t>[ ] </a:t>
            </a:r>
            <a:r>
              <a:rPr lang="en-US" sz="2400" i="1" dirty="0" err="1"/>
              <a:t>var</a:t>
            </a:r>
            <a:r>
              <a:rPr lang="en-US" sz="2400" i="1" dirty="0"/>
              <a:t>-name</a:t>
            </a:r>
            <a:r>
              <a:rPr lang="en-US" sz="2400" i="1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Here, the square brackets follow the type specifier, and not the name of the array </a:t>
            </a:r>
            <a:r>
              <a:rPr lang="en-US" sz="2400" dirty="0" smtClean="0"/>
              <a:t>variable. For </a:t>
            </a:r>
            <a:r>
              <a:rPr lang="en-US" sz="2400" dirty="0"/>
              <a:t>example, the following two declarations are equivalent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al[]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[] a2 = new </a:t>
            </a:r>
            <a:r>
              <a:rPr lang="en-US" dirty="0" err="1"/>
              <a:t>int</a:t>
            </a:r>
            <a:r>
              <a:rPr lang="en-US" dirty="0"/>
              <a:t>[3</a:t>
            </a:r>
            <a:r>
              <a:rPr lang="en-US" dirty="0" smtClean="0"/>
              <a:t>];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/>
              <a:t>D</a:t>
            </a:r>
            <a:r>
              <a:rPr lang="en-US" sz="2600" dirty="0" smtClean="0"/>
              <a:t>eclaring </a:t>
            </a:r>
            <a:r>
              <a:rPr lang="en-US" sz="2600" dirty="0"/>
              <a:t>several arrays at </a:t>
            </a:r>
            <a:r>
              <a:rPr lang="en-US" sz="2600" dirty="0" smtClean="0"/>
              <a:t>the same </a:t>
            </a:r>
            <a:r>
              <a:rPr lang="en-US" sz="2600" dirty="0"/>
              <a:t>time. For example,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nums2, nums3; // create three </a:t>
            </a:r>
            <a:r>
              <a:rPr lang="en-US" dirty="0" smtClean="0"/>
              <a:t>arrays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[], nums2[], nums3[];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2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array </a:t>
            </a:r>
            <a:r>
              <a:rPr lang="en-US" dirty="0"/>
              <a:t>is a group of like-typed variables that are referred to by a common name. Arrays </a:t>
            </a:r>
            <a:r>
              <a:rPr lang="en-US" dirty="0" smtClean="0"/>
              <a:t>of any </a:t>
            </a:r>
            <a:r>
              <a:rPr lang="en-US" dirty="0"/>
              <a:t>type can be created and may have one or more dimensions. </a:t>
            </a:r>
            <a:r>
              <a:rPr lang="en-US" dirty="0" smtClean="0"/>
              <a:t>A specific </a:t>
            </a:r>
            <a:r>
              <a:rPr lang="en-US" dirty="0"/>
              <a:t>element in an </a:t>
            </a:r>
            <a:r>
              <a:rPr lang="en-US" dirty="0" smtClean="0"/>
              <a:t>arrays </a:t>
            </a:r>
            <a:r>
              <a:rPr lang="en-US" dirty="0"/>
              <a:t>accessed by its index. Arrays offer a convenient means of grouping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651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one-dimensional</a:t>
            </a:r>
            <a:r>
              <a:rPr lang="en-US" i="1" dirty="0" smtClean="0"/>
              <a:t> array </a:t>
            </a:r>
            <a:r>
              <a:rPr lang="en-US" dirty="0" smtClean="0"/>
              <a:t>is, essentially, a list of like-typed variables. To create an array, you first must create an array variable of the desired type. The general form of a one-dimensional array declaration is:</a:t>
            </a:r>
          </a:p>
          <a:p>
            <a:pPr marL="0" indent="0">
              <a:buNone/>
            </a:pPr>
            <a:r>
              <a:rPr lang="en-US" dirty="0" smtClean="0"/>
              <a:t>Syntax: type </a:t>
            </a:r>
            <a:r>
              <a:rPr lang="en-US" dirty="0" err="1" smtClean="0"/>
              <a:t>var</a:t>
            </a:r>
            <a:r>
              <a:rPr lang="en-US" dirty="0" smtClean="0"/>
              <a:t>-name[];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array-</a:t>
            </a:r>
            <a:r>
              <a:rPr lang="en-US" dirty="0" err="1" smtClean="0"/>
              <a:t>var</a:t>
            </a:r>
            <a:r>
              <a:rPr lang="en-US" dirty="0" smtClean="0"/>
              <a:t> = new type[size];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month_days</a:t>
            </a:r>
            <a:r>
              <a:rPr lang="en-US" dirty="0" smtClean="0"/>
              <a:t>[];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dirty="0" err="1" smtClean="0"/>
              <a:t>month_days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[12];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48895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5500"/>
            <a:ext cx="10515600" cy="6126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Array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month_days</a:t>
            </a:r>
            <a:r>
              <a:rPr lang="en-US" dirty="0"/>
              <a:t>[];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[12];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[0</a:t>
            </a:r>
            <a:r>
              <a:rPr lang="en-US" dirty="0"/>
              <a:t>] = 31;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[1</a:t>
            </a:r>
            <a:r>
              <a:rPr lang="en-US" dirty="0"/>
              <a:t>] = 28;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[2</a:t>
            </a:r>
            <a:r>
              <a:rPr lang="en-US" dirty="0"/>
              <a:t>] = 31;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[3</a:t>
            </a:r>
            <a:r>
              <a:rPr lang="en-US" dirty="0"/>
              <a:t>] = 30;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[4</a:t>
            </a:r>
            <a:r>
              <a:rPr lang="en-US" dirty="0"/>
              <a:t>] = 31;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[5</a:t>
            </a:r>
            <a:r>
              <a:rPr lang="en-US" dirty="0"/>
              <a:t>] = 30;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[6</a:t>
            </a:r>
            <a:r>
              <a:rPr lang="en-US" dirty="0"/>
              <a:t>] = 31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[7</a:t>
            </a:r>
            <a:r>
              <a:rPr lang="en-US" dirty="0"/>
              <a:t>] = 31;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[8</a:t>
            </a:r>
            <a:r>
              <a:rPr lang="en-US" dirty="0"/>
              <a:t>] = 30;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[9</a:t>
            </a:r>
            <a:r>
              <a:rPr lang="en-US" dirty="0"/>
              <a:t>] = 31;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[10</a:t>
            </a:r>
            <a:r>
              <a:rPr lang="en-US" dirty="0"/>
              <a:t>] = 30;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month_days</a:t>
            </a:r>
            <a:r>
              <a:rPr lang="en-US" dirty="0" smtClean="0"/>
              <a:t>[11</a:t>
            </a:r>
            <a:r>
              <a:rPr lang="en-US" dirty="0"/>
              <a:t>] = 31;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("April has " + </a:t>
            </a:r>
            <a:r>
              <a:rPr lang="en-US" dirty="0" err="1"/>
              <a:t>month_days</a:t>
            </a:r>
            <a:r>
              <a:rPr lang="en-US" dirty="0"/>
              <a:t>[3] + " days.");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 Of The Previous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AutoArray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month_days</a:t>
            </a:r>
            <a:r>
              <a:rPr lang="en-US" dirty="0"/>
              <a:t>[] = { 31, 28, 31, 30, 31, 30, 31, 31, 30, 31,</a:t>
            </a:r>
          </a:p>
          <a:p>
            <a:pPr marL="0" indent="0">
              <a:buNone/>
            </a:pPr>
            <a:r>
              <a:rPr lang="en-US" dirty="0" smtClean="0"/>
              <a:t>				   30</a:t>
            </a:r>
            <a:r>
              <a:rPr lang="en-US" dirty="0"/>
              <a:t>, 31 };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/>
              <a:t>("April has " + </a:t>
            </a:r>
            <a:r>
              <a:rPr lang="en-US" dirty="0" err="1"/>
              <a:t>month_days</a:t>
            </a:r>
            <a:r>
              <a:rPr lang="en-US" dirty="0"/>
              <a:t>[3] + " days.");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 array of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Average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/>
              <a:t>nums</a:t>
            </a:r>
            <a:r>
              <a:rPr lang="en-US" dirty="0"/>
              <a:t>[] = {10.1, 11.2, 12.3, 13.4, 14.5};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result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		result </a:t>
            </a:r>
            <a:r>
              <a:rPr lang="en-US" dirty="0"/>
              <a:t>= result +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("Average is " + result / 5);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Multidimensional </a:t>
            </a:r>
            <a:r>
              <a:rPr lang="en-US" i="1" dirty="0"/>
              <a:t>arrays </a:t>
            </a:r>
            <a:r>
              <a:rPr lang="en-US" dirty="0"/>
              <a:t>are actually arrays of </a:t>
            </a:r>
            <a:r>
              <a:rPr lang="en-US" dirty="0" smtClean="0"/>
              <a:t>arrays.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To declare a multidimensional array variable, specify each additional</a:t>
            </a:r>
          </a:p>
          <a:p>
            <a:pPr marL="0" indent="0">
              <a:buNone/>
            </a:pPr>
            <a:r>
              <a:rPr lang="en-US" dirty="0"/>
              <a:t>index using another set of square brackets. For example, the following declares a </a:t>
            </a:r>
            <a:r>
              <a:rPr lang="en-US" dirty="0" smtClean="0"/>
              <a:t>two-dimensional array </a:t>
            </a:r>
            <a:r>
              <a:rPr lang="en-US" dirty="0"/>
              <a:t>variable called </a:t>
            </a:r>
            <a:r>
              <a:rPr lang="en-US" b="1" dirty="0" err="1"/>
              <a:t>twoD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twoD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[4][5];</a:t>
            </a:r>
          </a:p>
        </p:txBody>
      </p:sp>
    </p:spTree>
    <p:extLst>
      <p:ext uri="{BB962C8B-B14F-4D97-AF65-F5344CB8AC3E}">
        <p14:creationId xmlns:p14="http://schemas.microsoft.com/office/powerpoint/2010/main" val="19312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93200" cy="638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Demonstrate a 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01725"/>
            <a:ext cx="10515600" cy="40671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TwoDArray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twoD</a:t>
            </a:r>
            <a:r>
              <a:rPr lang="en-US" dirty="0"/>
              <a:t>[][]= new </a:t>
            </a:r>
            <a:r>
              <a:rPr lang="en-US" dirty="0" err="1"/>
              <a:t>int</a:t>
            </a:r>
            <a:r>
              <a:rPr lang="en-US" dirty="0"/>
              <a:t>[4][5];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j, k = 0;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		for(j=0</a:t>
            </a:r>
            <a:r>
              <a:rPr lang="en-US" dirty="0"/>
              <a:t>; j&lt;5;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twoD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= k;</a:t>
            </a:r>
          </a:p>
          <a:p>
            <a:pPr marL="0" indent="0">
              <a:buNone/>
            </a:pPr>
            <a:r>
              <a:rPr lang="en-US" dirty="0" smtClean="0"/>
              <a:t>		k++; 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for(j=0</a:t>
            </a:r>
            <a:r>
              <a:rPr lang="en-US" dirty="0"/>
              <a:t>; j&lt;5;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twoD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225425"/>
            <a:ext cx="10515600" cy="1897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you allocate memory for a multidimensional array, you need only specify </a:t>
            </a:r>
            <a:r>
              <a:rPr lang="en-US" dirty="0" smtClean="0"/>
              <a:t>the memory </a:t>
            </a:r>
            <a:r>
              <a:rPr lang="en-US" dirty="0"/>
              <a:t>for the first (leftmost) dimension. You can allocate the remaining </a:t>
            </a:r>
            <a:r>
              <a:rPr lang="en-US" dirty="0" smtClean="0"/>
              <a:t>dimensions </a:t>
            </a:r>
            <a:r>
              <a:rPr lang="en-US" dirty="0" err="1" smtClean="0"/>
              <a:t>seprately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conceptual view of a 4 by 5, two-dimensional </a:t>
            </a:r>
            <a:r>
              <a:rPr lang="en-US" dirty="0" smtClean="0"/>
              <a:t>array in the figure.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1" y="2123414"/>
            <a:ext cx="891540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807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JAVA Training</vt:lpstr>
      <vt:lpstr>Array</vt:lpstr>
      <vt:lpstr>One-Dimensional Arrays</vt:lpstr>
      <vt:lpstr>Program Example</vt:lpstr>
      <vt:lpstr>Improved Version Of The Previous Program</vt:lpstr>
      <vt:lpstr>Average an array of values.</vt:lpstr>
      <vt:lpstr>Multidimensional Arrays</vt:lpstr>
      <vt:lpstr>Demonstrate a Two dimensional Array</vt:lpstr>
      <vt:lpstr>PowerPoint Presentation</vt:lpstr>
      <vt:lpstr>Manually Allocate Differing Size Second Dimensions.</vt:lpstr>
      <vt:lpstr>PowerPoint Presentation</vt:lpstr>
      <vt:lpstr>Alternative Array Declaration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dc:creator>Rajan Sharma</dc:creator>
  <cp:lastModifiedBy>Rajan Sharma</cp:lastModifiedBy>
  <cp:revision>10</cp:revision>
  <dcterms:created xsi:type="dcterms:W3CDTF">2023-05-02T02:27:50Z</dcterms:created>
  <dcterms:modified xsi:type="dcterms:W3CDTF">2023-05-02T11:43:36Z</dcterms:modified>
</cp:coreProperties>
</file>