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5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9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3F6D-DFBD-4E3C-BB02-45B58FD063C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6C99-3CB8-49CE-8A06-6CF7E4C8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Garbage Collector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a program executes in Java, it uses memory in different ways. The heap is a part of memory where objects live. </a:t>
            </a:r>
            <a:endParaRPr lang="en-US" dirty="0" smtClean="0"/>
          </a:p>
          <a:p>
            <a:pPr algn="just"/>
            <a:r>
              <a:rPr lang="en-US" dirty="0" smtClean="0"/>
              <a:t>It’s </a:t>
            </a:r>
            <a:r>
              <a:rPr lang="en-US" dirty="0"/>
              <a:t>the only part of memory that </a:t>
            </a:r>
            <a:r>
              <a:rPr lang="en-US" dirty="0" smtClean="0"/>
              <a:t>is involved </a:t>
            </a:r>
            <a:r>
              <a:rPr lang="en-US" dirty="0"/>
              <a:t>in the garbage collection process. It is also known as </a:t>
            </a:r>
            <a:r>
              <a:rPr lang="en-US" dirty="0" smtClean="0"/>
              <a:t>a garbage </a:t>
            </a:r>
            <a:r>
              <a:rPr lang="en-US" dirty="0"/>
              <a:t>collectible heap.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the garbage collection makes sure that the heap has as much free space as possible. The function of the garbage collector is to find and delete </a:t>
            </a:r>
            <a:r>
              <a:rPr lang="en-US" dirty="0" smtClean="0"/>
              <a:t>objects </a:t>
            </a:r>
            <a:r>
              <a:rPr lang="en-US" dirty="0"/>
              <a:t>that cannot be reached.</a:t>
            </a:r>
          </a:p>
        </p:txBody>
      </p:sp>
    </p:spTree>
    <p:extLst>
      <p:ext uri="{BB962C8B-B14F-4D97-AF65-F5344CB8AC3E}">
        <p14:creationId xmlns:p14="http://schemas.microsoft.com/office/powerpoint/2010/main" val="9003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Allocation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When an object allocates, the </a:t>
            </a:r>
            <a:r>
              <a:rPr lang="en-US" dirty="0" err="1"/>
              <a:t>JRockit</a:t>
            </a:r>
            <a:r>
              <a:rPr lang="en-US" dirty="0"/>
              <a:t> JVM checks the size of the object. It distinguishes between small and large objects. </a:t>
            </a:r>
            <a:endParaRPr lang="en-US" dirty="0" smtClean="0"/>
          </a:p>
          <a:p>
            <a:pPr algn="just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small and large size depends on the JVM version, heap size, garbage collection strategy, and platform used. The size of an object is usually between 2 to 128 KB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The small objects are stored in Thread Local Area (TLA) which is a free chunk of the heap. TLA does not synchronize with other threads. When TLA becomes full, it requests for new TLA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On the other hand, large objects that do not fit inside the TLA directly allocated into the heap. If a thread is using the young space, it directly stored in the old space. The large object requires more synchronization between the threads.</a:t>
            </a:r>
          </a:p>
        </p:txBody>
      </p:sp>
    </p:spTree>
    <p:extLst>
      <p:ext uri="{BB962C8B-B14F-4D97-AF65-F5344CB8AC3E}">
        <p14:creationId xmlns:p14="http://schemas.microsoft.com/office/powerpoint/2010/main" val="38554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Java Garbage Collector?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1399"/>
            <a:ext cx="8077200" cy="1177925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Management in Java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Java, memory management is the process of allocation and de-allocation of objects, called Memory management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Java does </a:t>
            </a:r>
            <a:r>
              <a:rPr lang="en-US" dirty="0"/>
              <a:t>memory management </a:t>
            </a:r>
            <a:r>
              <a:rPr lang="en-US" dirty="0" smtClean="0"/>
              <a:t>automatically.</a:t>
            </a:r>
          </a:p>
          <a:p>
            <a:pPr algn="just"/>
            <a:r>
              <a:rPr lang="en-US" dirty="0"/>
              <a:t>Java uses an automatic memory management system called a </a:t>
            </a:r>
            <a:r>
              <a:rPr lang="en-US" b="1" dirty="0" smtClean="0"/>
              <a:t>Garbage collector.</a:t>
            </a:r>
          </a:p>
          <a:p>
            <a:pPr algn="just"/>
            <a:r>
              <a:rPr lang="en-US" dirty="0"/>
              <a:t>Java memory management divides into two major parts</a:t>
            </a:r>
            <a:r>
              <a:rPr lang="en-US" dirty="0" smtClean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JVM Memory Structure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Working of the Garbage Collector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Memory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JVM creates various run time data areas in a </a:t>
            </a:r>
            <a:r>
              <a:rPr lang="en-US" dirty="0" smtClean="0"/>
              <a:t>heap.</a:t>
            </a:r>
          </a:p>
          <a:p>
            <a:pPr algn="just"/>
            <a:r>
              <a:rPr lang="en-US" dirty="0"/>
              <a:t>These areas are used during the program execution. </a:t>
            </a:r>
            <a:endParaRPr lang="en-US" dirty="0" smtClean="0"/>
          </a:p>
          <a:p>
            <a:pPr algn="just"/>
            <a:r>
              <a:rPr lang="en-US" dirty="0"/>
              <a:t>The memory areas are destroyed when JVM exits, whereas the data areas are destroyed when the thread exits.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3682425"/>
            <a:ext cx="9439162" cy="30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Method Area is a part of the heap memory which is shared among all the threads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creates when the JVM starts up. It is used to store class structure, superclass name, interface name, and constructors</a:t>
            </a:r>
            <a:r>
              <a:rPr lang="en-US" dirty="0" smtClean="0"/>
              <a:t>.</a:t>
            </a:r>
            <a:r>
              <a:rPr lang="en-US" dirty="0"/>
              <a:t> The JVM stores the following kinds of information in the method area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/>
              <a:t>A Fully qualified name of a type (ex: String)</a:t>
            </a:r>
          </a:p>
          <a:p>
            <a:pPr lvl="1" algn="just"/>
            <a:r>
              <a:rPr lang="en-US" dirty="0"/>
              <a:t>The type's modifiers</a:t>
            </a:r>
          </a:p>
          <a:p>
            <a:pPr lvl="1" algn="just"/>
            <a:r>
              <a:rPr lang="en-US" dirty="0"/>
              <a:t>Type's direct superclass name</a:t>
            </a:r>
          </a:p>
          <a:p>
            <a:pPr lvl="1" algn="just"/>
            <a:r>
              <a:rPr lang="en-US" dirty="0"/>
              <a:t>A structured list of the fully qualified names of super interfaces.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Heap stores the actual objects. It creates when the JVM starts up. The user can control the heap if needed. It can be of fixed or dynamic size.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you use a new keyword, the JVM creates an instance for the object in a heap. While the reference of that object </a:t>
            </a:r>
            <a:r>
              <a:rPr lang="en-US" dirty="0" smtClean="0"/>
              <a:t>stored </a:t>
            </a:r>
            <a:r>
              <a:rPr lang="en-US" dirty="0"/>
              <a:t>in the stack.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exists only one heap for each running JVM process. When </a:t>
            </a:r>
            <a:r>
              <a:rPr lang="en-US" dirty="0" smtClean="0"/>
              <a:t>the heap </a:t>
            </a:r>
            <a:r>
              <a:rPr lang="en-US" dirty="0"/>
              <a:t>becomes full, the garbage is collected.</a:t>
            </a:r>
          </a:p>
        </p:txBody>
      </p:sp>
    </p:spTree>
    <p:extLst>
      <p:ext uri="{BB962C8B-B14F-4D97-AF65-F5344CB8AC3E}">
        <p14:creationId xmlns:p14="http://schemas.microsoft.com/office/powerpoint/2010/main" val="8420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Stack Area generates when a thread creates. It can be of either fixed or dynamic size. The stack memory is allocated per thread.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used to store data and partial results. It contains references to heap objects. It also holds the value itself rather than a reference to an object from the heap.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variables which are stored in the stack have certain visibility, called scope.</a:t>
            </a:r>
          </a:p>
        </p:txBody>
      </p:sp>
    </p:spTree>
    <p:extLst>
      <p:ext uri="{BB962C8B-B14F-4D97-AF65-F5344CB8AC3E}">
        <p14:creationId xmlns:p14="http://schemas.microsoft.com/office/powerpoint/2010/main" val="42940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/>
              <a:t>Stack </a:t>
            </a:r>
            <a:r>
              <a:rPr lang="en-US" dirty="0"/>
              <a:t>frame is a data structure that contains the </a:t>
            </a:r>
            <a:r>
              <a:rPr lang="en-US" dirty="0" smtClean="0"/>
              <a:t>thread’s </a:t>
            </a:r>
            <a:r>
              <a:rPr lang="en-US" dirty="0"/>
              <a:t>data. Thread data represents the state of the thread in the current method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It is used to store partial results and data. It also performs dynamic linking, values return by methods and dispatch exceptions.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When a method invokes, a new frame creates. It destroys the frame when the invocation of the method completes.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Each frame contains own Local Variable Array (LVA), Operand Stack (OS), and Frame Data (FD).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The sizes of LVA, OS, and FD determined at compile time.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Only one frame (the frame for executing method) is active at any point in a given thread of control. This frame is called the current frame, and its method is known as the current method. The class of method is called the current class.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The frame stops the current method, if its method invokes another method or if the method completes.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The frame created by a thread is local to that thread and cannot be referenced by any other thread.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Method Stack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also known as C stack. It is a stack for native code written in a language other than Java. </a:t>
            </a:r>
            <a:endParaRPr lang="en-US" dirty="0" smtClean="0"/>
          </a:p>
          <a:p>
            <a:pPr algn="just"/>
            <a:r>
              <a:rPr lang="en-US" dirty="0" smtClean="0"/>
              <a:t>Java </a:t>
            </a:r>
            <a:r>
              <a:rPr lang="en-US" dirty="0"/>
              <a:t>Native Interface (JNI) calls the native stack. The performance of the native stack depends on the OS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Registers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Each thread has a Program Counter (PC) register associated with it. PC register stores the return address or a native pointer. It also contains the address of the JVM instructions currently being executed.</a:t>
            </a:r>
          </a:p>
        </p:txBody>
      </p:sp>
    </p:spTree>
    <p:extLst>
      <p:ext uri="{BB962C8B-B14F-4D97-AF65-F5344CB8AC3E}">
        <p14:creationId xmlns:p14="http://schemas.microsoft.com/office/powerpoint/2010/main" val="39245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892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Java Training</vt:lpstr>
      <vt:lpstr>Memory Management in Java  </vt:lpstr>
      <vt:lpstr>JVM Memory Structure </vt:lpstr>
      <vt:lpstr>Method Area</vt:lpstr>
      <vt:lpstr>Heap Area </vt:lpstr>
      <vt:lpstr>Stack Area </vt:lpstr>
      <vt:lpstr>Stack Frame</vt:lpstr>
      <vt:lpstr>Native Method Stack </vt:lpstr>
      <vt:lpstr>PC Registers </vt:lpstr>
      <vt:lpstr>Working of Garbage Collector </vt:lpstr>
      <vt:lpstr>Object Allocation </vt:lpstr>
      <vt:lpstr>What does Java Garbage Collector?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dc:creator>Rajan Sharma</dc:creator>
  <cp:lastModifiedBy>Rajan Sharma</cp:lastModifiedBy>
  <cp:revision>3</cp:revision>
  <dcterms:created xsi:type="dcterms:W3CDTF">2023-05-03T01:35:59Z</dcterms:created>
  <dcterms:modified xsi:type="dcterms:W3CDTF">2023-05-03T01:48:00Z</dcterms:modified>
</cp:coreProperties>
</file>