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BE35-7012-4EC0-90C5-86D4EDB9A85E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B14A-8897-4815-AA77-DF8417471AB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8800" i="1" u="sng" dirty="0" smtClean="0">
                <a:solidFill>
                  <a:srgbClr val="7030A0"/>
                </a:solidFill>
                <a:latin typeface="Algerian" pitchFamily="82" charset="0"/>
              </a:rPr>
              <a:t>Welcome to Milk Factory</a:t>
            </a:r>
            <a:endParaRPr lang="en-IN" sz="8800" i="1" u="sng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 advTm="5000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70C0"/>
                </a:solidFill>
                <a:latin typeface="Algerian" pitchFamily="82" charset="0"/>
              </a:rPr>
              <a:t>Hanuman Milk Factory</a:t>
            </a:r>
            <a:endParaRPr lang="en-IN" i="1" u="sng" dirty="0">
              <a:solidFill>
                <a:srgbClr val="0070C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IMG_20190611_06545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4" t="3136" r="280" b="7459"/>
          <a:stretch>
            <a:fillRect/>
          </a:stretch>
        </p:blipFill>
        <p:spPr>
          <a:xfrm>
            <a:off x="1643042" y="1714488"/>
            <a:ext cx="5929354" cy="4071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 advClick="0" advTm="5000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 smtClean="0">
                <a:solidFill>
                  <a:srgbClr val="FF0000"/>
                </a:solidFill>
                <a:latin typeface="Algerian" pitchFamily="82" charset="0"/>
              </a:rPr>
              <a:t>Secretry</a:t>
            </a:r>
            <a:r>
              <a:rPr lang="en-US" i="1" u="sng" dirty="0" smtClean="0">
                <a:solidFill>
                  <a:srgbClr val="FF0000"/>
                </a:solidFill>
                <a:latin typeface="Algerian" pitchFamily="82" charset="0"/>
              </a:rPr>
              <a:t> of </a:t>
            </a:r>
            <a:r>
              <a:rPr lang="en-US" i="1" u="sng" dirty="0">
                <a:solidFill>
                  <a:srgbClr val="FF0000"/>
                </a:solidFill>
                <a:latin typeface="Algerian" pitchFamily="82" charset="0"/>
              </a:rPr>
              <a:t>M</a:t>
            </a:r>
            <a:r>
              <a:rPr lang="en-US" i="1" u="sng" dirty="0" smtClean="0">
                <a:solidFill>
                  <a:srgbClr val="FF0000"/>
                </a:solidFill>
                <a:latin typeface="Algerian" pitchFamily="82" charset="0"/>
              </a:rPr>
              <a:t>ilk Factory</a:t>
            </a:r>
            <a:endParaRPr lang="en-IN" i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IMG_20190611_06524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 advClick="0" advTm="5000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B0F0"/>
                </a:solidFill>
                <a:latin typeface="Algerian" pitchFamily="82" charset="0"/>
              </a:rPr>
              <a:t>Fat Machine</a:t>
            </a:r>
            <a:endParaRPr lang="en-IN" i="1" u="sng" dirty="0">
              <a:solidFill>
                <a:srgbClr val="00B0F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IMG_20190611_06533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1713"/>
          <a:stretch>
            <a:fillRect/>
          </a:stretch>
        </p:blipFill>
        <p:spPr>
          <a:xfrm>
            <a:off x="2571736" y="1714488"/>
            <a:ext cx="3517374" cy="4525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2060"/>
                </a:solidFill>
                <a:latin typeface="Algerian" pitchFamily="82" charset="0"/>
              </a:rPr>
              <a:t>Weight Machine</a:t>
            </a:r>
            <a:endParaRPr lang="en-IN" i="1" u="sng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IMG_20190611_0654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4764" y="1600200"/>
            <a:ext cx="3394472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 advClick="0" advTm="5000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i="1" u="sng" dirty="0" smtClean="0">
                <a:solidFill>
                  <a:srgbClr val="C00000"/>
                </a:solidFill>
                <a:latin typeface="Algerian" pitchFamily="82" charset="0"/>
              </a:rPr>
              <a:t>Thanks For Watching</a:t>
            </a:r>
            <a:endParaRPr lang="en-IN" sz="6600" i="1" u="sng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 advClick="0" advTm="5000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Milk Factory</vt:lpstr>
      <vt:lpstr>Hanuman Milk Factory</vt:lpstr>
      <vt:lpstr>Secretry of Milk Factory</vt:lpstr>
      <vt:lpstr>Fat Machine</vt:lpstr>
      <vt:lpstr>Weight Machine</vt:lpstr>
      <vt:lpstr>Thanks For Watching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Milk Factory</dc:title>
  <dc:creator>HARSHU</dc:creator>
  <cp:lastModifiedBy>HARSHU</cp:lastModifiedBy>
  <cp:revision>2</cp:revision>
  <dcterms:created xsi:type="dcterms:W3CDTF">2019-06-13T06:01:11Z</dcterms:created>
  <dcterms:modified xsi:type="dcterms:W3CDTF">2019-06-13T06:28:32Z</dcterms:modified>
</cp:coreProperties>
</file>