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310" r:id="rId3"/>
    <p:sldId id="309" r:id="rId4"/>
    <p:sldId id="346" r:id="rId5"/>
    <p:sldId id="347" r:id="rId6"/>
    <p:sldId id="348" r:id="rId7"/>
    <p:sldId id="259" r:id="rId8"/>
    <p:sldId id="320" r:id="rId9"/>
    <p:sldId id="305" r:id="rId10"/>
    <p:sldId id="268" r:id="rId11"/>
    <p:sldId id="299" r:id="rId12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4"/>
    </p:embeddedFont>
    <p:embeddedFont>
      <p:font typeface="Cabin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0F78B-3165-426A-8DF2-C1FC89CA8F69}">
  <a:tblStyle styleId="{F110F78B-3165-426A-8DF2-C1FC89CA8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2705" autoAdjust="0"/>
  </p:normalViewPr>
  <p:slideViewPr>
    <p:cSldViewPr>
      <p:cViewPr varScale="1">
        <p:scale>
          <a:sx n="108" d="100"/>
          <a:sy n="108" d="100"/>
        </p:scale>
        <p:origin x="729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788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2da569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2da569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d8174f1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4d8174f1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2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0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895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937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6926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17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644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675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87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564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7591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943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183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530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626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38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9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700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744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3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DD400B9A-6EEB-43FD-B632-D85540B60987}"/>
              </a:ext>
            </a:extLst>
          </p:cNvPr>
          <p:cNvSpPr txBox="1">
            <a:spLocks/>
          </p:cNvSpPr>
          <p:nvPr/>
        </p:nvSpPr>
        <p:spPr>
          <a:xfrm>
            <a:off x="179512" y="1779662"/>
            <a:ext cx="8424935" cy="321962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ctr">
              <a:lnSpc>
                <a:spcPct val="11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6612-81A6-23EF-FEBB-2B6D03A1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effectLst/>
                <a:latin typeface="-apple-system"/>
              </a:rPr>
              <a:t>Python Programing :</a:t>
            </a:r>
            <a:br>
              <a:rPr lang="en-US" sz="3200" b="1" i="0" dirty="0">
                <a:effectLst/>
                <a:latin typeface="-apple-system"/>
              </a:rPr>
            </a:br>
            <a:r>
              <a:rPr lang="en-US" sz="3200" b="1" i="0" dirty="0">
                <a:effectLst/>
                <a:latin typeface="-apple-system"/>
              </a:rPr>
              <a:t>Personal To-Do List Application</a:t>
            </a:r>
            <a:endParaRPr lang="en-IN" sz="3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6E999A-4BBB-C45E-E479-F36041109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Prajwal L G </a:t>
            </a:r>
          </a:p>
          <a:p>
            <a:r>
              <a:rPr lang="en-IN" dirty="0" err="1"/>
              <a:t>Panushree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 txBox="1">
            <a:spLocks noGrp="1"/>
          </p:cNvSpPr>
          <p:nvPr>
            <p:ph type="title"/>
          </p:nvPr>
        </p:nvSpPr>
        <p:spPr>
          <a:xfrm>
            <a:off x="-1980728" y="339502"/>
            <a:ext cx="7704000" cy="728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ACEB-73FA-C08F-A772-BF3A8E81DEA6}"/>
              </a:ext>
            </a:extLst>
          </p:cNvPr>
          <p:cNvSpPr txBox="1"/>
          <p:nvPr/>
        </p:nvSpPr>
        <p:spPr>
          <a:xfrm>
            <a:off x="179512" y="483518"/>
            <a:ext cx="71287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**Node.js Documentation**: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Node.js official website provides comprehensive documentation for    installation, API references, and guides.     [Node.js 	Documentation](https://nodejs.org/en/docs/)</a:t>
            </a:r>
          </a:p>
          <a:p>
            <a:pPr marL="342900" indent="-342900">
              <a:buAutoNum type="arabicPeriod" startAt="2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**JSON.org**: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official website for JSON, offering insights into the format and its     	applications.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[JSON.org](https://www.json.org/)</a:t>
            </a:r>
          </a:p>
          <a:p>
            <a:pPr marL="342900" indent="-342900">
              <a:buAutoNum type="arabicPlain" startAt="3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**GitHub**: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platform for hosting and collaborating on code projects, including version 	control.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[GitHub](https://github.com/)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											These references provide foundational knowledge and tools relevant to the development of the personal to-do list application.</a:t>
            </a:r>
            <a:endParaRPr lang="en-IN" sz="17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698;p43"/>
          <p:cNvSpPr txBox="1">
            <a:spLocks noGrp="1"/>
          </p:cNvSpPr>
          <p:nvPr>
            <p:ph type="title"/>
          </p:nvPr>
        </p:nvSpPr>
        <p:spPr>
          <a:xfrm>
            <a:off x="467544" y="2211710"/>
            <a:ext cx="5286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You…</a:t>
            </a:r>
            <a:endParaRPr sz="60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6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700834"/>
            <a:ext cx="6739095" cy="4320480"/>
          </a:xfrm>
        </p:spPr>
        <p:txBody>
          <a:bodyPr/>
          <a:lstStyle/>
          <a:p>
            <a:pPr algn="l"/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Personal To-Do List Application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! This application is designed to help users efficiently manage their daily tasks and stay organized. Whether you’re a student, professional</a:t>
            </a:r>
          </a:p>
          <a:p>
            <a:pPr algn="l"/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Key Objectives: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Task Management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Easily add, edit, and delete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Prioritization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Assign priority levels and due dates to ensure important tasks are completed on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Categorization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Organize tasks into different categories or projects for better clarity.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5A5713-8106-DCFA-1457-03A436D7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3478"/>
            <a:ext cx="7717500" cy="691800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Introduction: Brief Overview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9429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64704" y="195486"/>
            <a:ext cx="7717500" cy="691800"/>
          </a:xfrm>
        </p:spPr>
        <p:txBody>
          <a:bodyPr/>
          <a:lstStyle/>
          <a:p>
            <a:r>
              <a:rPr lang="en-US" sz="3000" dirty="0"/>
              <a:t>       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3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0FC2CB-C479-D650-8115-98DA2920F4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197228"/>
            <a:ext cx="1019830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Tasks: Easily add new tasks with a title, description, due date, and priority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 Tasks: Modify existing tasks to update details or change priorities.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Tasks: Remove tasks that are no longer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Tasks: Group tasks into categories or projects for better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Tasks: View tasks by category, priority, or due date to focus on specific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 (CLI): For users who prefer a text-based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(GUI): For users who prefer a visual, point-and-click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1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48680" y="0"/>
            <a:ext cx="7717500" cy="691800"/>
          </a:xfrm>
        </p:spPr>
        <p:txBody>
          <a:bodyPr/>
          <a:lstStyle/>
          <a:p>
            <a:r>
              <a:rPr lang="en-US" sz="3000" dirty="0"/>
              <a:t>                     </a:t>
            </a:r>
            <a:r>
              <a:rPr lang="en-US" sz="1600" b="1" dirty="0"/>
              <a:t>Data Storage in JSON and CSV Formats</a:t>
            </a:r>
            <a:br>
              <a:rPr lang="en-US" sz="1600" b="1" dirty="0"/>
            </a:br>
            <a:endParaRPr lang="en-IN" sz="3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627534"/>
            <a:ext cx="7747208" cy="3960440"/>
          </a:xfrm>
        </p:spPr>
        <p:txBody>
          <a:bodyPr/>
          <a:lstStyle/>
          <a:p>
            <a:r>
              <a:rPr lang="en-US" sz="1800" b="1" dirty="0"/>
              <a:t>1. JSON Format:</a:t>
            </a:r>
            <a:endParaRPr lang="en-US" sz="1800" dirty="0"/>
          </a:p>
          <a:p>
            <a:r>
              <a:rPr lang="en-US" sz="1800" dirty="0"/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JSON (JavaScript Object Notation) is a lightweight format that uses a key-value pair structure, allowing for hierarchical data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It's commonly used for representing complex data, making it suitable for applications that require nested objects.</a:t>
            </a:r>
          </a:p>
          <a:p>
            <a:r>
              <a:rPr lang="en-US" sz="1800" dirty="0"/>
              <a:t>2. CSV Format:</a:t>
            </a:r>
          </a:p>
          <a:p>
            <a:r>
              <a:rPr lang="en-US" sz="1800" dirty="0"/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CSV (Comma-Separated Values) is a simple format that represents tabular data, where each line corresponds to a row, and values are separated by commas.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It’s best for flat data structures, where each record has the same set of attributes.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7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55" y="123478"/>
            <a:ext cx="7717500" cy="691800"/>
          </a:xfrm>
        </p:spPr>
        <p:txBody>
          <a:bodyPr/>
          <a:lstStyle/>
          <a:p>
            <a:r>
              <a:rPr lang="fr-FR" sz="2400" dirty="0"/>
              <a:t>User Interface: CLI vs. GUI Interaction</a:t>
            </a:r>
            <a:endParaRPr lang="en-IN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512" y="815278"/>
            <a:ext cx="7747208" cy="3960440"/>
          </a:xfrm>
        </p:spPr>
        <p:txBody>
          <a:bodyPr/>
          <a:lstStyle/>
          <a:p>
            <a:r>
              <a:rPr lang="en-US" sz="1800" b="1" dirty="0"/>
              <a:t>Command-Line Interface (CLI):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text-based interface that allows users to interact with the application by typing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Ideal for users who prefer speed and efficiency, as it enables quick access to functionalities without navigating through menus.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Graphical User Interface (GUI):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visual interface that uses windows, icons, buttons, and menus to facilitate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More intuitive and user-friendly, especially for users who may not be familiar with command-line syntax.</a:t>
            </a:r>
          </a:p>
        </p:txBody>
      </p:sp>
    </p:spTree>
    <p:extLst>
      <p:ext uri="{BB962C8B-B14F-4D97-AF65-F5344CB8AC3E}">
        <p14:creationId xmlns:p14="http://schemas.microsoft.com/office/powerpoint/2010/main" val="118467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51470"/>
            <a:ext cx="7717500" cy="691800"/>
          </a:xfrm>
        </p:spPr>
        <p:txBody>
          <a:bodyPr/>
          <a:lstStyle/>
          <a:p>
            <a:r>
              <a:rPr lang="en-IN" sz="2400" dirty="0"/>
              <a:t>Code Structure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733020"/>
            <a:ext cx="7747208" cy="3960440"/>
          </a:xfrm>
        </p:spPr>
        <p:txBody>
          <a:bodyPr/>
          <a:lstStyle/>
          <a:p>
            <a:r>
              <a:rPr lang="en-IN" b="1" dirty="0"/>
              <a:t>File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src</a:t>
            </a:r>
            <a:r>
              <a:rPr lang="en-IN" b="1" dirty="0"/>
              <a:t>/</a:t>
            </a:r>
            <a:r>
              <a:rPr lang="en-IN" dirty="0"/>
              <a:t>: Contains the main application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app.js</a:t>
            </a:r>
            <a:r>
              <a:rPr lang="en-IN" sz="1800" dirty="0"/>
              <a:t>: Main entry point of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taskManager.js</a:t>
            </a:r>
            <a:r>
              <a:rPr lang="en-IN" sz="1800" dirty="0"/>
              <a:t>: Contains functions to manage tasks (add, edit, delete).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storage.js</a:t>
            </a:r>
            <a:r>
              <a:rPr lang="en-IN" sz="1800" dirty="0"/>
              <a:t>: Handles data storage and retrieval (JSON or CSV).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ui.js</a:t>
            </a:r>
            <a:r>
              <a:rPr lang="en-IN" sz="1800" dirty="0"/>
              <a:t>: Manages user interface interactions (CLI or 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assets/</a:t>
            </a:r>
            <a:r>
              <a:rPr lang="en-IN" sz="1800" dirty="0"/>
              <a:t>: Contains any static files (e.g., CSS, images for 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tests/</a:t>
            </a:r>
            <a:r>
              <a:rPr lang="en-IN" sz="1800" dirty="0"/>
              <a:t>: Contains unit tests for various components.</a:t>
            </a:r>
          </a:p>
        </p:txBody>
      </p:sp>
    </p:spTree>
    <p:extLst>
      <p:ext uri="{BB962C8B-B14F-4D97-AF65-F5344CB8AC3E}">
        <p14:creationId xmlns:p14="http://schemas.microsoft.com/office/powerpoint/2010/main" val="32448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-108520" y="-20538"/>
            <a:ext cx="6948344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Installation Instructions for a Personal To-Do List Application</a:t>
            </a:r>
            <a:endParaRPr lang="en-IN" sz="2400" dirty="0">
              <a:solidFill>
                <a:schemeClr val="accent4"/>
              </a:solidFill>
              <a:cs typeface="Times New Roman" pitchFamily="18" charset="0"/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251520" y="1131590"/>
            <a:ext cx="7344816" cy="3416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Prerequisites</a:t>
            </a:r>
          </a:p>
          <a:p>
            <a:r>
              <a:rPr lang="en-US" dirty="0"/>
              <a:t>Before setting up the application, ensure you have the following installed on your machine: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 Make sure you have Node.js (version 14 or higher) installed. You can download it from </a:t>
            </a:r>
            <a:r>
              <a:rPr lang="en-US" dirty="0">
                <a:hlinkClick r:id="rId3"/>
              </a:rPr>
              <a:t>nodejs.org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dirty="0"/>
              <a:t>: This usually comes with Node.js. It's the package manager you'll use to install dependencies.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Git</a:t>
            </a:r>
            <a:r>
              <a:rPr lang="en-US" dirty="0"/>
              <a:t> (optional): Useful for cloning repositories if the code is hosted on GitHub.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79512" y="759937"/>
            <a:ext cx="8204137" cy="195582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Clone the Repository</a:t>
            </a:r>
            <a:r>
              <a:rPr lang="en-US" sz="1800" dirty="0"/>
              <a:t> (if applicable): If the code is hosted on GitHub, clone the repository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Install Dependencies</a:t>
            </a:r>
            <a:r>
              <a:rPr lang="en-US" sz="1800" dirty="0"/>
              <a:t>: Run the following command in the terminal to install the necessary packages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4197" y="195486"/>
            <a:ext cx="4824536" cy="694800"/>
          </a:xfrm>
        </p:spPr>
        <p:txBody>
          <a:bodyPr/>
          <a:lstStyle/>
          <a:p>
            <a:r>
              <a:rPr lang="en-IN" sz="2400" b="1" dirty="0"/>
              <a:t>Step-by-Step Installation Guide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E6DC0549-3C9B-F309-F8F7-D4AB2333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787774"/>
            <a:ext cx="91386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(if needed): If the application requires any configuration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F7CF7EB-BA72-7958-E0B3-D2935D30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39" y="3269273"/>
            <a:ext cx="46003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Application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CLI applications: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1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83518"/>
            <a:ext cx="8244488" cy="69480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842669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personal to-do list application is a practical tool for efficient task management, featuring both a command-line interface (CLI) and a graphical user interface (GUI) for user flexibility. Key features include task creation, editing, deletion, and due date assignment, all designed for ease of use.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is stored in JSON or CSV format, ensuring persistence across sessions. The application prioritizes user-friendly design, making it accessible for all experience levels. Future enhancements could include calendar integration, mobile versions, user authentication, collaboration features, and advanced analytics.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Overall, this project serves as a solid foundation for further development, helping users stay organized and productive.</a:t>
            </a:r>
            <a:endParaRPr lang="en-IN" sz="1800" dirty="0">
              <a:solidFill>
                <a:schemeClr val="tx1"/>
              </a:solidFill>
              <a:latin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67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</TotalTime>
  <Words>920</Words>
  <Application>Microsoft Office PowerPoint</Application>
  <PresentationFormat>On-screen Show (16:9)</PresentationFormat>
  <Paragraphs>82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 Unicode MS</vt:lpstr>
      <vt:lpstr>-apple-system</vt:lpstr>
      <vt:lpstr>Trebuchet MS</vt:lpstr>
      <vt:lpstr>Wingdings</vt:lpstr>
      <vt:lpstr>Roboto</vt:lpstr>
      <vt:lpstr>Nunito Light</vt:lpstr>
      <vt:lpstr>Arial</vt:lpstr>
      <vt:lpstr>Wingdings 3</vt:lpstr>
      <vt:lpstr>Times New Roman</vt:lpstr>
      <vt:lpstr>Arial Rounded MT Bold</vt:lpstr>
      <vt:lpstr>Cabin</vt:lpstr>
      <vt:lpstr>Facet</vt:lpstr>
      <vt:lpstr>Python Programing : Personal To-Do List Application</vt:lpstr>
      <vt:lpstr>Introduction: Brief Overview of the Application</vt:lpstr>
      <vt:lpstr>                     Application Features </vt:lpstr>
      <vt:lpstr>                     Data Storage in JSON and CSV Formats </vt:lpstr>
      <vt:lpstr>User Interface: CLI vs. GUI Interaction</vt:lpstr>
      <vt:lpstr>Code Structure Overview</vt:lpstr>
      <vt:lpstr>Installation Instructions for a Personal To-Do List Application</vt:lpstr>
      <vt:lpstr>Step-by-Step Installation Guide</vt:lpstr>
      <vt:lpstr> CONCLUSION</vt:lpstr>
      <vt:lpstr>REFERENCES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Anju</dc:creator>
  <cp:lastModifiedBy>Manjunath N L</cp:lastModifiedBy>
  <cp:revision>160</cp:revision>
  <dcterms:modified xsi:type="dcterms:W3CDTF">2024-10-14T17:14:49Z</dcterms:modified>
</cp:coreProperties>
</file>