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10" r:id="rId3"/>
    <p:sldId id="309" r:id="rId4"/>
    <p:sldId id="346" r:id="rId5"/>
    <p:sldId id="347" r:id="rId6"/>
    <p:sldId id="348" r:id="rId7"/>
    <p:sldId id="259" r:id="rId8"/>
    <p:sldId id="320" r:id="rId9"/>
    <p:sldId id="305" r:id="rId10"/>
    <p:sldId id="268" r:id="rId11"/>
    <p:sldId id="349" r:id="rId12"/>
    <p:sldId id="299" r:id="rId13"/>
  </p:sldIdLst>
  <p:sldSz cx="9144000" cy="5143500" type="screen16x9"/>
  <p:notesSz cx="6858000" cy="9144000"/>
  <p:embeddedFontLs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0F78B-3165-426A-8DF2-C1FC89CA8F69}">
  <a:tblStyle styleId="{F110F78B-3165-426A-8DF2-C1FC89CA8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2705" autoAdjust="0"/>
  </p:normalViewPr>
  <p:slideViewPr>
    <p:cSldViewPr>
      <p:cViewPr>
        <p:scale>
          <a:sx n="100" d="100"/>
          <a:sy n="100" d="100"/>
        </p:scale>
        <p:origin x="1092" y="5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788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d8174f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d8174f1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2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0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95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37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6926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17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644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675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87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564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591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943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83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530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626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38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9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700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744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json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DD400B9A-6EEB-43FD-B632-D85540B60987}"/>
              </a:ext>
            </a:extLst>
          </p:cNvPr>
          <p:cNvSpPr txBox="1">
            <a:spLocks/>
          </p:cNvSpPr>
          <p:nvPr/>
        </p:nvSpPr>
        <p:spPr>
          <a:xfrm>
            <a:off x="179512" y="1779662"/>
            <a:ext cx="8424935" cy="321962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ctr">
              <a:lnSpc>
                <a:spcPct val="11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6612-81A6-23EF-FEBB-2B6D03A1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56" y="483518"/>
            <a:ext cx="6905624" cy="1946595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Programing :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TOPIC: Personal To-Do List    Application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6E999A-4BBB-C45E-E479-F3604110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Prajwal L G (information collection about project)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Panushree (Ppt presentation slides)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 txBox="1">
            <a:spLocks noGrp="1"/>
          </p:cNvSpPr>
          <p:nvPr>
            <p:ph type="title"/>
          </p:nvPr>
        </p:nvSpPr>
        <p:spPr>
          <a:xfrm>
            <a:off x="-1836712" y="123478"/>
            <a:ext cx="6047816" cy="728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ACEB-73FA-C08F-A772-BF3A8E81DEA6}"/>
              </a:ext>
            </a:extLst>
          </p:cNvPr>
          <p:cNvSpPr txBox="1"/>
          <p:nvPr/>
        </p:nvSpPr>
        <p:spPr>
          <a:xfrm>
            <a:off x="323528" y="411510"/>
            <a:ext cx="712879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**Node.js Documentation**: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Node.js official website provides comprehensive documentation for    installation, API references, and guides.     [Node.js 	Documentation](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https://nodejs.org/en/docs/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**JSON.org**: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official website for JSON, offering insights into the format and its     	applications.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[JSON.org](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https://www.json.org/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**GitHub**: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platform for hosting and collaborating on code projects, including version 	control.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[GitHub](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references provide foundational knowledge and tools relevant to the development of the personal to-do list application.</a:t>
            </a:r>
            <a:endParaRPr lang="en-IN" sz="1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CD897-8E89-178A-C65B-F11E3688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AEDCD-3EC9-A484-062D-922F58D7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3" y="771550"/>
            <a:ext cx="5812291" cy="4033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45B0A-9448-9CB0-46E9-69B001142D49}"/>
              </a:ext>
            </a:extLst>
          </p:cNvPr>
          <p:cNvSpPr txBox="1"/>
          <p:nvPr/>
        </p:nvSpPr>
        <p:spPr>
          <a:xfrm>
            <a:off x="323528" y="26749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5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est Appreciation Thank You Message">
            <a:extLst>
              <a:ext uri="{FF2B5EF4-FFF2-40B4-BE49-F238E27FC236}">
                <a16:creationId xmlns:a16="http://schemas.microsoft.com/office/drawing/2014/main" id="{B2F39D5A-71C8-70EE-C475-A06B3DA40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AF23F-05DE-CBAD-8802-FC69EB9E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700834"/>
            <a:ext cx="6739095" cy="432048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To-Do List Application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This application is designed to help users efficiently manage their daily tasks and stay organized. Whether you’re a student, professional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Easily add, edit, and delete tasks.</a:t>
            </a:r>
          </a:p>
          <a:p>
            <a:pPr marL="0" indent="0" algn="l">
              <a:buNone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Assign priority levels and due dates to ensure important tasks are completed on time.</a:t>
            </a:r>
          </a:p>
          <a:p>
            <a:pPr marL="0" indent="0" algn="l">
              <a:buNone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Organize tasks into different categories or projects for better clarity.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5A5713-8106-DCFA-1457-03A436D7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3478"/>
            <a:ext cx="7717500" cy="691800"/>
          </a:xfrm>
        </p:spPr>
        <p:txBody>
          <a:bodyPr/>
          <a:lstStyle/>
          <a:p>
            <a:pPr algn="l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Brief Overview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942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44624" y="0"/>
            <a:ext cx="4536504" cy="691800"/>
          </a:xfrm>
        </p:spPr>
        <p:txBody>
          <a:bodyPr/>
          <a:lstStyle/>
          <a:p>
            <a:r>
              <a:rPr lang="en-US" sz="3000" dirty="0"/>
              <a:t>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3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0FC2CB-C479-D650-8115-98DA2920F4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-34652"/>
            <a:ext cx="75164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Tasks: Easily add new tasks with a title, description, due date, and priority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Tasks: Modify existing tasks to update details or change priorities.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Tasks: Remove tasks that are no longer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 Tasks: Group tasks into categories or projects for better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Tasks: View tasks by category, priority, or due date to focus on specific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(CLI): For users who prefer a text-based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 For users who prefer a visual, point-and-click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48680" y="-76966"/>
            <a:ext cx="7717500" cy="6918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in JSON and CSV Formats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512" y="411510"/>
            <a:ext cx="7747208" cy="3960440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JSON Format: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 is a lightweight format that uses a key-value pair structure, allowing for hierarchical data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commonly used for representing complex data, making it suitable for applications that require nested objects.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CSV Format: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(Comma-Separated Values) is a simple format that represents tabular data, where each line corresponds to a row, and values are separated by commas.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best for flat data structures, where each record has the same set of attributes.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55" y="123478"/>
            <a:ext cx="7717500" cy="691800"/>
          </a:xfrm>
        </p:spPr>
        <p:txBody>
          <a:bodyPr/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CLI vs. GUI Interaction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512" y="815278"/>
            <a:ext cx="7747208" cy="396044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text-based interface that allows users to interact with the application by typing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users who prefer speed and efficiency, as it enables quick access to functionalities without navigating through menus.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interface that uses windows, icons, buttons, and menus to facilitate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intuitive and user-friendly, especially for users who may not be familiar with command-line syntax.</a:t>
            </a:r>
          </a:p>
        </p:txBody>
      </p:sp>
    </p:spTree>
    <p:extLst>
      <p:ext uri="{BB962C8B-B14F-4D97-AF65-F5344CB8AC3E}">
        <p14:creationId xmlns:p14="http://schemas.microsoft.com/office/powerpoint/2010/main" val="11846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17500" cy="691800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733020"/>
            <a:ext cx="7747208" cy="396044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Organization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main application code.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 entry point of the application.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taskManager.js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functions to manage tasks (add, edit, delete).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data storage and retrieval (JSON or CSV).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interface interactions (CLI or GUI).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any static files (e.g., CSS, images for GUI).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unit tests for various components.</a:t>
            </a:r>
          </a:p>
        </p:txBody>
      </p:sp>
    </p:spTree>
    <p:extLst>
      <p:ext uri="{BB962C8B-B14F-4D97-AF65-F5344CB8AC3E}">
        <p14:creationId xmlns:p14="http://schemas.microsoft.com/office/powerpoint/2010/main" val="3244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-108520" y="-20538"/>
            <a:ext cx="6948344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Instructions for a Personal To-Do List Application</a:t>
            </a:r>
            <a:endParaRPr lang="en-IN" sz="1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179512" y="915566"/>
            <a:ext cx="7344816" cy="3416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  <a:p>
            <a:pPr marL="1397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Before setting up the application, ensure you have the following installed on      your machine:</a:t>
            </a: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sure you have Node.js (version 14 or higher) installed. You can download it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nodejs.org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usually comes with Node.js. It's the package manager you'll use to install dependencies.</a:t>
            </a: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(optional): Useful for cloning repositories if the code is hosted on GitHub.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9512" y="759937"/>
            <a:ext cx="8204137" cy="195582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Repository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applicable): If the code is hosted on GitHub, clone the repository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Dependencies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 the following command in the terminal to install the necessary packages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4197" y="195486"/>
            <a:ext cx="4824536" cy="694800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Installation Guide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6DC0549-3C9B-F309-F8F7-D4AB2333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552824"/>
            <a:ext cx="91386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needed): If the application requires any configuration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F7CF7EB-BA72-7958-E0B3-D2935D30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075806"/>
            <a:ext cx="38329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CLI 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1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56" y="411510"/>
            <a:ext cx="8244488" cy="694800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15566"/>
            <a:ext cx="73448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personal to-do list application is a practical tool for efficient task management, featuring both a command-line interface (CLI) and a graphical user interface (GUI) for user flexibility. Key features include task creation, editing, deletion, and due date assignment, all designed for ease of use.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is stored in JSON or CSV format, ensuring persistence across sessions. The application prioritizes user-friendly design, making it accessible for all experience levels. Future enhancements could include calendar integration, mobile versions, user authentication, collaboration features, and advanced analytics.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Overall, this project serves as a solid foundation for further development, helping users stay organized and productive.</a:t>
            </a:r>
            <a:endParaRPr lang="en-IN" sz="1600" dirty="0">
              <a:solidFill>
                <a:schemeClr val="tx1"/>
              </a:solidFill>
              <a:latin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67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928</Words>
  <Application>Microsoft Office PowerPoint</Application>
  <PresentationFormat>On-screen Show (16:9)</PresentationFormat>
  <Paragraphs>114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Times New Roman</vt:lpstr>
      <vt:lpstr>Wingdings</vt:lpstr>
      <vt:lpstr>Nunito Light</vt:lpstr>
      <vt:lpstr>-apple-system</vt:lpstr>
      <vt:lpstr>Arial</vt:lpstr>
      <vt:lpstr>Cabin</vt:lpstr>
      <vt:lpstr>Trebuchet MS</vt:lpstr>
      <vt:lpstr>Wingdings 3</vt:lpstr>
      <vt:lpstr>Roboto</vt:lpstr>
      <vt:lpstr>Facet</vt:lpstr>
      <vt:lpstr>Python Programing :  TOPIC: Personal To-Do List    Application</vt:lpstr>
      <vt:lpstr>Introduction: Brief Overview of the Application</vt:lpstr>
      <vt:lpstr>                Application Features </vt:lpstr>
      <vt:lpstr>                                                                Data Storage in JSON and CSV Formats </vt:lpstr>
      <vt:lpstr>     User Interface: CLI vs. GUI Interaction</vt:lpstr>
      <vt:lpstr>Code Structure Overview</vt:lpstr>
      <vt:lpstr> Installation Instructions for a Personal To-Do List Application</vt:lpstr>
      <vt:lpstr>Step-by-Step Installation Guide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Anju</dc:creator>
  <cp:lastModifiedBy>panushree p</cp:lastModifiedBy>
  <cp:revision>161</cp:revision>
  <dcterms:modified xsi:type="dcterms:W3CDTF">2024-10-17T15:03:08Z</dcterms:modified>
</cp:coreProperties>
</file>