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2"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4"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2"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8"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6"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Prajwal-2022/DealsAndCouponsApp"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DEALS AND COUPONS FINDER APP</a:t>
            </a:r>
          </a:p>
          <a:p>
            <a:pPr>
              <a:lnSpc>
                <a:spcPct val="114000"/>
              </a:lnSpc>
            </a:pPr>
            <a:r>
              <a:rPr lang="en-IN" altLang="en-US" dirty="0"/>
              <a:t>Working on end to end case study of DEALS AND COUPONS FINDER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Spring boot and React for web developers in Degreed Platform</a:t>
            </a:r>
          </a:p>
          <a:p>
            <a:pPr eaLnBrk="1" hangingPunct="1">
              <a:lnSpc>
                <a:spcPct val="114000"/>
              </a:lnSpc>
            </a:pPr>
            <a:r>
              <a:rPr lang="en-IN" altLang="en-US" dirty="0"/>
              <a:t>Completed this course with optimal Knowledge of MongoDB ,REST API , RESTful services , Components.</a:t>
            </a:r>
          </a:p>
          <a:p>
            <a:pPr eaLnBrk="1" hangingPunct="1">
              <a:lnSpc>
                <a:spcPct val="114000"/>
              </a:lnSpc>
            </a:pPr>
            <a:r>
              <a:rPr lang="en-IN" altLang="nl-NL" dirty="0"/>
              <a:t> </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Prajwal.prashant-kasar@capgemini.com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+91 9901629788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C ,JAVA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Spring boot Application </a:t>
            </a:r>
            <a:r>
              <a:rPr lang="en-US" sz="1050" dirty="0"/>
              <a:t>with </a:t>
            </a:r>
            <a:r>
              <a:rPr lang="en-US" sz="1050" b="1" dirty="0"/>
              <a:t>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 .</a:t>
            </a:r>
            <a:endParaRPr lang="en-US" sz="1050" dirty="0"/>
          </a:p>
          <a:p>
            <a:pPr marL="171450" indent="-171450">
              <a:buFont typeface="Arial" panose="020B0604020202020204" pitchFamily="34" charset="0"/>
              <a:buChar char="•"/>
            </a:pPr>
            <a:r>
              <a:rPr lang="en-IN" sz="1050" dirty="0"/>
              <a:t>Practical understanding of </a:t>
            </a:r>
            <a:r>
              <a:rPr lang="en-US" sz="1050" dirty="0"/>
              <a:t>rendering</a:t>
            </a:r>
            <a:r>
              <a:rPr lang="en-US" sz="1050" b="1" dirty="0"/>
              <a:t>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a:p>
            <a:pPr marL="171450" indent="-171450">
              <a:buFont typeface="Arial" panose="020B0604020202020204" pitchFamily="34" charset="0"/>
              <a:buChar char="•"/>
            </a:pPr>
            <a:r>
              <a:rPr lang="en-US" altLang="nl-NL" sz="1050" dirty="0"/>
              <a:t>Implemented the Database model with </a:t>
            </a:r>
            <a:r>
              <a:rPr lang="en-US" altLang="nl-NL" sz="1050" b="1" dirty="0"/>
              <a:t>MongoDB.</a:t>
            </a:r>
            <a:endParaRPr lang="en-US" altLang="nl-NL" sz="105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51949294"/>
              </p:ext>
            </p:extLst>
          </p:nvPr>
        </p:nvGraphicFramePr>
        <p:xfrm>
          <a:off x="9255967" y="1340090"/>
          <a:ext cx="2898361" cy="3512434"/>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64070">
                  <a:extLst>
                    <a:ext uri="{9D8B030D-6E8A-4147-A177-3AD203B41FA5}">
                      <a16:colId xmlns:a16="http://schemas.microsoft.com/office/drawing/2014/main" val="879084521"/>
                    </a:ext>
                  </a:extLst>
                </a:gridCol>
              </a:tblGrid>
              <a:tr h="42217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C  Basics, OOPS, Generics, Collections, Arrays, Loops , Data Types in C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 DB(MONGO BASH, MONGO COMPASS)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IntelliJ Idea, Visual Studio code, Swagger, Postman, JACOCO, J-unit and Mockito.</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a:solidFill>
                  <a:prstClr val="black"/>
                </a:solidFill>
                <a:latin typeface="Verdana" panose="020B0604030504040204" pitchFamily="34" charset="0"/>
              </a:rPr>
              <a:t>COMPUTER SCIENCE:</a:t>
            </a:r>
            <a:r>
              <a:rPr lang="en-US" altLang="nl-NL" sz="1000" dirty="0">
                <a:solidFill>
                  <a:prstClr val="black"/>
                </a:solidFill>
                <a:latin typeface="Verdana" panose="020B0604030504040204" pitchFamily="34" charset="0"/>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6024563" y="5095982"/>
            <a:ext cx="715588" cy="596936"/>
          </a:xfrm>
          <a:prstGeom prst="ellipse">
            <a:avLst/>
          </a:prstGeom>
          <a:solidFill>
            <a:schemeClr val="bg1"/>
          </a:solidFill>
        </p:spPr>
      </p:pic>
      <p:sp>
        <p:nvSpPr>
          <p:cNvPr id="8" name="Text Placeholder 7">
            <a:extLst>
              <a:ext uri="{FF2B5EF4-FFF2-40B4-BE49-F238E27FC236}">
                <a16:creationId xmlns:a16="http://schemas.microsoft.com/office/drawing/2014/main" id="{9D28698A-AECE-439E-A606-B7CD00120038}"/>
              </a:ext>
            </a:extLst>
          </p:cNvPr>
          <p:cNvSpPr>
            <a:spLocks noGrp="1"/>
          </p:cNvSpPr>
          <p:nvPr>
            <p:ph type="body" sz="quarter" idx="41"/>
          </p:nvPr>
        </p:nvSpPr>
        <p:spPr/>
        <p:txBody>
          <a:bodyPr/>
          <a:lstStyle/>
          <a:p>
            <a:r>
              <a:rPr lang="en-IN" dirty="0"/>
              <a:t>PRAJWAL KASAR</a:t>
            </a:r>
          </a:p>
        </p:txBody>
      </p:sp>
      <p:pic>
        <p:nvPicPr>
          <p:cNvPr id="14" name="Picture Placeholder 13" descr="A picture containing text, person, person, wall&#10;&#10;Description automatically generated">
            <a:extLst>
              <a:ext uri="{FF2B5EF4-FFF2-40B4-BE49-F238E27FC236}">
                <a16:creationId xmlns:a16="http://schemas.microsoft.com/office/drawing/2014/main" id="{382BE2F4-9E53-4D4F-BDCC-700470E771BD}"/>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2375" b="12375"/>
          <a:stretch>
            <a:fillRect/>
          </a:stretch>
        </p:blipFill>
        <p:spPr>
          <a:xfrm>
            <a:off x="418512" y="226078"/>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3846</TotalTime>
  <Words>285</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Prashant Kasar, Prajwal</cp:lastModifiedBy>
  <cp:revision>46</cp:revision>
  <dcterms:created xsi:type="dcterms:W3CDTF">2020-09-22T06:24:34Z</dcterms:created>
  <dcterms:modified xsi:type="dcterms:W3CDTF">2022-04-06T16:07:51Z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