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D8"/>
    <a:srgbClr val="A5644E"/>
    <a:srgbClr val="AE7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DD0E7-E379-477D-955E-FF998C5A4E4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IN"/>
        </a:p>
      </dgm:t>
    </dgm:pt>
    <dgm:pt modelId="{84903635-EB1F-4814-B5C5-281EB203AB8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Front End</a:t>
          </a:r>
        </a:p>
      </dgm:t>
    </dgm:pt>
    <dgm:pt modelId="{FAE08709-89AF-4E6B-8741-FA17092C2850}" type="parTrans" cxnId="{77312703-C8F2-4E17-91A6-2DAFAE552015}">
      <dgm:prSet/>
      <dgm:spPr/>
      <dgm:t>
        <a:bodyPr/>
        <a:lstStyle/>
        <a:p>
          <a:endParaRPr lang="en-IN"/>
        </a:p>
      </dgm:t>
    </dgm:pt>
    <dgm:pt modelId="{152EA8E6-840E-427D-910E-6ED7870666DC}" type="sibTrans" cxnId="{77312703-C8F2-4E17-91A6-2DAFAE552015}">
      <dgm:prSet/>
      <dgm:spPr/>
      <dgm:t>
        <a:bodyPr/>
        <a:lstStyle/>
        <a:p>
          <a:endParaRPr lang="en-IN"/>
        </a:p>
      </dgm:t>
    </dgm:pt>
    <dgm:pt modelId="{18A26784-1160-4E9B-B435-82A096202C5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400">
              <a:solidFill>
                <a:srgbClr val="F4EDD8"/>
              </a:solidFill>
            </a:rPr>
            <a:t>HTML</a:t>
          </a:r>
        </a:p>
      </dgm:t>
    </dgm:pt>
    <dgm:pt modelId="{4D6B87BE-F389-4A34-B45C-F08C0FCB53F9}" type="parTrans" cxnId="{6C816286-AE08-4606-8781-DC4D37F19CC7}">
      <dgm:prSet/>
      <dgm:spPr/>
      <dgm:t>
        <a:bodyPr/>
        <a:lstStyle/>
        <a:p>
          <a:endParaRPr lang="en-IN"/>
        </a:p>
      </dgm:t>
    </dgm:pt>
    <dgm:pt modelId="{A404A53B-0481-44CE-976F-46964BEF2EB1}" type="sibTrans" cxnId="{6C816286-AE08-4606-8781-DC4D37F19CC7}">
      <dgm:prSet/>
      <dgm:spPr/>
      <dgm:t>
        <a:bodyPr/>
        <a:lstStyle/>
        <a:p>
          <a:endParaRPr lang="en-IN"/>
        </a:p>
      </dgm:t>
    </dgm:pt>
    <dgm:pt modelId="{02DA018A-2F9D-4C68-A351-34A08E4B03D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400">
              <a:solidFill>
                <a:srgbClr val="F4EDD8"/>
              </a:solidFill>
            </a:rPr>
            <a:t>Java Script</a:t>
          </a:r>
          <a:endParaRPr lang="en-IN" sz="1700">
            <a:solidFill>
              <a:srgbClr val="F4EDD8"/>
            </a:solidFill>
          </a:endParaRPr>
        </a:p>
      </dgm:t>
    </dgm:pt>
    <dgm:pt modelId="{7FC43C07-7250-4CFF-980A-6DFAF15A0A01}" type="parTrans" cxnId="{FE9F38EA-8A55-4ED1-A172-19AC45F6D0E3}">
      <dgm:prSet/>
      <dgm:spPr/>
      <dgm:t>
        <a:bodyPr/>
        <a:lstStyle/>
        <a:p>
          <a:endParaRPr lang="en-IN"/>
        </a:p>
      </dgm:t>
    </dgm:pt>
    <dgm:pt modelId="{66E7E930-247C-4525-B615-95FD0C65CDE2}" type="sibTrans" cxnId="{FE9F38EA-8A55-4ED1-A172-19AC45F6D0E3}">
      <dgm:prSet/>
      <dgm:spPr/>
      <dgm:t>
        <a:bodyPr/>
        <a:lstStyle/>
        <a:p>
          <a:endParaRPr lang="en-IN"/>
        </a:p>
      </dgm:t>
    </dgm:pt>
    <dgm:pt modelId="{2F2C98D9-4C5B-4E73-90DA-E7F0F1EDE68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Back End</a:t>
          </a:r>
        </a:p>
      </dgm:t>
    </dgm:pt>
    <dgm:pt modelId="{0CE4F9A3-6651-4802-8B35-C343BC24970D}" type="parTrans" cxnId="{A9D24EAC-86C1-4880-9292-916DC3B3AECC}">
      <dgm:prSet/>
      <dgm:spPr/>
      <dgm:t>
        <a:bodyPr/>
        <a:lstStyle/>
        <a:p>
          <a:endParaRPr lang="en-IN"/>
        </a:p>
      </dgm:t>
    </dgm:pt>
    <dgm:pt modelId="{B6EAC5E5-69A4-4FCC-B29C-6EFC1535F6AF}" type="sibTrans" cxnId="{A9D24EAC-86C1-4880-9292-916DC3B3AECC}">
      <dgm:prSet/>
      <dgm:spPr/>
      <dgm:t>
        <a:bodyPr/>
        <a:lstStyle/>
        <a:p>
          <a:endParaRPr lang="en-IN"/>
        </a:p>
      </dgm:t>
    </dgm:pt>
    <dgm:pt modelId="{18699492-25F5-487D-9973-FA921AEF754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400">
              <a:solidFill>
                <a:srgbClr val="F4EDD8"/>
              </a:solidFill>
            </a:rPr>
            <a:t>Flask using Python</a:t>
          </a:r>
        </a:p>
      </dgm:t>
    </dgm:pt>
    <dgm:pt modelId="{38E56310-47E3-45A3-8D91-90F63FF1F97F}" type="parTrans" cxnId="{95BC4C17-86FD-485C-B6A1-D832117F45D7}">
      <dgm:prSet/>
      <dgm:spPr/>
      <dgm:t>
        <a:bodyPr/>
        <a:lstStyle/>
        <a:p>
          <a:endParaRPr lang="en-IN"/>
        </a:p>
      </dgm:t>
    </dgm:pt>
    <dgm:pt modelId="{027CB28E-F67C-4A0A-BA41-FC8E88A0FFEA}" type="sibTrans" cxnId="{95BC4C17-86FD-485C-B6A1-D832117F45D7}">
      <dgm:prSet/>
      <dgm:spPr/>
      <dgm:t>
        <a:bodyPr/>
        <a:lstStyle/>
        <a:p>
          <a:endParaRPr lang="en-IN"/>
        </a:p>
      </dgm:t>
    </dgm:pt>
    <dgm:pt modelId="{1106C031-2E34-4D1F-8121-B782062E3F0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Database</a:t>
          </a:r>
        </a:p>
      </dgm:t>
    </dgm:pt>
    <dgm:pt modelId="{18BDE9AB-5100-472E-8BC1-CD20D6EA6914}" type="parTrans" cxnId="{CC604AD7-3CA1-46AF-A53E-C14476A75F04}">
      <dgm:prSet/>
      <dgm:spPr/>
      <dgm:t>
        <a:bodyPr/>
        <a:lstStyle/>
        <a:p>
          <a:endParaRPr lang="en-IN"/>
        </a:p>
      </dgm:t>
    </dgm:pt>
    <dgm:pt modelId="{7B485AA3-1C39-4460-BBEC-A1CCCD035BF7}" type="sibTrans" cxnId="{CC604AD7-3CA1-46AF-A53E-C14476A75F04}">
      <dgm:prSet/>
      <dgm:spPr/>
      <dgm:t>
        <a:bodyPr/>
        <a:lstStyle/>
        <a:p>
          <a:endParaRPr lang="en-IN"/>
        </a:p>
      </dgm:t>
    </dgm:pt>
    <dgm:pt modelId="{D41B4BF9-64E8-43C5-8904-08683372382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400">
              <a:solidFill>
                <a:srgbClr val="F4EDD8"/>
              </a:solidFill>
            </a:rPr>
            <a:t>CSS</a:t>
          </a:r>
        </a:p>
      </dgm:t>
    </dgm:pt>
    <dgm:pt modelId="{75D768FE-9DA8-4EFE-9FD7-8892D45B6DE4}" type="parTrans" cxnId="{FFA78E3E-0913-4ED0-ABD5-BEC402D5772F}">
      <dgm:prSet/>
      <dgm:spPr/>
      <dgm:t>
        <a:bodyPr/>
        <a:lstStyle/>
        <a:p>
          <a:endParaRPr lang="en-IN"/>
        </a:p>
      </dgm:t>
    </dgm:pt>
    <dgm:pt modelId="{3A2A5E32-F2FB-4787-8DFD-CBBC27B8F567}" type="sibTrans" cxnId="{FFA78E3E-0913-4ED0-ABD5-BEC402D5772F}">
      <dgm:prSet/>
      <dgm:spPr/>
      <dgm:t>
        <a:bodyPr/>
        <a:lstStyle/>
        <a:p>
          <a:endParaRPr lang="en-IN"/>
        </a:p>
      </dgm:t>
    </dgm:pt>
    <dgm:pt modelId="{348B0302-6ECB-4807-A384-CC98AD4AF06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400">
              <a:solidFill>
                <a:srgbClr val="F4EDD8"/>
              </a:solidFill>
            </a:rPr>
            <a:t>Microsoft SQL Server</a:t>
          </a:r>
        </a:p>
      </dgm:t>
    </dgm:pt>
    <dgm:pt modelId="{94AD4104-CAB8-4B5A-A703-32AD4C4EF3AD}" type="parTrans" cxnId="{E5555202-A5D4-480A-8381-2BB6C303F92F}">
      <dgm:prSet/>
      <dgm:spPr/>
      <dgm:t>
        <a:bodyPr/>
        <a:lstStyle/>
        <a:p>
          <a:endParaRPr lang="en-IN"/>
        </a:p>
      </dgm:t>
    </dgm:pt>
    <dgm:pt modelId="{32325426-A497-42EE-8C67-61459D4129EA}" type="sibTrans" cxnId="{E5555202-A5D4-480A-8381-2BB6C303F92F}">
      <dgm:prSet/>
      <dgm:spPr/>
      <dgm:t>
        <a:bodyPr/>
        <a:lstStyle/>
        <a:p>
          <a:endParaRPr lang="en-IN"/>
        </a:p>
      </dgm:t>
    </dgm:pt>
    <dgm:pt modelId="{D72B2A00-9ACF-421B-940F-89356280A047}" type="pres">
      <dgm:prSet presAssocID="{47FDD0E7-E379-477D-955E-FF998C5A4E4F}" presName="root" presStyleCnt="0">
        <dgm:presLayoutVars>
          <dgm:dir/>
          <dgm:resizeHandles val="exact"/>
        </dgm:presLayoutVars>
      </dgm:prSet>
      <dgm:spPr/>
    </dgm:pt>
    <dgm:pt modelId="{55BE2A23-4360-4E48-8C5F-9EF4DE001065}" type="pres">
      <dgm:prSet presAssocID="{84903635-EB1F-4814-B5C5-281EB203AB8D}" presName="compNode" presStyleCnt="0"/>
      <dgm:spPr/>
    </dgm:pt>
    <dgm:pt modelId="{8B74F13B-F3D6-4962-8DB1-2E362B23443A}" type="pres">
      <dgm:prSet presAssocID="{84903635-EB1F-4814-B5C5-281EB203AB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D6C05A5-8D2F-4F95-BEA1-A119690062A0}" type="pres">
      <dgm:prSet presAssocID="{84903635-EB1F-4814-B5C5-281EB203AB8D}" presName="iconSpace" presStyleCnt="0"/>
      <dgm:spPr/>
    </dgm:pt>
    <dgm:pt modelId="{CEB0F4FB-BA0B-4631-AD7E-55D1A86C59DC}" type="pres">
      <dgm:prSet presAssocID="{84903635-EB1F-4814-B5C5-281EB203AB8D}" presName="parTx" presStyleLbl="revTx" presStyleIdx="0" presStyleCnt="6">
        <dgm:presLayoutVars>
          <dgm:chMax val="0"/>
          <dgm:chPref val="0"/>
        </dgm:presLayoutVars>
      </dgm:prSet>
      <dgm:spPr/>
    </dgm:pt>
    <dgm:pt modelId="{4579A702-BE0B-4C4D-ACE9-C8D230276AFA}" type="pres">
      <dgm:prSet presAssocID="{84903635-EB1F-4814-B5C5-281EB203AB8D}" presName="txSpace" presStyleCnt="0"/>
      <dgm:spPr/>
    </dgm:pt>
    <dgm:pt modelId="{2BB872EE-95AF-4B47-9107-E624F5576B0F}" type="pres">
      <dgm:prSet presAssocID="{84903635-EB1F-4814-B5C5-281EB203AB8D}" presName="desTx" presStyleLbl="revTx" presStyleIdx="1" presStyleCnt="6">
        <dgm:presLayoutVars/>
      </dgm:prSet>
      <dgm:spPr/>
    </dgm:pt>
    <dgm:pt modelId="{846DBFC3-1FC0-4DB3-A681-8B28D24EC315}" type="pres">
      <dgm:prSet presAssocID="{152EA8E6-840E-427D-910E-6ED7870666DC}" presName="sibTrans" presStyleCnt="0"/>
      <dgm:spPr/>
    </dgm:pt>
    <dgm:pt modelId="{8B0BF3FB-7CAF-48FE-BF44-ECFDDF650595}" type="pres">
      <dgm:prSet presAssocID="{2F2C98D9-4C5B-4E73-90DA-E7F0F1EDE683}" presName="compNode" presStyleCnt="0"/>
      <dgm:spPr/>
    </dgm:pt>
    <dgm:pt modelId="{73CBB636-A7EC-4C61-A817-DD93C6E2A002}" type="pres">
      <dgm:prSet presAssocID="{2F2C98D9-4C5B-4E73-90DA-E7F0F1EDE6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 with solid fill"/>
        </a:ext>
      </dgm:extLst>
    </dgm:pt>
    <dgm:pt modelId="{A625F263-57F5-4312-B3EF-2E7C8D622ADD}" type="pres">
      <dgm:prSet presAssocID="{2F2C98D9-4C5B-4E73-90DA-E7F0F1EDE683}" presName="iconSpace" presStyleCnt="0"/>
      <dgm:spPr/>
    </dgm:pt>
    <dgm:pt modelId="{08E3F04A-A03A-4337-8B7A-7CB910327EF8}" type="pres">
      <dgm:prSet presAssocID="{2F2C98D9-4C5B-4E73-90DA-E7F0F1EDE683}" presName="parTx" presStyleLbl="revTx" presStyleIdx="2" presStyleCnt="6">
        <dgm:presLayoutVars>
          <dgm:chMax val="0"/>
          <dgm:chPref val="0"/>
        </dgm:presLayoutVars>
      </dgm:prSet>
      <dgm:spPr/>
    </dgm:pt>
    <dgm:pt modelId="{C7A60C87-11C9-4F66-B228-E658ED062525}" type="pres">
      <dgm:prSet presAssocID="{2F2C98D9-4C5B-4E73-90DA-E7F0F1EDE683}" presName="txSpace" presStyleCnt="0"/>
      <dgm:spPr/>
    </dgm:pt>
    <dgm:pt modelId="{88635A11-A919-4D50-9B5D-F556CCC84D4F}" type="pres">
      <dgm:prSet presAssocID="{2F2C98D9-4C5B-4E73-90DA-E7F0F1EDE683}" presName="desTx" presStyleLbl="revTx" presStyleIdx="3" presStyleCnt="6">
        <dgm:presLayoutVars/>
      </dgm:prSet>
      <dgm:spPr/>
    </dgm:pt>
    <dgm:pt modelId="{76188DD6-A3BE-4379-A30C-A13BD2B05BDB}" type="pres">
      <dgm:prSet presAssocID="{B6EAC5E5-69A4-4FCC-B29C-6EFC1535F6AF}" presName="sibTrans" presStyleCnt="0"/>
      <dgm:spPr/>
    </dgm:pt>
    <dgm:pt modelId="{CC8FF393-7348-4B83-9C36-6DF294610D23}" type="pres">
      <dgm:prSet presAssocID="{1106C031-2E34-4D1F-8121-B782062E3F04}" presName="compNode" presStyleCnt="0"/>
      <dgm:spPr/>
    </dgm:pt>
    <dgm:pt modelId="{B50914C8-1565-47D1-ACC7-6CF064AD4B82}" type="pres">
      <dgm:prSet presAssocID="{1106C031-2E34-4D1F-8121-B782062E3F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ED1639-AC53-4F90-9BA4-2EA4D2384396}" type="pres">
      <dgm:prSet presAssocID="{1106C031-2E34-4D1F-8121-B782062E3F04}" presName="iconSpace" presStyleCnt="0"/>
      <dgm:spPr/>
    </dgm:pt>
    <dgm:pt modelId="{3262ED8C-D6A1-4BD9-8611-4290A78B81B8}" type="pres">
      <dgm:prSet presAssocID="{1106C031-2E34-4D1F-8121-B782062E3F04}" presName="parTx" presStyleLbl="revTx" presStyleIdx="4" presStyleCnt="6">
        <dgm:presLayoutVars>
          <dgm:chMax val="0"/>
          <dgm:chPref val="0"/>
        </dgm:presLayoutVars>
      </dgm:prSet>
      <dgm:spPr/>
    </dgm:pt>
    <dgm:pt modelId="{8D2FD318-06BE-41B4-971D-6E48B3165AB7}" type="pres">
      <dgm:prSet presAssocID="{1106C031-2E34-4D1F-8121-B782062E3F04}" presName="txSpace" presStyleCnt="0"/>
      <dgm:spPr/>
    </dgm:pt>
    <dgm:pt modelId="{B34E6DCA-E179-489F-B9C6-30002858700E}" type="pres">
      <dgm:prSet presAssocID="{1106C031-2E34-4D1F-8121-B782062E3F04}" presName="desTx" presStyleLbl="revTx" presStyleIdx="5" presStyleCnt="6">
        <dgm:presLayoutVars/>
      </dgm:prSet>
      <dgm:spPr/>
    </dgm:pt>
  </dgm:ptLst>
  <dgm:cxnLst>
    <dgm:cxn modelId="{E5555202-A5D4-480A-8381-2BB6C303F92F}" srcId="{1106C031-2E34-4D1F-8121-B782062E3F04}" destId="{348B0302-6ECB-4807-A384-CC98AD4AF064}" srcOrd="0" destOrd="0" parTransId="{94AD4104-CAB8-4B5A-A703-32AD4C4EF3AD}" sibTransId="{32325426-A497-42EE-8C67-61459D4129EA}"/>
    <dgm:cxn modelId="{77312703-C8F2-4E17-91A6-2DAFAE552015}" srcId="{47FDD0E7-E379-477D-955E-FF998C5A4E4F}" destId="{84903635-EB1F-4814-B5C5-281EB203AB8D}" srcOrd="0" destOrd="0" parTransId="{FAE08709-89AF-4E6B-8741-FA17092C2850}" sibTransId="{152EA8E6-840E-427D-910E-6ED7870666DC}"/>
    <dgm:cxn modelId="{7EDAF006-A0B9-44E7-B650-4B0958DA5513}" type="presOf" srcId="{18A26784-1160-4E9B-B435-82A096202C5F}" destId="{2BB872EE-95AF-4B47-9107-E624F5576B0F}" srcOrd="0" destOrd="0" presId="urn:microsoft.com/office/officeart/2018/5/layout/CenteredIconLabelDescriptionList"/>
    <dgm:cxn modelId="{95BC4C17-86FD-485C-B6A1-D832117F45D7}" srcId="{2F2C98D9-4C5B-4E73-90DA-E7F0F1EDE683}" destId="{18699492-25F5-487D-9973-FA921AEF754F}" srcOrd="0" destOrd="0" parTransId="{38E56310-47E3-45A3-8D91-90F63FF1F97F}" sibTransId="{027CB28E-F67C-4A0A-BA41-FC8E88A0FFEA}"/>
    <dgm:cxn modelId="{EAE09118-C222-48BE-A284-369123FF4959}" type="presOf" srcId="{18699492-25F5-487D-9973-FA921AEF754F}" destId="{88635A11-A919-4D50-9B5D-F556CCC84D4F}" srcOrd="0" destOrd="0" presId="urn:microsoft.com/office/officeart/2018/5/layout/CenteredIconLabelDescriptionList"/>
    <dgm:cxn modelId="{D751C739-B915-4723-B083-0C586990CAA0}" type="presOf" srcId="{47FDD0E7-E379-477D-955E-FF998C5A4E4F}" destId="{D72B2A00-9ACF-421B-940F-89356280A047}" srcOrd="0" destOrd="0" presId="urn:microsoft.com/office/officeart/2018/5/layout/CenteredIconLabelDescriptionList"/>
    <dgm:cxn modelId="{FFA78E3E-0913-4ED0-ABD5-BEC402D5772F}" srcId="{84903635-EB1F-4814-B5C5-281EB203AB8D}" destId="{D41B4BF9-64E8-43C5-8904-08683372382A}" srcOrd="1" destOrd="0" parTransId="{75D768FE-9DA8-4EFE-9FD7-8892D45B6DE4}" sibTransId="{3A2A5E32-F2FB-4787-8DFD-CBBC27B8F567}"/>
    <dgm:cxn modelId="{EDD6995D-9A9E-4CBD-8B14-CFB07E7DBF54}" type="presOf" srcId="{02DA018A-2F9D-4C68-A351-34A08E4B03DB}" destId="{2BB872EE-95AF-4B47-9107-E624F5576B0F}" srcOrd="0" destOrd="2" presId="urn:microsoft.com/office/officeart/2018/5/layout/CenteredIconLabelDescriptionList"/>
    <dgm:cxn modelId="{72D82646-D7F7-496A-8B05-41212900CE6D}" type="presOf" srcId="{1106C031-2E34-4D1F-8121-B782062E3F04}" destId="{3262ED8C-D6A1-4BD9-8611-4290A78B81B8}" srcOrd="0" destOrd="0" presId="urn:microsoft.com/office/officeart/2018/5/layout/CenteredIconLabelDescriptionList"/>
    <dgm:cxn modelId="{A0BDF66D-7D83-4813-B5D0-5EF426AA0A31}" type="presOf" srcId="{84903635-EB1F-4814-B5C5-281EB203AB8D}" destId="{CEB0F4FB-BA0B-4631-AD7E-55D1A86C59DC}" srcOrd="0" destOrd="0" presId="urn:microsoft.com/office/officeart/2018/5/layout/CenteredIconLabelDescriptionList"/>
    <dgm:cxn modelId="{2E6ABF5A-9CAD-4F53-831C-08EE4B073094}" type="presOf" srcId="{348B0302-6ECB-4807-A384-CC98AD4AF064}" destId="{B34E6DCA-E179-489F-B9C6-30002858700E}" srcOrd="0" destOrd="0" presId="urn:microsoft.com/office/officeart/2018/5/layout/CenteredIconLabelDescriptionList"/>
    <dgm:cxn modelId="{6C816286-AE08-4606-8781-DC4D37F19CC7}" srcId="{84903635-EB1F-4814-B5C5-281EB203AB8D}" destId="{18A26784-1160-4E9B-B435-82A096202C5F}" srcOrd="0" destOrd="0" parTransId="{4D6B87BE-F389-4A34-B45C-F08C0FCB53F9}" sibTransId="{A404A53B-0481-44CE-976F-46964BEF2EB1}"/>
    <dgm:cxn modelId="{0E8CC790-F54D-4868-A134-681BCDD248DB}" type="presOf" srcId="{2F2C98D9-4C5B-4E73-90DA-E7F0F1EDE683}" destId="{08E3F04A-A03A-4337-8B7A-7CB910327EF8}" srcOrd="0" destOrd="0" presId="urn:microsoft.com/office/officeart/2018/5/layout/CenteredIconLabelDescriptionList"/>
    <dgm:cxn modelId="{A9D24EAC-86C1-4880-9292-916DC3B3AECC}" srcId="{47FDD0E7-E379-477D-955E-FF998C5A4E4F}" destId="{2F2C98D9-4C5B-4E73-90DA-E7F0F1EDE683}" srcOrd="1" destOrd="0" parTransId="{0CE4F9A3-6651-4802-8B35-C343BC24970D}" sibTransId="{B6EAC5E5-69A4-4FCC-B29C-6EFC1535F6AF}"/>
    <dgm:cxn modelId="{CC604AD7-3CA1-46AF-A53E-C14476A75F04}" srcId="{47FDD0E7-E379-477D-955E-FF998C5A4E4F}" destId="{1106C031-2E34-4D1F-8121-B782062E3F04}" srcOrd="2" destOrd="0" parTransId="{18BDE9AB-5100-472E-8BC1-CD20D6EA6914}" sibTransId="{7B485AA3-1C39-4460-BBEC-A1CCCD035BF7}"/>
    <dgm:cxn modelId="{FE9F38EA-8A55-4ED1-A172-19AC45F6D0E3}" srcId="{84903635-EB1F-4814-B5C5-281EB203AB8D}" destId="{02DA018A-2F9D-4C68-A351-34A08E4B03DB}" srcOrd="2" destOrd="0" parTransId="{7FC43C07-7250-4CFF-980A-6DFAF15A0A01}" sibTransId="{66E7E930-247C-4525-B615-95FD0C65CDE2}"/>
    <dgm:cxn modelId="{7820DBF8-7407-4CE3-A8D4-7AAD6085B4F8}" type="presOf" srcId="{D41B4BF9-64E8-43C5-8904-08683372382A}" destId="{2BB872EE-95AF-4B47-9107-E624F5576B0F}" srcOrd="0" destOrd="1" presId="urn:microsoft.com/office/officeart/2018/5/layout/CenteredIconLabelDescriptionList"/>
    <dgm:cxn modelId="{E32F13BB-42D3-43A6-91B5-50DF3896C5FB}" type="presParOf" srcId="{D72B2A00-9ACF-421B-940F-89356280A047}" destId="{55BE2A23-4360-4E48-8C5F-9EF4DE001065}" srcOrd="0" destOrd="0" presId="urn:microsoft.com/office/officeart/2018/5/layout/CenteredIconLabelDescriptionList"/>
    <dgm:cxn modelId="{A16DBFED-2586-4D7F-94C0-1A85F88ACEDD}" type="presParOf" srcId="{55BE2A23-4360-4E48-8C5F-9EF4DE001065}" destId="{8B74F13B-F3D6-4962-8DB1-2E362B23443A}" srcOrd="0" destOrd="0" presId="urn:microsoft.com/office/officeart/2018/5/layout/CenteredIconLabelDescriptionList"/>
    <dgm:cxn modelId="{3C62E8A4-C164-4C8B-8D45-C6F86DA112B5}" type="presParOf" srcId="{55BE2A23-4360-4E48-8C5F-9EF4DE001065}" destId="{9D6C05A5-8D2F-4F95-BEA1-A119690062A0}" srcOrd="1" destOrd="0" presId="urn:microsoft.com/office/officeart/2018/5/layout/CenteredIconLabelDescriptionList"/>
    <dgm:cxn modelId="{92B63711-E11D-4352-9CEE-102BC6F8AC4F}" type="presParOf" srcId="{55BE2A23-4360-4E48-8C5F-9EF4DE001065}" destId="{CEB0F4FB-BA0B-4631-AD7E-55D1A86C59DC}" srcOrd="2" destOrd="0" presId="urn:microsoft.com/office/officeart/2018/5/layout/CenteredIconLabelDescriptionList"/>
    <dgm:cxn modelId="{D4A9312F-C623-40C5-BA62-2E97016D9FC2}" type="presParOf" srcId="{55BE2A23-4360-4E48-8C5F-9EF4DE001065}" destId="{4579A702-BE0B-4C4D-ACE9-C8D230276AFA}" srcOrd="3" destOrd="0" presId="urn:microsoft.com/office/officeart/2018/5/layout/CenteredIconLabelDescriptionList"/>
    <dgm:cxn modelId="{911F7790-CEFE-40E3-8F27-1FC5B33C3354}" type="presParOf" srcId="{55BE2A23-4360-4E48-8C5F-9EF4DE001065}" destId="{2BB872EE-95AF-4B47-9107-E624F5576B0F}" srcOrd="4" destOrd="0" presId="urn:microsoft.com/office/officeart/2018/5/layout/CenteredIconLabelDescriptionList"/>
    <dgm:cxn modelId="{2216D8C1-8870-4A93-B5C9-4068177C11E5}" type="presParOf" srcId="{D72B2A00-9ACF-421B-940F-89356280A047}" destId="{846DBFC3-1FC0-4DB3-A681-8B28D24EC315}" srcOrd="1" destOrd="0" presId="urn:microsoft.com/office/officeart/2018/5/layout/CenteredIconLabelDescriptionList"/>
    <dgm:cxn modelId="{9F5A49AA-5B9D-4B5D-AB25-F55B9916E8BC}" type="presParOf" srcId="{D72B2A00-9ACF-421B-940F-89356280A047}" destId="{8B0BF3FB-7CAF-48FE-BF44-ECFDDF650595}" srcOrd="2" destOrd="0" presId="urn:microsoft.com/office/officeart/2018/5/layout/CenteredIconLabelDescriptionList"/>
    <dgm:cxn modelId="{2E98E536-FBC9-4BEA-A677-9FDE0958BE95}" type="presParOf" srcId="{8B0BF3FB-7CAF-48FE-BF44-ECFDDF650595}" destId="{73CBB636-A7EC-4C61-A817-DD93C6E2A002}" srcOrd="0" destOrd="0" presId="urn:microsoft.com/office/officeart/2018/5/layout/CenteredIconLabelDescriptionList"/>
    <dgm:cxn modelId="{C3649FB0-18CD-43D8-80CC-0D1F8FA34797}" type="presParOf" srcId="{8B0BF3FB-7CAF-48FE-BF44-ECFDDF650595}" destId="{A625F263-57F5-4312-B3EF-2E7C8D622ADD}" srcOrd="1" destOrd="0" presId="urn:microsoft.com/office/officeart/2018/5/layout/CenteredIconLabelDescriptionList"/>
    <dgm:cxn modelId="{3409F501-DD2C-4F84-9CC1-954361D018F6}" type="presParOf" srcId="{8B0BF3FB-7CAF-48FE-BF44-ECFDDF650595}" destId="{08E3F04A-A03A-4337-8B7A-7CB910327EF8}" srcOrd="2" destOrd="0" presId="urn:microsoft.com/office/officeart/2018/5/layout/CenteredIconLabelDescriptionList"/>
    <dgm:cxn modelId="{B1F037D9-EB37-480B-B188-475B357BD69A}" type="presParOf" srcId="{8B0BF3FB-7CAF-48FE-BF44-ECFDDF650595}" destId="{C7A60C87-11C9-4F66-B228-E658ED062525}" srcOrd="3" destOrd="0" presId="urn:microsoft.com/office/officeart/2018/5/layout/CenteredIconLabelDescriptionList"/>
    <dgm:cxn modelId="{C4F96FC3-B4B1-4893-8B20-26A061B2801E}" type="presParOf" srcId="{8B0BF3FB-7CAF-48FE-BF44-ECFDDF650595}" destId="{88635A11-A919-4D50-9B5D-F556CCC84D4F}" srcOrd="4" destOrd="0" presId="urn:microsoft.com/office/officeart/2018/5/layout/CenteredIconLabelDescriptionList"/>
    <dgm:cxn modelId="{4AD85921-6982-4633-981D-DC053C071561}" type="presParOf" srcId="{D72B2A00-9ACF-421B-940F-89356280A047}" destId="{76188DD6-A3BE-4379-A30C-A13BD2B05BDB}" srcOrd="3" destOrd="0" presId="urn:microsoft.com/office/officeart/2018/5/layout/CenteredIconLabelDescriptionList"/>
    <dgm:cxn modelId="{465DB668-39F3-4255-A310-940E14BE5235}" type="presParOf" srcId="{D72B2A00-9ACF-421B-940F-89356280A047}" destId="{CC8FF393-7348-4B83-9C36-6DF294610D23}" srcOrd="4" destOrd="0" presId="urn:microsoft.com/office/officeart/2018/5/layout/CenteredIconLabelDescriptionList"/>
    <dgm:cxn modelId="{9D3C733E-A7CA-4F82-94DE-666F1FB947C0}" type="presParOf" srcId="{CC8FF393-7348-4B83-9C36-6DF294610D23}" destId="{B50914C8-1565-47D1-ACC7-6CF064AD4B82}" srcOrd="0" destOrd="0" presId="urn:microsoft.com/office/officeart/2018/5/layout/CenteredIconLabelDescriptionList"/>
    <dgm:cxn modelId="{04569D54-B001-46E6-AD83-D8753AE4895B}" type="presParOf" srcId="{CC8FF393-7348-4B83-9C36-6DF294610D23}" destId="{4BED1639-AC53-4F90-9BA4-2EA4D2384396}" srcOrd="1" destOrd="0" presId="urn:microsoft.com/office/officeart/2018/5/layout/CenteredIconLabelDescriptionList"/>
    <dgm:cxn modelId="{E0E34413-4F15-4C17-906C-140BCF124B82}" type="presParOf" srcId="{CC8FF393-7348-4B83-9C36-6DF294610D23}" destId="{3262ED8C-D6A1-4BD9-8611-4290A78B81B8}" srcOrd="2" destOrd="0" presId="urn:microsoft.com/office/officeart/2018/5/layout/CenteredIconLabelDescriptionList"/>
    <dgm:cxn modelId="{A88763C4-D839-4D61-A81E-80362330FB43}" type="presParOf" srcId="{CC8FF393-7348-4B83-9C36-6DF294610D23}" destId="{8D2FD318-06BE-41B4-971D-6E48B3165AB7}" srcOrd="3" destOrd="0" presId="urn:microsoft.com/office/officeart/2018/5/layout/CenteredIconLabelDescriptionList"/>
    <dgm:cxn modelId="{F2548799-D39C-4313-8C70-23E2EE707857}" type="presParOf" srcId="{CC8FF393-7348-4B83-9C36-6DF294610D23}" destId="{B34E6DCA-E179-489F-B9C6-30002858700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4F13B-F3D6-4962-8DB1-2E362B23443A}">
      <dsp:nvSpPr>
        <dsp:cNvPr id="0" name=""/>
        <dsp:cNvSpPr/>
      </dsp:nvSpPr>
      <dsp:spPr>
        <a:xfrm>
          <a:off x="986794" y="320473"/>
          <a:ext cx="1053236" cy="1053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0F4FB-BA0B-4631-AD7E-55D1A86C59DC}">
      <dsp:nvSpPr>
        <dsp:cNvPr id="0" name=""/>
        <dsp:cNvSpPr/>
      </dsp:nvSpPr>
      <dsp:spPr>
        <a:xfrm>
          <a:off x="8789" y="1501173"/>
          <a:ext cx="3009245" cy="4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kern="1200"/>
            <a:t>Front End</a:t>
          </a:r>
        </a:p>
      </dsp:txBody>
      <dsp:txXfrm>
        <a:off x="8789" y="1501173"/>
        <a:ext cx="3009245" cy="451386"/>
      </dsp:txXfrm>
    </dsp:sp>
    <dsp:sp modelId="{2BB872EE-95AF-4B47-9107-E624F5576B0F}">
      <dsp:nvSpPr>
        <dsp:cNvPr id="0" name=""/>
        <dsp:cNvSpPr/>
      </dsp:nvSpPr>
      <dsp:spPr>
        <a:xfrm>
          <a:off x="8789" y="2011845"/>
          <a:ext cx="3009245" cy="1272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srgbClr val="F4EDD8"/>
              </a:solidFill>
            </a:rPr>
            <a:t>HTML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srgbClr val="F4EDD8"/>
              </a:solidFill>
            </a:rPr>
            <a:t>CSS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srgbClr val="F4EDD8"/>
              </a:solidFill>
            </a:rPr>
            <a:t>Java Script</a:t>
          </a:r>
          <a:endParaRPr lang="en-IN" sz="1700" kern="1200">
            <a:solidFill>
              <a:srgbClr val="F4EDD8"/>
            </a:solidFill>
          </a:endParaRPr>
        </a:p>
      </dsp:txBody>
      <dsp:txXfrm>
        <a:off x="8789" y="2011845"/>
        <a:ext cx="3009245" cy="1272897"/>
      </dsp:txXfrm>
    </dsp:sp>
    <dsp:sp modelId="{73CBB636-A7EC-4C61-A817-DD93C6E2A002}">
      <dsp:nvSpPr>
        <dsp:cNvPr id="0" name=""/>
        <dsp:cNvSpPr/>
      </dsp:nvSpPr>
      <dsp:spPr>
        <a:xfrm>
          <a:off x="4522657" y="320473"/>
          <a:ext cx="1053236" cy="1053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3F04A-A03A-4337-8B7A-7CB910327EF8}">
      <dsp:nvSpPr>
        <dsp:cNvPr id="0" name=""/>
        <dsp:cNvSpPr/>
      </dsp:nvSpPr>
      <dsp:spPr>
        <a:xfrm>
          <a:off x="3544653" y="1501173"/>
          <a:ext cx="3009245" cy="4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kern="1200"/>
            <a:t>Back End</a:t>
          </a:r>
        </a:p>
      </dsp:txBody>
      <dsp:txXfrm>
        <a:off x="3544653" y="1501173"/>
        <a:ext cx="3009245" cy="451386"/>
      </dsp:txXfrm>
    </dsp:sp>
    <dsp:sp modelId="{88635A11-A919-4D50-9B5D-F556CCC84D4F}">
      <dsp:nvSpPr>
        <dsp:cNvPr id="0" name=""/>
        <dsp:cNvSpPr/>
      </dsp:nvSpPr>
      <dsp:spPr>
        <a:xfrm>
          <a:off x="3544653" y="2011845"/>
          <a:ext cx="3009245" cy="1272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srgbClr val="F4EDD8"/>
              </a:solidFill>
            </a:rPr>
            <a:t>Flask using Python</a:t>
          </a:r>
        </a:p>
      </dsp:txBody>
      <dsp:txXfrm>
        <a:off x="3544653" y="2011845"/>
        <a:ext cx="3009245" cy="1272897"/>
      </dsp:txXfrm>
    </dsp:sp>
    <dsp:sp modelId="{B50914C8-1565-47D1-ACC7-6CF064AD4B82}">
      <dsp:nvSpPr>
        <dsp:cNvPr id="0" name=""/>
        <dsp:cNvSpPr/>
      </dsp:nvSpPr>
      <dsp:spPr>
        <a:xfrm>
          <a:off x="8058521" y="320473"/>
          <a:ext cx="1053236" cy="1053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2ED8C-D6A1-4BD9-8611-4290A78B81B8}">
      <dsp:nvSpPr>
        <dsp:cNvPr id="0" name=""/>
        <dsp:cNvSpPr/>
      </dsp:nvSpPr>
      <dsp:spPr>
        <a:xfrm>
          <a:off x="7080516" y="1501173"/>
          <a:ext cx="3009245" cy="4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kern="1200"/>
            <a:t>Database</a:t>
          </a:r>
        </a:p>
      </dsp:txBody>
      <dsp:txXfrm>
        <a:off x="7080516" y="1501173"/>
        <a:ext cx="3009245" cy="451386"/>
      </dsp:txXfrm>
    </dsp:sp>
    <dsp:sp modelId="{B34E6DCA-E179-489F-B9C6-30002858700E}">
      <dsp:nvSpPr>
        <dsp:cNvPr id="0" name=""/>
        <dsp:cNvSpPr/>
      </dsp:nvSpPr>
      <dsp:spPr>
        <a:xfrm>
          <a:off x="7080516" y="2011845"/>
          <a:ext cx="3009245" cy="1272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srgbClr val="F4EDD8"/>
              </a:solidFill>
            </a:rPr>
            <a:t>Microsoft SQL Server</a:t>
          </a:r>
        </a:p>
      </dsp:txBody>
      <dsp:txXfrm>
        <a:off x="7080516" y="2011845"/>
        <a:ext cx="3009245" cy="1272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7.svg"/><Relationship Id="rId4" Type="http://schemas.openxmlformats.org/officeDocument/2006/relationships/diagramData" Target="../diagrams/data1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arking lot full of cars&#10;&#10;Description automatically generated with medium confidence">
            <a:extLst>
              <a:ext uri="{FF2B5EF4-FFF2-40B4-BE49-F238E27FC236}">
                <a16:creationId xmlns:a16="http://schemas.microsoft.com/office/drawing/2014/main" id="{D2EE9998-05B7-7554-ADF2-297FDD787D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" b="137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3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1" y="3496574"/>
            <a:ext cx="7119258" cy="10524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Magneto" panose="020B0604020202020204" pitchFamily="82" charset="0"/>
              </a:rPr>
              <a:t>Used Cars Central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rking lot full of cars&#10;&#10;Description automatically generated with medium confidence">
            <a:extLst>
              <a:ext uri="{FF2B5EF4-FFF2-40B4-BE49-F238E27FC236}">
                <a16:creationId xmlns:a16="http://schemas.microsoft.com/office/drawing/2014/main" id="{035E8ABE-6BF5-D1C9-6EFD-A21B7ADF69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34" r="30766" b="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182" y="352295"/>
            <a:ext cx="4960218" cy="102870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latin typeface="Gabriola" panose="04040605051002020D02" pitchFamily="82" charset="0"/>
              </a:rPr>
              <a:t>Presentation 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550274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Gabriola" panose="04040605051002020D02" pitchFamily="82" charset="0"/>
              </a:rPr>
              <a:t>Team Introduction</a:t>
            </a:r>
          </a:p>
          <a:p>
            <a:r>
              <a:rPr lang="en-US" sz="3200" dirty="0">
                <a:latin typeface="Gabriola" panose="04040605051002020D02" pitchFamily="82" charset="0"/>
              </a:rPr>
              <a:t>Scope of the Project</a:t>
            </a:r>
          </a:p>
          <a:p>
            <a:r>
              <a:rPr lang="en-US" sz="3200" dirty="0">
                <a:latin typeface="Gabriola" panose="04040605051002020D02" pitchFamily="82" charset="0"/>
              </a:rPr>
              <a:t>Tech Stack</a:t>
            </a:r>
          </a:p>
          <a:p>
            <a:r>
              <a:rPr lang="en-US" sz="3200" dirty="0">
                <a:latin typeface="Gabriola" panose="04040605051002020D02" pitchFamily="82" charset="0"/>
              </a:rPr>
              <a:t>Demo </a:t>
            </a:r>
          </a:p>
          <a:p>
            <a:r>
              <a:rPr lang="en-US" sz="3200" dirty="0">
                <a:latin typeface="Gabriola" panose="04040605051002020D02" pitchFamily="82" charset="0"/>
              </a:rPr>
              <a:t>Future Enhancements</a:t>
            </a:r>
          </a:p>
          <a:p>
            <a:endParaRPr lang="en-US" sz="3200" dirty="0">
              <a:latin typeface="Gabriola" panose="04040605051002020D02" pitchFamily="82" charset="0"/>
            </a:endParaRPr>
          </a:p>
          <a:p>
            <a:endParaRPr lang="en-US" sz="3200" dirty="0">
              <a:latin typeface="Gabriola" panose="04040605051002020D02" pitchFamily="82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5482-2E18-EA4E-F763-3AE9FE63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871" y="266021"/>
            <a:ext cx="4820255" cy="962025"/>
          </a:xfrm>
        </p:spPr>
        <p:txBody>
          <a:bodyPr/>
          <a:lstStyle/>
          <a:p>
            <a:r>
              <a:rPr lang="en-IN" dirty="0"/>
              <a:t>Meet Our Team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7D8C1C-31A2-03F1-9479-89CDB4A2CA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7" t="28974" r="30097"/>
          <a:stretch/>
        </p:blipFill>
        <p:spPr bwMode="auto">
          <a:xfrm>
            <a:off x="1009347" y="1566193"/>
            <a:ext cx="2676525" cy="37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outdoor, person, tree&#10;&#10;Description automatically generated">
            <a:extLst>
              <a:ext uri="{FF2B5EF4-FFF2-40B4-BE49-F238E27FC236}">
                <a16:creationId xmlns:a16="http://schemas.microsoft.com/office/drawing/2014/main" id="{EAF22568-25D8-05ED-16A0-B57D4A15C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7" t="7917" r="6160" b="6805"/>
          <a:stretch/>
        </p:blipFill>
        <p:spPr>
          <a:xfrm>
            <a:off x="4850751" y="1566193"/>
            <a:ext cx="2676525" cy="3725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257CA9-F3BF-8F9F-C2FB-F22892B8FC9F}"/>
              </a:ext>
            </a:extLst>
          </p:cNvPr>
          <p:cNvSpPr txBox="1"/>
          <p:nvPr/>
        </p:nvSpPr>
        <p:spPr>
          <a:xfrm>
            <a:off x="1009346" y="5648324"/>
            <a:ext cx="267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4EDD8"/>
                </a:solidFill>
                <a:latin typeface="Gabriola" panose="04040605051002020D02" pitchFamily="82" charset="0"/>
              </a:rPr>
              <a:t>Revanth Posina</a:t>
            </a:r>
          </a:p>
          <a:p>
            <a:pPr algn="ctr"/>
            <a:r>
              <a:rPr lang="en-IN" sz="2400" dirty="0">
                <a:solidFill>
                  <a:srgbClr val="F4EDD8"/>
                </a:solidFill>
                <a:latin typeface="Gabriola" panose="04040605051002020D02" pitchFamily="82" charset="0"/>
              </a:rPr>
              <a:t>rposina@iu.edu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59770-F34F-C120-523D-F12BC53438EA}"/>
              </a:ext>
            </a:extLst>
          </p:cNvPr>
          <p:cNvSpPr txBox="1"/>
          <p:nvPr/>
        </p:nvSpPr>
        <p:spPr>
          <a:xfrm>
            <a:off x="4850751" y="5642293"/>
            <a:ext cx="267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4EDD8"/>
                </a:solidFill>
                <a:latin typeface="Gabriola" panose="04040605051002020D02" pitchFamily="82" charset="0"/>
              </a:rPr>
              <a:t>Syam Prajwal Kammula</a:t>
            </a:r>
          </a:p>
          <a:p>
            <a:pPr algn="ctr"/>
            <a:r>
              <a:rPr lang="en-IN" sz="2400" dirty="0">
                <a:solidFill>
                  <a:srgbClr val="F4EDD8"/>
                </a:solidFill>
                <a:latin typeface="Gabriola" panose="04040605051002020D02" pitchFamily="82" charset="0"/>
              </a:rPr>
              <a:t>skammul@iu.edu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908CE-C143-FA40-2DE7-3C882265D8FB}"/>
              </a:ext>
            </a:extLst>
          </p:cNvPr>
          <p:cNvSpPr txBox="1"/>
          <p:nvPr/>
        </p:nvSpPr>
        <p:spPr>
          <a:xfrm>
            <a:off x="8506129" y="5648322"/>
            <a:ext cx="267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4EDD8"/>
                </a:solidFill>
                <a:latin typeface="Gabriola" panose="04040605051002020D02" pitchFamily="82" charset="0"/>
              </a:rPr>
              <a:t>Ram Kiran Devireddy</a:t>
            </a:r>
          </a:p>
          <a:p>
            <a:pPr algn="ctr"/>
            <a:r>
              <a:rPr lang="en-IN" sz="2400" dirty="0">
                <a:solidFill>
                  <a:srgbClr val="F4EDD8"/>
                </a:solidFill>
                <a:latin typeface="Gabriola" panose="04040605051002020D02" pitchFamily="82" charset="0"/>
              </a:rPr>
              <a:t>radevir@iu.edu</a:t>
            </a:r>
          </a:p>
        </p:txBody>
      </p:sp>
      <p:pic>
        <p:nvPicPr>
          <p:cNvPr id="12" name="Picture 11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0B279E4-14B8-3E2B-2351-18F58E868A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11" r="16669" b="1146"/>
          <a:stretch/>
        </p:blipFill>
        <p:spPr>
          <a:xfrm>
            <a:off x="8506127" y="1566193"/>
            <a:ext cx="2676526" cy="374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4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arking lot full of cars&#10;&#10;Description automatically generated with medium confidence">
            <a:extLst>
              <a:ext uri="{FF2B5EF4-FFF2-40B4-BE49-F238E27FC236}">
                <a16:creationId xmlns:a16="http://schemas.microsoft.com/office/drawing/2014/main" id="{36045EC4-00EF-4A4A-69C7-26D65E11A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93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CC8A4-7104-2C42-8B43-FBE83931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72" y="586660"/>
            <a:ext cx="10098553" cy="889691"/>
          </a:xfrm>
        </p:spPr>
        <p:txBody>
          <a:bodyPr>
            <a:normAutofit/>
          </a:bodyPr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ABA9-7BDA-E01F-135F-CA5E954E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875" y="1320809"/>
            <a:ext cx="10098552" cy="4893839"/>
          </a:xfrm>
        </p:spPr>
        <p:txBody>
          <a:bodyPr anchor="ctr">
            <a:normAutofit lnSpcReduction="10000"/>
          </a:bodyPr>
          <a:lstStyle/>
          <a:p>
            <a:r>
              <a:rPr lang="en-IN" dirty="0"/>
              <a:t>What is Used Cars Central?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Used car central is an online hub where sellers and buyers can come together to get the best deals.</a:t>
            </a:r>
          </a:p>
          <a:p>
            <a:r>
              <a:rPr lang="en-IN" dirty="0"/>
              <a:t>Who can access the application?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Any user who is trying to sell his/her car or buy a used car can register on our website and access the car listings.</a:t>
            </a:r>
          </a:p>
          <a:p>
            <a:r>
              <a:rPr lang="en-IN" dirty="0"/>
              <a:t>How can users access our application?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As it is a web-based application, the only things which a user needs are a modern world browser and an internet connection.</a:t>
            </a:r>
          </a:p>
          <a:p>
            <a:r>
              <a:rPr lang="en-IN" dirty="0"/>
              <a:t>What can be seen on the application?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All available cars are listed here with the details of the car and owner. One can also find the list of cars he/she has listed to sell.</a:t>
            </a:r>
          </a:p>
        </p:txBody>
      </p:sp>
    </p:spTree>
    <p:extLst>
      <p:ext uri="{BB962C8B-B14F-4D97-AF65-F5344CB8AC3E}">
        <p14:creationId xmlns:p14="http://schemas.microsoft.com/office/powerpoint/2010/main" val="41255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arking lot full of cars&#10;&#10;Description automatically generated with medium confidence">
            <a:extLst>
              <a:ext uri="{FF2B5EF4-FFF2-40B4-BE49-F238E27FC236}">
                <a16:creationId xmlns:a16="http://schemas.microsoft.com/office/drawing/2014/main" id="{8E56A95E-0A9E-9586-CAF5-6EEEA9482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E0744-A5AB-EE8D-2AF1-B6A98EC6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>
            <a:normAutofit/>
          </a:bodyPr>
          <a:lstStyle/>
          <a:p>
            <a:r>
              <a:rPr lang="en-IN" dirty="0"/>
              <a:t>Tech Stack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5BDBF7-59B4-092F-310C-AF95584B6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128011"/>
              </p:ext>
            </p:extLst>
          </p:nvPr>
        </p:nvGraphicFramePr>
        <p:xfrm>
          <a:off x="1041400" y="2185984"/>
          <a:ext cx="10098552" cy="360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Graphic 15" descr="Syncing cloud with solid fill">
            <a:extLst>
              <a:ext uri="{FF2B5EF4-FFF2-40B4-BE49-F238E27FC236}">
                <a16:creationId xmlns:a16="http://schemas.microsoft.com/office/drawing/2014/main" id="{67DCBA56-6980-607E-CD25-8C81F546C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3706" y="586660"/>
            <a:ext cx="1065828" cy="10658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65C792-DA88-107E-2375-DA1753F682B6}"/>
              </a:ext>
            </a:extLst>
          </p:cNvPr>
          <p:cNvSpPr txBox="1"/>
          <p:nvPr/>
        </p:nvSpPr>
        <p:spPr>
          <a:xfrm>
            <a:off x="9684106" y="1385975"/>
            <a:ext cx="104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4EDD8"/>
                </a:solidFill>
              </a:rPr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21581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arking lot full of cars&#10;&#10;Description automatically generated with medium confidence">
            <a:extLst>
              <a:ext uri="{FF2B5EF4-FFF2-40B4-BE49-F238E27FC236}">
                <a16:creationId xmlns:a16="http://schemas.microsoft.com/office/drawing/2014/main" id="{7967C880-926A-9064-04A8-D7A4D7B77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1DC198-6237-1EB0-B90D-290E74E0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751" y="3686498"/>
            <a:ext cx="6436104" cy="10524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latin typeface="Magneto" panose="04030805050802020D02" pitchFamily="82" charset="0"/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295109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arking lot full of cars&#10;&#10;Description automatically generated with medium confidence">
            <a:extLst>
              <a:ext uri="{FF2B5EF4-FFF2-40B4-BE49-F238E27FC236}">
                <a16:creationId xmlns:a16="http://schemas.microsoft.com/office/drawing/2014/main" id="{CB73CC36-7E9F-F0FE-3B44-7922F9173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93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25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76AC4-540E-28BA-C7F9-1283AEC5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>
            <a:normAutofit/>
          </a:bodyPr>
          <a:lstStyle/>
          <a:p>
            <a:r>
              <a:rPr lang="en-IN" dirty="0"/>
              <a:t>Future Enhancements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F0BE-B506-5B90-A236-EC70D3503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647825"/>
            <a:ext cx="10098552" cy="41433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Can integrate a payment feature in the application to ease the sale.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Can implement a chat functionality for better communication between the parties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Can update the frontend of the project to a more sophisticated framework for better security, appearance and process flow.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Can integrate a real time geo locator for more precise location of the vehicle so that the buyers can search for the vehicles with in the desired range.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Can implement criteria based search to get the results which match the specific user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61682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arking lot full of cars&#10;&#10;Description automatically generated with medium confidence">
            <a:extLst>
              <a:ext uri="{FF2B5EF4-FFF2-40B4-BE49-F238E27FC236}">
                <a16:creationId xmlns:a16="http://schemas.microsoft.com/office/drawing/2014/main" id="{7967C880-926A-9064-04A8-D7A4D7B77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9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1DC198-6237-1EB0-B90D-290E74E0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200" y="3686498"/>
            <a:ext cx="5420946" cy="10524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latin typeface="Magneto" panose="04030805050802020D02" pitchFamily="82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84311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Quadratic collection</Template>
  <TotalTime>81</TotalTime>
  <Words>291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Gabriola</vt:lpstr>
      <vt:lpstr>Goudy Old Style</vt:lpstr>
      <vt:lpstr>Magneto</vt:lpstr>
      <vt:lpstr>Wingdings</vt:lpstr>
      <vt:lpstr>Wingdings 2</vt:lpstr>
      <vt:lpstr>SlateVTI</vt:lpstr>
      <vt:lpstr>Used Cars Central</vt:lpstr>
      <vt:lpstr>Presentation Overview</vt:lpstr>
      <vt:lpstr>Meet Our Team</vt:lpstr>
      <vt:lpstr>Scope of the Project</vt:lpstr>
      <vt:lpstr>Tech Stack</vt:lpstr>
      <vt:lpstr>Project Demo</vt:lpstr>
      <vt:lpstr>Future Enhancements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Cars Central</dc:title>
  <dc:creator>Syam Prajwal Kammula</dc:creator>
  <cp:lastModifiedBy>Syam Prajwal Kammula</cp:lastModifiedBy>
  <cp:revision>11</cp:revision>
  <dcterms:created xsi:type="dcterms:W3CDTF">2023-04-24T02:42:47Z</dcterms:created>
  <dcterms:modified xsi:type="dcterms:W3CDTF">2023-04-24T04:04:09Z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