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938fe50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938fe50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98b7cd6e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98b7cd6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938fe50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938fe50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98b7cd6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98b7cd6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98b7cd6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98b7cd6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7a992f7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7a992f7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7a992f7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7a992f7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38fe50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938fe5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8b7cd6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8b7cd6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38fe50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938fe50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98b7cd6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98b7cd6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938fe50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938fe50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8b7cd6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8b7cd6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wnload.geonames.org/export/zi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</a:rPr>
              <a:t>Analyzing Neighborhoods and Recommending an area to start a restaurant in Brooklyn, New York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7650" y="1245375"/>
            <a:ext cx="76887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Elbow Method to Determine the best value of K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1833750"/>
            <a:ext cx="63150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1339300"/>
            <a:ext cx="76887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the number of clusters is determined, kmeans is applied to the dataset and clustered.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clustered we can visualise the data by assigning different colors to different clusters using folium as shown in the next diagram.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clusters give a good indication about the similarities between the different neighborhoods in the dataset.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93575" y="1266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Clustered Neighborhoods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37" y="1784750"/>
            <a:ext cx="5906324" cy="317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Conclusion: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clusters were examined and the neighborhoods in first and sixth cluster are best suited to start a restaurant depending on the new restaurant’s cuisine as the venues in these clusters are mostly made up of either italian or carribean restaurant.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Valuable insights were gained into the venues and popular places in Brooklyn, New york and a better understanding of the diverse places and their influence on a new restaurant.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2637900" y="2210100"/>
            <a:ext cx="3868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Lato"/>
                <a:ea typeface="Lato"/>
                <a:cs typeface="Lato"/>
                <a:sym typeface="Lato"/>
              </a:rPr>
              <a:t>Thank You</a:t>
            </a:r>
            <a:endParaRPr sz="3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27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 is a borough of New York City, in the American state of New York. It is the most-populous county in the state, the second-most densely populated county in the United States, and New York City's most populous borough, with an estimated residents of over 2 million in 2020.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Although it is New York's most populated borough it has a land area of only 70.82 square miles(183 sqaure km) making it New York's fourth smallest county with respect to land area.Since the 2010s, Brooklyn has evolved into a thriving hub of entrepreneurship, high technology start-up firms, postmodern art and design.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aim of this project is to recommend a Neighborhood to start a restaurant in this thriving hub that will be self sufficient.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 used in this project is a dataset downloaded from New York City Department of finance and consists of properties that were sold from January 2020 to December 2020.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dataset also consists of various columns such as tax class, address, neighborhood, lot number, block number, land square feet and many more in the form of an excel sheet.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target Variable in the datasheet is the Neighborhood,  Address and zip code as they will be useful to retrieve the nearby venues in order to cluster them.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1339300"/>
            <a:ext cx="76887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second set of data is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GeoNames</a:t>
            </a:r>
            <a:r>
              <a:rPr lang="en"/>
              <a:t> website which provides Latitude and Longitude for a given zip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dataset contains zip codes of every state in USA along with the geographical co-ordinates and hence had to be filtered to our requirements.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third Dataset is from Foursquare api which retrieves all the venues, ratings, tips etc for a given location within the given radius.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tell if a location is suitable to open a restaurant by collecting and analyzing the most common venues and their characteristics for the said location.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from the Foursquare Api is retrieve via a URL which is then unpacked to get all the venues nearby and also photos of the venues if needed.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project exploratory data analysis is done on Brooklyn, New york to determine which neighborhood is most suitable to start a new restaurant.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the Brooklyn dataset is cleaned for errors and combined with another dataset containing Co-ordinates  for every neighborhood according to the zip codes and visualised.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Foursquare Api is used to fetch the nearby venues in every neighborhood and the top most common venues is identified.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Neighborhood data and the venues data are combined and unsupervised clustering is done by KMeans clustering to get the Neighborhoods with similar venues.</a:t>
            </a:r>
            <a:endParaRPr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After clustering each neighborhood is examined and analyzed to choose the best cluster to start a new restaurant based only on the other venues in that cluster.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7650" y="114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86700" y="1637175"/>
            <a:ext cx="76887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Visualising all the Neighborhoods in the data frame using folium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425" y="1980375"/>
            <a:ext cx="4853140" cy="28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1382050"/>
            <a:ext cx="76887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Once the dataset is visualised, Foursquare api is used to get nearby venues to each of the neighborhood.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result from the api is then converted to a dataframe with decreasing number of most common venue in that area as shown in the next slide.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05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7650" y="1590275"/>
            <a:ext cx="76887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cleaning of the data is done, the following dataset was used for clustering.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988" y="2072975"/>
            <a:ext cx="6776027" cy="27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Neighborhood: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Dataset with the most common venues was formed, the neighborhood will be clustered using KMeans.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Kmeans is a type of unsupervised learning algorithm which is somewhat related to K-Nearest Neighbor algorithm.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algorithm needs the number of clusters to be initialised, but to choose the number of clusters we use a technique called elbow method as shown in the next diagram.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method the point of inflection(k=6) of the curve gives a good indication that the model fits best for that value of 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