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80" r:id="rId8"/>
    <p:sldId id="269" r:id="rId9"/>
    <p:sldId id="272" r:id="rId10"/>
    <p:sldId id="273" r:id="rId11"/>
    <p:sldId id="275" r:id="rId12"/>
    <p:sldId id="276" r:id="rId13"/>
    <p:sldId id="277" r:id="rId14"/>
    <p:sldId id="278" r:id="rId15"/>
    <p:sldId id="279" r:id="rId16"/>
    <p:sldId id="281"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ajw\TAMUC\MSBA\Fall%202022\Business%20Analytics%20for%20Managers\Final%20Project\Final_Project_Data\Final_Project_Data_Regressi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Happiness</a:t>
            </a:r>
            <a:r>
              <a:rPr lang="en-US" baseline="0"/>
              <a:t> Score Vs HS Cap</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Validation!$I$1</c:f>
              <c:strCache>
                <c:ptCount val="1"/>
                <c:pt idx="0">
                  <c:v>happiness_score</c:v>
                </c:pt>
              </c:strCache>
            </c:strRef>
          </c:tx>
          <c:spPr>
            <a:ln w="28575" cap="rnd">
              <a:solidFill>
                <a:schemeClr val="accent1"/>
              </a:solidFill>
              <a:round/>
            </a:ln>
            <a:effectLst/>
          </c:spPr>
          <c:marker>
            <c:symbol val="none"/>
          </c:marker>
          <c:val>
            <c:numRef>
              <c:f>Validation!$I$2:$I$399</c:f>
              <c:numCache>
                <c:formatCode>General</c:formatCode>
                <c:ptCount val="398"/>
                <c:pt idx="0">
                  <c:v>7.5370001789999996</c:v>
                </c:pt>
                <c:pt idx="1">
                  <c:v>7.521999836</c:v>
                </c:pt>
                <c:pt idx="2">
                  <c:v>7.5040001869999999</c:v>
                </c:pt>
                <c:pt idx="3">
                  <c:v>7.4939999579999999</c:v>
                </c:pt>
                <c:pt idx="4">
                  <c:v>7.4689998629999996</c:v>
                </c:pt>
                <c:pt idx="5">
                  <c:v>7.3769998550000002</c:v>
                </c:pt>
                <c:pt idx="6">
                  <c:v>7.3159999850000004</c:v>
                </c:pt>
                <c:pt idx="7">
                  <c:v>7.3140001300000002</c:v>
                </c:pt>
                <c:pt idx="8">
                  <c:v>7.2839999200000003</c:v>
                </c:pt>
                <c:pt idx="9">
                  <c:v>7.2839999200000003</c:v>
                </c:pt>
                <c:pt idx="10">
                  <c:v>7.2129998210000004</c:v>
                </c:pt>
                <c:pt idx="11">
                  <c:v>7.0789999960000003</c:v>
                </c:pt>
                <c:pt idx="12">
                  <c:v>7.0060000420000001</c:v>
                </c:pt>
                <c:pt idx="13">
                  <c:v>6.9930000310000002</c:v>
                </c:pt>
                <c:pt idx="14">
                  <c:v>6.9770002370000004</c:v>
                </c:pt>
                <c:pt idx="15">
                  <c:v>6.9510002139999996</c:v>
                </c:pt>
                <c:pt idx="16">
                  <c:v>6.8909997939999998</c:v>
                </c:pt>
                <c:pt idx="17">
                  <c:v>6.8629999159999997</c:v>
                </c:pt>
                <c:pt idx="18">
                  <c:v>6.7140002250000004</c:v>
                </c:pt>
                <c:pt idx="19">
                  <c:v>6.6519999500000004</c:v>
                </c:pt>
                <c:pt idx="20">
                  <c:v>6.6479997629999996</c:v>
                </c:pt>
                <c:pt idx="21">
                  <c:v>6.6350002290000001</c:v>
                </c:pt>
                <c:pt idx="22">
                  <c:v>6.5989999770000001</c:v>
                </c:pt>
                <c:pt idx="23">
                  <c:v>6.5780000689999998</c:v>
                </c:pt>
                <c:pt idx="24">
                  <c:v>6.5720000269999996</c:v>
                </c:pt>
                <c:pt idx="25">
                  <c:v>6.5269999500000004</c:v>
                </c:pt>
                <c:pt idx="26">
                  <c:v>6.4539999960000003</c:v>
                </c:pt>
                <c:pt idx="27">
                  <c:v>6.4539999960000003</c:v>
                </c:pt>
                <c:pt idx="28">
                  <c:v>6.4520001410000001</c:v>
                </c:pt>
                <c:pt idx="29">
                  <c:v>6.441999912</c:v>
                </c:pt>
                <c:pt idx="30">
                  <c:v>6.4239997860000004</c:v>
                </c:pt>
                <c:pt idx="31">
                  <c:v>6.4029998780000001</c:v>
                </c:pt>
                <c:pt idx="32">
                  <c:v>6.3569998740000004</c:v>
                </c:pt>
                <c:pt idx="33">
                  <c:v>6.3439998629999996</c:v>
                </c:pt>
                <c:pt idx="34">
                  <c:v>6.1050000190000002</c:v>
                </c:pt>
                <c:pt idx="35">
                  <c:v>6.0980000499999996</c:v>
                </c:pt>
                <c:pt idx="36">
                  <c:v>6.0869998929999998</c:v>
                </c:pt>
                <c:pt idx="37">
                  <c:v>6.0840001109999999</c:v>
                </c:pt>
                <c:pt idx="38">
                  <c:v>6.0710000989999999</c:v>
                </c:pt>
                <c:pt idx="39">
                  <c:v>6.0079998970000004</c:v>
                </c:pt>
                <c:pt idx="40">
                  <c:v>6.0029997829999999</c:v>
                </c:pt>
                <c:pt idx="41">
                  <c:v>5.9730000499999996</c:v>
                </c:pt>
                <c:pt idx="42">
                  <c:v>5.9710001950000002</c:v>
                </c:pt>
                <c:pt idx="43">
                  <c:v>5.9640002250000004</c:v>
                </c:pt>
                <c:pt idx="44">
                  <c:v>5.9629998210000004</c:v>
                </c:pt>
                <c:pt idx="45">
                  <c:v>5.920000076</c:v>
                </c:pt>
                <c:pt idx="46">
                  <c:v>5.9019999500000004</c:v>
                </c:pt>
                <c:pt idx="47">
                  <c:v>5.8720002170000001</c:v>
                </c:pt>
                <c:pt idx="48">
                  <c:v>5.8499999049999998</c:v>
                </c:pt>
                <c:pt idx="49">
                  <c:v>5.8379998210000004</c:v>
                </c:pt>
                <c:pt idx="50">
                  <c:v>5.8249998090000004</c:v>
                </c:pt>
                <c:pt idx="51">
                  <c:v>5.8229999540000001</c:v>
                </c:pt>
                <c:pt idx="52">
                  <c:v>5.8220000269999996</c:v>
                </c:pt>
                <c:pt idx="53">
                  <c:v>5.8189997670000002</c:v>
                </c:pt>
                <c:pt idx="54">
                  <c:v>5.7579998970000004</c:v>
                </c:pt>
                <c:pt idx="55">
                  <c:v>5.7150001530000001</c:v>
                </c:pt>
                <c:pt idx="56">
                  <c:v>5.6290001869999999</c:v>
                </c:pt>
                <c:pt idx="57">
                  <c:v>5.6209998130000001</c:v>
                </c:pt>
                <c:pt idx="58">
                  <c:v>5.6110000610000004</c:v>
                </c:pt>
                <c:pt idx="59">
                  <c:v>5.5689997670000002</c:v>
                </c:pt>
                <c:pt idx="60">
                  <c:v>5.5250000950000002</c:v>
                </c:pt>
                <c:pt idx="61">
                  <c:v>5.5</c:v>
                </c:pt>
                <c:pt idx="62">
                  <c:v>5.4930000310000002</c:v>
                </c:pt>
                <c:pt idx="63">
                  <c:v>5.4299998279999997</c:v>
                </c:pt>
                <c:pt idx="64">
                  <c:v>5.3949999809999998</c:v>
                </c:pt>
                <c:pt idx="65">
                  <c:v>5.3359999660000001</c:v>
                </c:pt>
                <c:pt idx="66">
                  <c:v>5.3239998819999999</c:v>
                </c:pt>
                <c:pt idx="67">
                  <c:v>5.3109998699999998</c:v>
                </c:pt>
                <c:pt idx="68">
                  <c:v>5.2930002209999998</c:v>
                </c:pt>
                <c:pt idx="69">
                  <c:v>5.2789998049999998</c:v>
                </c:pt>
                <c:pt idx="70">
                  <c:v>5.2729997629999996</c:v>
                </c:pt>
                <c:pt idx="71">
                  <c:v>5.2690000530000001</c:v>
                </c:pt>
                <c:pt idx="72">
                  <c:v>5.2620000840000003</c:v>
                </c:pt>
                <c:pt idx="73">
                  <c:v>5.25</c:v>
                </c:pt>
                <c:pt idx="74">
                  <c:v>5.2369999890000001</c:v>
                </c:pt>
                <c:pt idx="75">
                  <c:v>5.2350001339999999</c:v>
                </c:pt>
                <c:pt idx="76">
                  <c:v>5.2340002060000002</c:v>
                </c:pt>
                <c:pt idx="77">
                  <c:v>5.2300000190000002</c:v>
                </c:pt>
                <c:pt idx="78">
                  <c:v>5.2270002370000004</c:v>
                </c:pt>
                <c:pt idx="79">
                  <c:v>5.2249999049999998</c:v>
                </c:pt>
                <c:pt idx="80">
                  <c:v>5.1950001720000003</c:v>
                </c:pt>
                <c:pt idx="81">
                  <c:v>5.1820001600000003</c:v>
                </c:pt>
                <c:pt idx="82">
                  <c:v>5.1810002329999998</c:v>
                </c:pt>
                <c:pt idx="83">
                  <c:v>5.0739998819999999</c:v>
                </c:pt>
                <c:pt idx="84">
                  <c:v>5.0739998819999999</c:v>
                </c:pt>
                <c:pt idx="85">
                  <c:v>5.0409998890000001</c:v>
                </c:pt>
                <c:pt idx="86">
                  <c:v>5.0040001869999999</c:v>
                </c:pt>
                <c:pt idx="87">
                  <c:v>4.9619998929999998</c:v>
                </c:pt>
                <c:pt idx="88">
                  <c:v>4.954999924</c:v>
                </c:pt>
                <c:pt idx="89">
                  <c:v>4.8289999960000003</c:v>
                </c:pt>
                <c:pt idx="90">
                  <c:v>4.8049998279999997</c:v>
                </c:pt>
                <c:pt idx="91">
                  <c:v>4.7350001339999999</c:v>
                </c:pt>
                <c:pt idx="92">
                  <c:v>4.7140002250000004</c:v>
                </c:pt>
                <c:pt idx="93">
                  <c:v>4.7090001109999999</c:v>
                </c:pt>
                <c:pt idx="94">
                  <c:v>4.6950001720000003</c:v>
                </c:pt>
                <c:pt idx="95">
                  <c:v>4.691999912</c:v>
                </c:pt>
                <c:pt idx="96">
                  <c:v>4.6440000530000001</c:v>
                </c:pt>
                <c:pt idx="97">
                  <c:v>4.6079998020000001</c:v>
                </c:pt>
                <c:pt idx="98">
                  <c:v>4.5529999730000004</c:v>
                </c:pt>
                <c:pt idx="99">
                  <c:v>4.545000076</c:v>
                </c:pt>
                <c:pt idx="100">
                  <c:v>4.5349998469999999</c:v>
                </c:pt>
                <c:pt idx="101">
                  <c:v>4.5139999389999996</c:v>
                </c:pt>
                <c:pt idx="102">
                  <c:v>4.4970002170000001</c:v>
                </c:pt>
                <c:pt idx="103">
                  <c:v>4.4650001530000001</c:v>
                </c:pt>
                <c:pt idx="104">
                  <c:v>4.4600000380000004</c:v>
                </c:pt>
                <c:pt idx="105">
                  <c:v>4.4400000569999998</c:v>
                </c:pt>
                <c:pt idx="106">
                  <c:v>4.3759999279999997</c:v>
                </c:pt>
                <c:pt idx="107">
                  <c:v>4.3150000569999998</c:v>
                </c:pt>
                <c:pt idx="108">
                  <c:v>4.2919998169999998</c:v>
                </c:pt>
                <c:pt idx="109">
                  <c:v>4.2859997749999996</c:v>
                </c:pt>
                <c:pt idx="110">
                  <c:v>4.1900000569999998</c:v>
                </c:pt>
                <c:pt idx="111">
                  <c:v>4.1680002209999998</c:v>
                </c:pt>
                <c:pt idx="112">
                  <c:v>4.1199998860000004</c:v>
                </c:pt>
                <c:pt idx="113">
                  <c:v>4.0960001950000002</c:v>
                </c:pt>
                <c:pt idx="114">
                  <c:v>4.0809998509999996</c:v>
                </c:pt>
                <c:pt idx="115">
                  <c:v>4.0320000650000001</c:v>
                </c:pt>
                <c:pt idx="116">
                  <c:v>4.0279998780000001</c:v>
                </c:pt>
                <c:pt idx="117">
                  <c:v>3.9700000289999999</c:v>
                </c:pt>
                <c:pt idx="118">
                  <c:v>3.9360001090000001</c:v>
                </c:pt>
                <c:pt idx="119">
                  <c:v>3.875</c:v>
                </c:pt>
                <c:pt idx="120">
                  <c:v>3.7939999100000001</c:v>
                </c:pt>
                <c:pt idx="121">
                  <c:v>3.766000032</c:v>
                </c:pt>
                <c:pt idx="122">
                  <c:v>3.6570000650000001</c:v>
                </c:pt>
                <c:pt idx="123">
                  <c:v>3.6440000530000001</c:v>
                </c:pt>
                <c:pt idx="124">
                  <c:v>3.6029999259999999</c:v>
                </c:pt>
                <c:pt idx="125">
                  <c:v>3.5929999349999999</c:v>
                </c:pt>
                <c:pt idx="126">
                  <c:v>3.5329999920000001</c:v>
                </c:pt>
                <c:pt idx="127">
                  <c:v>3.5069999690000002</c:v>
                </c:pt>
                <c:pt idx="128">
                  <c:v>3.494999886</c:v>
                </c:pt>
                <c:pt idx="129">
                  <c:v>3.470999956</c:v>
                </c:pt>
                <c:pt idx="130">
                  <c:v>3.3489999770000001</c:v>
                </c:pt>
                <c:pt idx="131">
                  <c:v>2.9049999710000001</c:v>
                </c:pt>
                <c:pt idx="132">
                  <c:v>7.5869999999999997</c:v>
                </c:pt>
                <c:pt idx="133">
                  <c:v>7.5609999999999999</c:v>
                </c:pt>
                <c:pt idx="134">
                  <c:v>7.5270000000000001</c:v>
                </c:pt>
                <c:pt idx="135">
                  <c:v>7.5220000000000002</c:v>
                </c:pt>
                <c:pt idx="136">
                  <c:v>7.4269999999999996</c:v>
                </c:pt>
                <c:pt idx="137">
                  <c:v>7.4059999999999997</c:v>
                </c:pt>
                <c:pt idx="138">
                  <c:v>7.3780000000000001</c:v>
                </c:pt>
                <c:pt idx="139">
                  <c:v>7.3639999999999999</c:v>
                </c:pt>
                <c:pt idx="140">
                  <c:v>7.2859999999999996</c:v>
                </c:pt>
                <c:pt idx="141">
                  <c:v>7.2839999999999998</c:v>
                </c:pt>
                <c:pt idx="142">
                  <c:v>7.2779999999999996</c:v>
                </c:pt>
                <c:pt idx="143">
                  <c:v>7.226</c:v>
                </c:pt>
                <c:pt idx="144">
                  <c:v>7.2</c:v>
                </c:pt>
                <c:pt idx="145">
                  <c:v>7.1870000000000003</c:v>
                </c:pt>
                <c:pt idx="146">
                  <c:v>7.1189999999999998</c:v>
                </c:pt>
                <c:pt idx="147">
                  <c:v>6.9829999999999997</c:v>
                </c:pt>
                <c:pt idx="148">
                  <c:v>6.9459999999999997</c:v>
                </c:pt>
                <c:pt idx="149">
                  <c:v>6.94</c:v>
                </c:pt>
                <c:pt idx="150">
                  <c:v>6.9370000000000003</c:v>
                </c:pt>
                <c:pt idx="151">
                  <c:v>6.9009999999999998</c:v>
                </c:pt>
                <c:pt idx="152">
                  <c:v>6.867</c:v>
                </c:pt>
                <c:pt idx="153">
                  <c:v>6.81</c:v>
                </c:pt>
                <c:pt idx="154">
                  <c:v>6.798</c:v>
                </c:pt>
                <c:pt idx="155">
                  <c:v>6.7859999999999996</c:v>
                </c:pt>
                <c:pt idx="156">
                  <c:v>6.75</c:v>
                </c:pt>
                <c:pt idx="157">
                  <c:v>6.67</c:v>
                </c:pt>
                <c:pt idx="158">
                  <c:v>6.5750000000000002</c:v>
                </c:pt>
                <c:pt idx="159">
                  <c:v>6.5739999999999998</c:v>
                </c:pt>
                <c:pt idx="160">
                  <c:v>6.4850000000000003</c:v>
                </c:pt>
                <c:pt idx="161">
                  <c:v>6.4770000000000003</c:v>
                </c:pt>
                <c:pt idx="162">
                  <c:v>6.4550000000000001</c:v>
                </c:pt>
                <c:pt idx="163">
                  <c:v>6.4109999999999996</c:v>
                </c:pt>
                <c:pt idx="164">
                  <c:v>6.3289999999999997</c:v>
                </c:pt>
                <c:pt idx="165">
                  <c:v>6.3019999999999996</c:v>
                </c:pt>
                <c:pt idx="166">
                  <c:v>6.2949999999999999</c:v>
                </c:pt>
                <c:pt idx="167">
                  <c:v>6.13</c:v>
                </c:pt>
                <c:pt idx="168">
                  <c:v>6.1230000000000002</c:v>
                </c:pt>
                <c:pt idx="169">
                  <c:v>6.0030000000000001</c:v>
                </c:pt>
                <c:pt idx="170">
                  <c:v>5.9950000000000001</c:v>
                </c:pt>
                <c:pt idx="171">
                  <c:v>5.9870000000000001</c:v>
                </c:pt>
                <c:pt idx="172">
                  <c:v>5.9749999999999996</c:v>
                </c:pt>
                <c:pt idx="173">
                  <c:v>5.96</c:v>
                </c:pt>
                <c:pt idx="174">
                  <c:v>5.9480000000000004</c:v>
                </c:pt>
                <c:pt idx="175">
                  <c:v>5.89</c:v>
                </c:pt>
                <c:pt idx="176">
                  <c:v>5.8890000000000002</c:v>
                </c:pt>
                <c:pt idx="177">
                  <c:v>5.8780000000000001</c:v>
                </c:pt>
                <c:pt idx="178">
                  <c:v>5.8550000000000004</c:v>
                </c:pt>
                <c:pt idx="179">
                  <c:v>5.8479999999999999</c:v>
                </c:pt>
                <c:pt idx="180">
                  <c:v>5.8330000000000002</c:v>
                </c:pt>
                <c:pt idx="181">
                  <c:v>5.8280000000000003</c:v>
                </c:pt>
                <c:pt idx="182">
                  <c:v>5.8239999999999998</c:v>
                </c:pt>
                <c:pt idx="183">
                  <c:v>5.8129999999999997</c:v>
                </c:pt>
                <c:pt idx="184">
                  <c:v>5.7910000000000004</c:v>
                </c:pt>
                <c:pt idx="185">
                  <c:v>5.77</c:v>
                </c:pt>
                <c:pt idx="186">
                  <c:v>5.7590000000000003</c:v>
                </c:pt>
                <c:pt idx="187">
                  <c:v>5.7539999999999996</c:v>
                </c:pt>
                <c:pt idx="188">
                  <c:v>5.7160000000000002</c:v>
                </c:pt>
                <c:pt idx="189">
                  <c:v>5.7089999999999996</c:v>
                </c:pt>
                <c:pt idx="190">
                  <c:v>5.6890000000000001</c:v>
                </c:pt>
                <c:pt idx="191">
                  <c:v>5.6050000000000004</c:v>
                </c:pt>
                <c:pt idx="192">
                  <c:v>5.5890000000000004</c:v>
                </c:pt>
                <c:pt idx="193">
                  <c:v>5.548</c:v>
                </c:pt>
                <c:pt idx="194">
                  <c:v>5.4770000000000003</c:v>
                </c:pt>
                <c:pt idx="195">
                  <c:v>5.4290000000000003</c:v>
                </c:pt>
                <c:pt idx="196">
                  <c:v>5.399</c:v>
                </c:pt>
                <c:pt idx="197">
                  <c:v>5.36</c:v>
                </c:pt>
                <c:pt idx="198">
                  <c:v>5.3319999999999999</c:v>
                </c:pt>
                <c:pt idx="199">
                  <c:v>5.2859999999999996</c:v>
                </c:pt>
                <c:pt idx="200">
                  <c:v>5.2679999999999998</c:v>
                </c:pt>
                <c:pt idx="201">
                  <c:v>5.2119999999999997</c:v>
                </c:pt>
                <c:pt idx="202">
                  <c:v>5.194</c:v>
                </c:pt>
                <c:pt idx="203">
                  <c:v>5.1920000000000002</c:v>
                </c:pt>
                <c:pt idx="204">
                  <c:v>5.1920000000000002</c:v>
                </c:pt>
                <c:pt idx="205">
                  <c:v>5.14</c:v>
                </c:pt>
                <c:pt idx="206">
                  <c:v>5.1289999999999996</c:v>
                </c:pt>
                <c:pt idx="207">
                  <c:v>5.1239999999999997</c:v>
                </c:pt>
                <c:pt idx="208">
                  <c:v>5.1230000000000002</c:v>
                </c:pt>
                <c:pt idx="209">
                  <c:v>5.1020000000000003</c:v>
                </c:pt>
                <c:pt idx="210">
                  <c:v>5.0979999999999999</c:v>
                </c:pt>
                <c:pt idx="211">
                  <c:v>5.0730000000000004</c:v>
                </c:pt>
                <c:pt idx="212">
                  <c:v>5.0129999999999999</c:v>
                </c:pt>
                <c:pt idx="213">
                  <c:v>4.9589999999999996</c:v>
                </c:pt>
                <c:pt idx="214">
                  <c:v>4.9489999999999998</c:v>
                </c:pt>
                <c:pt idx="215">
                  <c:v>4.8849999999999998</c:v>
                </c:pt>
                <c:pt idx="216">
                  <c:v>4.8739999999999997</c:v>
                </c:pt>
                <c:pt idx="217">
                  <c:v>4.8570000000000002</c:v>
                </c:pt>
                <c:pt idx="218">
                  <c:v>4.8390000000000004</c:v>
                </c:pt>
                <c:pt idx="219">
                  <c:v>4.8</c:v>
                </c:pt>
                <c:pt idx="220">
                  <c:v>4.7880000000000003</c:v>
                </c:pt>
                <c:pt idx="221">
                  <c:v>4.7859999999999996</c:v>
                </c:pt>
                <c:pt idx="222">
                  <c:v>4.7389999999999999</c:v>
                </c:pt>
                <c:pt idx="223">
                  <c:v>4.694</c:v>
                </c:pt>
                <c:pt idx="224">
                  <c:v>4.6859999999999999</c:v>
                </c:pt>
                <c:pt idx="225">
                  <c:v>4.681</c:v>
                </c:pt>
                <c:pt idx="226">
                  <c:v>4.6769999999999996</c:v>
                </c:pt>
                <c:pt idx="227">
                  <c:v>4.6420000000000003</c:v>
                </c:pt>
                <c:pt idx="228">
                  <c:v>4.633</c:v>
                </c:pt>
                <c:pt idx="229">
                  <c:v>4.6100000000000003</c:v>
                </c:pt>
                <c:pt idx="230">
                  <c:v>4.5709999999999997</c:v>
                </c:pt>
                <c:pt idx="231">
                  <c:v>4.5650000000000004</c:v>
                </c:pt>
                <c:pt idx="232">
                  <c:v>4.5179999999999998</c:v>
                </c:pt>
                <c:pt idx="233">
                  <c:v>4.5140000000000002</c:v>
                </c:pt>
                <c:pt idx="234">
                  <c:v>4.5119999999999996</c:v>
                </c:pt>
                <c:pt idx="235">
                  <c:v>4.5069999999999997</c:v>
                </c:pt>
                <c:pt idx="236">
                  <c:v>4.4359999999999999</c:v>
                </c:pt>
                <c:pt idx="237">
                  <c:v>4.4189999999999996</c:v>
                </c:pt>
                <c:pt idx="238">
                  <c:v>4.3499999999999996</c:v>
                </c:pt>
                <c:pt idx="239">
                  <c:v>4.3319999999999999</c:v>
                </c:pt>
                <c:pt idx="240">
                  <c:v>4.3070000000000004</c:v>
                </c:pt>
                <c:pt idx="241">
                  <c:v>4.2969999999999997</c:v>
                </c:pt>
                <c:pt idx="242">
                  <c:v>4.2919999999999998</c:v>
                </c:pt>
                <c:pt idx="243">
                  <c:v>4.2709999999999999</c:v>
                </c:pt>
                <c:pt idx="244">
                  <c:v>4.2519999999999998</c:v>
                </c:pt>
                <c:pt idx="245">
                  <c:v>4.218</c:v>
                </c:pt>
                <c:pt idx="246">
                  <c:v>4.194</c:v>
                </c:pt>
                <c:pt idx="247">
                  <c:v>4.077</c:v>
                </c:pt>
                <c:pt idx="248">
                  <c:v>3.9950000000000001</c:v>
                </c:pt>
                <c:pt idx="249">
                  <c:v>3.931</c:v>
                </c:pt>
                <c:pt idx="250">
                  <c:v>3.9039999999999999</c:v>
                </c:pt>
                <c:pt idx="251">
                  <c:v>3.8959999999999999</c:v>
                </c:pt>
                <c:pt idx="252">
                  <c:v>3.8450000000000002</c:v>
                </c:pt>
                <c:pt idx="253">
                  <c:v>3.819</c:v>
                </c:pt>
                <c:pt idx="254">
                  <c:v>3.7810000000000001</c:v>
                </c:pt>
                <c:pt idx="255">
                  <c:v>3.681</c:v>
                </c:pt>
                <c:pt idx="256">
                  <c:v>3.6669999999999998</c:v>
                </c:pt>
                <c:pt idx="257">
                  <c:v>3.6560000000000001</c:v>
                </c:pt>
                <c:pt idx="258">
                  <c:v>3.5870000000000002</c:v>
                </c:pt>
                <c:pt idx="259">
                  <c:v>3.5750000000000002</c:v>
                </c:pt>
                <c:pt idx="260">
                  <c:v>3.4649999999999999</c:v>
                </c:pt>
                <c:pt idx="261">
                  <c:v>3.34</c:v>
                </c:pt>
                <c:pt idx="262">
                  <c:v>2.9049999999999998</c:v>
                </c:pt>
                <c:pt idx="263">
                  <c:v>2.839</c:v>
                </c:pt>
                <c:pt idx="264">
                  <c:v>7.7690000000000001</c:v>
                </c:pt>
                <c:pt idx="265">
                  <c:v>7.6</c:v>
                </c:pt>
                <c:pt idx="266">
                  <c:v>7.5540000000000003</c:v>
                </c:pt>
                <c:pt idx="267">
                  <c:v>7.4939999999999998</c:v>
                </c:pt>
                <c:pt idx="268">
                  <c:v>7.4880000000000004</c:v>
                </c:pt>
                <c:pt idx="269">
                  <c:v>7.48</c:v>
                </c:pt>
                <c:pt idx="270">
                  <c:v>7.343</c:v>
                </c:pt>
                <c:pt idx="271">
                  <c:v>7.3070000000000004</c:v>
                </c:pt>
                <c:pt idx="272">
                  <c:v>7.2779999999999996</c:v>
                </c:pt>
                <c:pt idx="273">
                  <c:v>7.2460000000000004</c:v>
                </c:pt>
                <c:pt idx="274">
                  <c:v>7.2279999999999998</c:v>
                </c:pt>
                <c:pt idx="275">
                  <c:v>7.1669999999999998</c:v>
                </c:pt>
                <c:pt idx="276">
                  <c:v>7.1390000000000002</c:v>
                </c:pt>
                <c:pt idx="277">
                  <c:v>7.09</c:v>
                </c:pt>
                <c:pt idx="278">
                  <c:v>7.0540000000000003</c:v>
                </c:pt>
                <c:pt idx="279">
                  <c:v>7.0209999999999999</c:v>
                </c:pt>
                <c:pt idx="280">
                  <c:v>6.9850000000000003</c:v>
                </c:pt>
                <c:pt idx="281">
                  <c:v>6.923</c:v>
                </c:pt>
                <c:pt idx="282">
                  <c:v>6.8920000000000003</c:v>
                </c:pt>
                <c:pt idx="283">
                  <c:v>6.8250000000000002</c:v>
                </c:pt>
                <c:pt idx="284">
                  <c:v>6.726</c:v>
                </c:pt>
                <c:pt idx="285">
                  <c:v>6.5949999999999998</c:v>
                </c:pt>
                <c:pt idx="286">
                  <c:v>6.5919999999999996</c:v>
                </c:pt>
                <c:pt idx="287">
                  <c:v>6.444</c:v>
                </c:pt>
                <c:pt idx="288">
                  <c:v>6.4359999999999999</c:v>
                </c:pt>
                <c:pt idx="289">
                  <c:v>6.375</c:v>
                </c:pt>
                <c:pt idx="290">
                  <c:v>6.3540000000000001</c:v>
                </c:pt>
                <c:pt idx="291">
                  <c:v>6.3209999999999997</c:v>
                </c:pt>
                <c:pt idx="292">
                  <c:v>6.3</c:v>
                </c:pt>
                <c:pt idx="293">
                  <c:v>6.2930000000000001</c:v>
                </c:pt>
                <c:pt idx="294">
                  <c:v>6.2619999999999996</c:v>
                </c:pt>
                <c:pt idx="295">
                  <c:v>6.2530000000000001</c:v>
                </c:pt>
                <c:pt idx="296">
                  <c:v>6.2229999999999999</c:v>
                </c:pt>
                <c:pt idx="297">
                  <c:v>6.1989999999999998</c:v>
                </c:pt>
                <c:pt idx="298">
                  <c:v>6.1980000000000004</c:v>
                </c:pt>
                <c:pt idx="299">
                  <c:v>6.1820000000000004</c:v>
                </c:pt>
                <c:pt idx="300">
                  <c:v>6.1740000000000004</c:v>
                </c:pt>
                <c:pt idx="301">
                  <c:v>6.149</c:v>
                </c:pt>
                <c:pt idx="302">
                  <c:v>6.125</c:v>
                </c:pt>
                <c:pt idx="303">
                  <c:v>6.1180000000000003</c:v>
                </c:pt>
                <c:pt idx="304">
                  <c:v>6.1050000000000004</c:v>
                </c:pt>
                <c:pt idx="305">
                  <c:v>6.1</c:v>
                </c:pt>
                <c:pt idx="306">
                  <c:v>6.0860000000000003</c:v>
                </c:pt>
                <c:pt idx="307">
                  <c:v>6.07</c:v>
                </c:pt>
                <c:pt idx="308">
                  <c:v>6.0460000000000003</c:v>
                </c:pt>
                <c:pt idx="309">
                  <c:v>6.0279999999999996</c:v>
                </c:pt>
                <c:pt idx="310">
                  <c:v>6.0209999999999999</c:v>
                </c:pt>
                <c:pt idx="311">
                  <c:v>6.008</c:v>
                </c:pt>
                <c:pt idx="312">
                  <c:v>5.94</c:v>
                </c:pt>
                <c:pt idx="313">
                  <c:v>5.8929999999999998</c:v>
                </c:pt>
                <c:pt idx="314">
                  <c:v>5.89</c:v>
                </c:pt>
                <c:pt idx="315">
                  <c:v>5.8879999999999999</c:v>
                </c:pt>
                <c:pt idx="316">
                  <c:v>5.8860000000000001</c:v>
                </c:pt>
                <c:pt idx="317">
                  <c:v>5.86</c:v>
                </c:pt>
                <c:pt idx="318">
                  <c:v>5.8090000000000002</c:v>
                </c:pt>
                <c:pt idx="319">
                  <c:v>5.7789999999999999</c:v>
                </c:pt>
                <c:pt idx="320">
                  <c:v>5.758</c:v>
                </c:pt>
                <c:pt idx="321">
                  <c:v>5.7430000000000003</c:v>
                </c:pt>
                <c:pt idx="322">
                  <c:v>5.6970000000000001</c:v>
                </c:pt>
                <c:pt idx="323">
                  <c:v>5.6929999999999996</c:v>
                </c:pt>
                <c:pt idx="324">
                  <c:v>5.6529999999999996</c:v>
                </c:pt>
                <c:pt idx="325">
                  <c:v>5.6479999999999997</c:v>
                </c:pt>
                <c:pt idx="326">
                  <c:v>5.6310000000000002</c:v>
                </c:pt>
                <c:pt idx="327">
                  <c:v>5.6029999999999998</c:v>
                </c:pt>
                <c:pt idx="328">
                  <c:v>5.5289999999999999</c:v>
                </c:pt>
                <c:pt idx="329">
                  <c:v>5.5250000000000004</c:v>
                </c:pt>
                <c:pt idx="330">
                  <c:v>5.5229999999999997</c:v>
                </c:pt>
                <c:pt idx="331">
                  <c:v>5.4669999999999996</c:v>
                </c:pt>
                <c:pt idx="332">
                  <c:v>5.4320000000000004</c:v>
                </c:pt>
                <c:pt idx="333">
                  <c:v>5.4249999999999998</c:v>
                </c:pt>
                <c:pt idx="334">
                  <c:v>5.3860000000000001</c:v>
                </c:pt>
                <c:pt idx="335">
                  <c:v>5.3730000000000002</c:v>
                </c:pt>
                <c:pt idx="336">
                  <c:v>5.3390000000000004</c:v>
                </c:pt>
                <c:pt idx="337">
                  <c:v>5.3230000000000004</c:v>
                </c:pt>
                <c:pt idx="338">
                  <c:v>5.2869999999999999</c:v>
                </c:pt>
                <c:pt idx="339">
                  <c:v>5.2850000000000001</c:v>
                </c:pt>
                <c:pt idx="340">
                  <c:v>5.2649999999999997</c:v>
                </c:pt>
                <c:pt idx="341">
                  <c:v>5.2610000000000001</c:v>
                </c:pt>
                <c:pt idx="342">
                  <c:v>5.2469999999999999</c:v>
                </c:pt>
                <c:pt idx="343">
                  <c:v>5.2110000000000003</c:v>
                </c:pt>
                <c:pt idx="344">
                  <c:v>5.2080000000000002</c:v>
                </c:pt>
                <c:pt idx="345">
                  <c:v>5.2080000000000002</c:v>
                </c:pt>
                <c:pt idx="346">
                  <c:v>5.1970000000000001</c:v>
                </c:pt>
                <c:pt idx="347">
                  <c:v>5.1920000000000002</c:v>
                </c:pt>
                <c:pt idx="348">
                  <c:v>5.1909999999999998</c:v>
                </c:pt>
                <c:pt idx="349">
                  <c:v>5.1749999999999998</c:v>
                </c:pt>
                <c:pt idx="350">
                  <c:v>5.0439999999999996</c:v>
                </c:pt>
                <c:pt idx="351">
                  <c:v>5.0110000000000001</c:v>
                </c:pt>
                <c:pt idx="352">
                  <c:v>4.9960000000000004</c:v>
                </c:pt>
                <c:pt idx="353">
                  <c:v>4.9130000000000003</c:v>
                </c:pt>
                <c:pt idx="354">
                  <c:v>4.9059999999999997</c:v>
                </c:pt>
                <c:pt idx="355">
                  <c:v>4.883</c:v>
                </c:pt>
                <c:pt idx="356">
                  <c:v>4.7990000000000004</c:v>
                </c:pt>
                <c:pt idx="357">
                  <c:v>4.7220000000000004</c:v>
                </c:pt>
                <c:pt idx="358">
                  <c:v>4.7190000000000003</c:v>
                </c:pt>
                <c:pt idx="359">
                  <c:v>4.7069999999999999</c:v>
                </c:pt>
                <c:pt idx="360">
                  <c:v>4.7</c:v>
                </c:pt>
                <c:pt idx="361">
                  <c:v>4.681</c:v>
                </c:pt>
                <c:pt idx="362">
                  <c:v>4.6280000000000001</c:v>
                </c:pt>
                <c:pt idx="363">
                  <c:v>4.5869999999999997</c:v>
                </c:pt>
                <c:pt idx="364">
                  <c:v>4.5590000000000002</c:v>
                </c:pt>
                <c:pt idx="365">
                  <c:v>4.548</c:v>
                </c:pt>
                <c:pt idx="366">
                  <c:v>4.5339999999999998</c:v>
                </c:pt>
                <c:pt idx="367">
                  <c:v>4.5190000000000001</c:v>
                </c:pt>
                <c:pt idx="368">
                  <c:v>4.5090000000000003</c:v>
                </c:pt>
                <c:pt idx="369">
                  <c:v>4.49</c:v>
                </c:pt>
                <c:pt idx="370">
                  <c:v>4.4610000000000003</c:v>
                </c:pt>
                <c:pt idx="371">
                  <c:v>4.4560000000000004</c:v>
                </c:pt>
                <c:pt idx="372">
                  <c:v>4.4370000000000003</c:v>
                </c:pt>
                <c:pt idx="373">
                  <c:v>4.3899999999999997</c:v>
                </c:pt>
                <c:pt idx="374">
                  <c:v>4.3739999999999997</c:v>
                </c:pt>
                <c:pt idx="375">
                  <c:v>4.3659999999999997</c:v>
                </c:pt>
                <c:pt idx="376">
                  <c:v>4.3600000000000003</c:v>
                </c:pt>
                <c:pt idx="377">
                  <c:v>4.3499999999999996</c:v>
                </c:pt>
                <c:pt idx="378">
                  <c:v>4.3319999999999999</c:v>
                </c:pt>
                <c:pt idx="379">
                  <c:v>4.2859999999999996</c:v>
                </c:pt>
                <c:pt idx="380">
                  <c:v>4.1890000000000001</c:v>
                </c:pt>
                <c:pt idx="381">
                  <c:v>4.1660000000000004</c:v>
                </c:pt>
                <c:pt idx="382">
                  <c:v>4.1070000000000002</c:v>
                </c:pt>
                <c:pt idx="383">
                  <c:v>4.085</c:v>
                </c:pt>
                <c:pt idx="384">
                  <c:v>4.0149999999999997</c:v>
                </c:pt>
                <c:pt idx="385">
                  <c:v>3.9750000000000001</c:v>
                </c:pt>
                <c:pt idx="386">
                  <c:v>3.9329999999999998</c:v>
                </c:pt>
                <c:pt idx="387">
                  <c:v>3.7749999999999999</c:v>
                </c:pt>
                <c:pt idx="388">
                  <c:v>3.6629999999999998</c:v>
                </c:pt>
                <c:pt idx="389">
                  <c:v>3.597</c:v>
                </c:pt>
                <c:pt idx="390">
                  <c:v>3.488</c:v>
                </c:pt>
                <c:pt idx="391">
                  <c:v>3.41</c:v>
                </c:pt>
                <c:pt idx="392">
                  <c:v>3.38</c:v>
                </c:pt>
                <c:pt idx="393">
                  <c:v>3.3340000000000001</c:v>
                </c:pt>
                <c:pt idx="394">
                  <c:v>3.2309999999999999</c:v>
                </c:pt>
                <c:pt idx="395">
                  <c:v>3.2029999999999998</c:v>
                </c:pt>
                <c:pt idx="396">
                  <c:v>7.6319999999999997</c:v>
                </c:pt>
                <c:pt idx="397">
                  <c:v>7.5940000000000003</c:v>
                </c:pt>
              </c:numCache>
            </c:numRef>
          </c:val>
          <c:smooth val="0"/>
          <c:extLst>
            <c:ext xmlns:c16="http://schemas.microsoft.com/office/drawing/2014/chart" uri="{C3380CC4-5D6E-409C-BE32-E72D297353CC}">
              <c16:uniqueId val="{00000000-1A2A-47C2-A554-8A498DC03915}"/>
            </c:ext>
          </c:extLst>
        </c:ser>
        <c:ser>
          <c:idx val="1"/>
          <c:order val="1"/>
          <c:tx>
            <c:strRef>
              <c:f>Validation!$J$1</c:f>
              <c:strCache>
                <c:ptCount val="1"/>
                <c:pt idx="0">
                  <c:v>HS Cap</c:v>
                </c:pt>
              </c:strCache>
            </c:strRef>
          </c:tx>
          <c:spPr>
            <a:ln w="28575" cap="rnd">
              <a:solidFill>
                <a:schemeClr val="accent2"/>
              </a:solidFill>
              <a:round/>
            </a:ln>
            <a:effectLst/>
          </c:spPr>
          <c:marker>
            <c:symbol val="none"/>
          </c:marker>
          <c:val>
            <c:numRef>
              <c:f>Validation!$J$2:$J$399</c:f>
              <c:numCache>
                <c:formatCode>General</c:formatCode>
                <c:ptCount val="398"/>
                <c:pt idx="0">
                  <c:v>7.1641348311817055</c:v>
                </c:pt>
                <c:pt idx="1">
                  <c:v>6.9216170937130173</c:v>
                </c:pt>
                <c:pt idx="2">
                  <c:v>7.0591645434551182</c:v>
                </c:pt>
                <c:pt idx="3">
                  <c:v>7.0450773160891558</c:v>
                </c:pt>
                <c:pt idx="4">
                  <c:v>6.8130309182920072</c:v>
                </c:pt>
                <c:pt idx="5">
                  <c:v>7.0410329608199262</c:v>
                </c:pt>
                <c:pt idx="6">
                  <c:v>6.9500010755012189</c:v>
                </c:pt>
                <c:pt idx="7">
                  <c:v>6.7673680282918047</c:v>
                </c:pt>
                <c:pt idx="8">
                  <c:v>6.9019302757182786</c:v>
                </c:pt>
                <c:pt idx="9">
                  <c:v>6.9039636259112802</c:v>
                </c:pt>
                <c:pt idx="10">
                  <c:v>6.595934237492286</c:v>
                </c:pt>
                <c:pt idx="11">
                  <c:v>6.3039098894006909</c:v>
                </c:pt>
                <c:pt idx="12">
                  <c:v>6.7506867804119892</c:v>
                </c:pt>
                <c:pt idx="13">
                  <c:v>6.8029375476534559</c:v>
                </c:pt>
                <c:pt idx="14">
                  <c:v>6.7322436424253382</c:v>
                </c:pt>
                <c:pt idx="15">
                  <c:v>6.6811087980202828</c:v>
                </c:pt>
                <c:pt idx="16">
                  <c:v>6.572924981504535</c:v>
                </c:pt>
                <c:pt idx="17">
                  <c:v>6.9794866271499458</c:v>
                </c:pt>
                <c:pt idx="18">
                  <c:v>6.4960396682307291</c:v>
                </c:pt>
                <c:pt idx="19">
                  <c:v>6.1842581551421087</c:v>
                </c:pt>
                <c:pt idx="20">
                  <c:v>6.8360249291933703</c:v>
                </c:pt>
                <c:pt idx="21">
                  <c:v>5.7772513576326698</c:v>
                </c:pt>
                <c:pt idx="22">
                  <c:v>5.9621656684649249</c:v>
                </c:pt>
                <c:pt idx="23">
                  <c:v>6.0171396046195431</c:v>
                </c:pt>
                <c:pt idx="24">
                  <c:v>6.7556216758780172</c:v>
                </c:pt>
                <c:pt idx="25">
                  <c:v>6.5053768559264071</c:v>
                </c:pt>
                <c:pt idx="26">
                  <c:v>5.7169917150078415</c:v>
                </c:pt>
                <c:pt idx="27">
                  <c:v>6.0548914064609587</c:v>
                </c:pt>
                <c:pt idx="28">
                  <c:v>6.1274542623697723</c:v>
                </c:pt>
                <c:pt idx="29">
                  <c:v>6.2831655414449514</c:v>
                </c:pt>
                <c:pt idx="30">
                  <c:v>6.1607543738935808</c:v>
                </c:pt>
                <c:pt idx="31">
                  <c:v>6.1031555883408473</c:v>
                </c:pt>
                <c:pt idx="32">
                  <c:v>5.691612491621461</c:v>
                </c:pt>
                <c:pt idx="33">
                  <c:v>6.1976248786022259</c:v>
                </c:pt>
                <c:pt idx="34">
                  <c:v>6.3763173202713395</c:v>
                </c:pt>
                <c:pt idx="35">
                  <c:v>5.6634490667113013</c:v>
                </c:pt>
                <c:pt idx="36">
                  <c:v>6.1613840282920753</c:v>
                </c:pt>
                <c:pt idx="37">
                  <c:v>5.9587533126556016</c:v>
                </c:pt>
                <c:pt idx="38">
                  <c:v>5.2624400010509387</c:v>
                </c:pt>
                <c:pt idx="39">
                  <c:v>5.5002190572120551</c:v>
                </c:pt>
                <c:pt idx="40">
                  <c:v>5.3914008950500172</c:v>
                </c:pt>
                <c:pt idx="41">
                  <c:v>5.9082286952072636</c:v>
                </c:pt>
                <c:pt idx="42">
                  <c:v>5.2875629452427964</c:v>
                </c:pt>
                <c:pt idx="43">
                  <c:v>5.7585508754824204</c:v>
                </c:pt>
                <c:pt idx="44">
                  <c:v>5.560789409776099</c:v>
                </c:pt>
                <c:pt idx="45">
                  <c:v>6.002413645007862</c:v>
                </c:pt>
                <c:pt idx="46">
                  <c:v>5.4033971638775355</c:v>
                </c:pt>
                <c:pt idx="47">
                  <c:v>5.2622253085272757</c:v>
                </c:pt>
                <c:pt idx="48">
                  <c:v>5.537310713214957</c:v>
                </c:pt>
                <c:pt idx="49">
                  <c:v>4.9345875810394872</c:v>
                </c:pt>
                <c:pt idx="50">
                  <c:v>5.9116820370829473</c:v>
                </c:pt>
                <c:pt idx="51">
                  <c:v>5.3736088465886294</c:v>
                </c:pt>
                <c:pt idx="52">
                  <c:v>5.2305505332369355</c:v>
                </c:pt>
                <c:pt idx="53">
                  <c:v>5.6559564930693957</c:v>
                </c:pt>
                <c:pt idx="54">
                  <c:v>6.0186336472506454</c:v>
                </c:pt>
                <c:pt idx="55">
                  <c:v>5.4550950046658979</c:v>
                </c:pt>
                <c:pt idx="56">
                  <c:v>5.7602824563451929</c:v>
                </c:pt>
                <c:pt idx="57">
                  <c:v>5.9236005969342775</c:v>
                </c:pt>
                <c:pt idx="58">
                  <c:v>5.59391803130071</c:v>
                </c:pt>
                <c:pt idx="59">
                  <c:v>5.1600364898875668</c:v>
                </c:pt>
                <c:pt idx="60">
                  <c:v>5.2695693759649327</c:v>
                </c:pt>
                <c:pt idx="61">
                  <c:v>5.1988159107771414</c:v>
                </c:pt>
                <c:pt idx="62">
                  <c:v>5.0170382105017577</c:v>
                </c:pt>
                <c:pt idx="63">
                  <c:v>5.2057754380922168</c:v>
                </c:pt>
                <c:pt idx="64">
                  <c:v>5.0971011030393001</c:v>
                </c:pt>
                <c:pt idx="65">
                  <c:v>5.146575413211365</c:v>
                </c:pt>
                <c:pt idx="66">
                  <c:v>5.1612454349418257</c:v>
                </c:pt>
                <c:pt idx="67">
                  <c:v>5.0866260987734702</c:v>
                </c:pt>
                <c:pt idx="68">
                  <c:v>5.571671317292008</c:v>
                </c:pt>
                <c:pt idx="69">
                  <c:v>5.0556372266607568</c:v>
                </c:pt>
                <c:pt idx="70">
                  <c:v>5.4095414556574886</c:v>
                </c:pt>
                <c:pt idx="71">
                  <c:v>4.9785267605958259</c:v>
                </c:pt>
                <c:pt idx="72">
                  <c:v>5.322339939077863</c:v>
                </c:pt>
                <c:pt idx="73">
                  <c:v>4.7116876245043411</c:v>
                </c:pt>
                <c:pt idx="74">
                  <c:v>5.0540938172875585</c:v>
                </c:pt>
                <c:pt idx="75">
                  <c:v>5.2441279214156236</c:v>
                </c:pt>
                <c:pt idx="76">
                  <c:v>5.2162551683848895</c:v>
                </c:pt>
                <c:pt idx="77">
                  <c:v>5.2300239725264444</c:v>
                </c:pt>
                <c:pt idx="78">
                  <c:v>5.1114551064418592</c:v>
                </c:pt>
                <c:pt idx="79">
                  <c:v>5.2488376252864262</c:v>
                </c:pt>
                <c:pt idx="80">
                  <c:v>5.6286864844012925</c:v>
                </c:pt>
                <c:pt idx="81">
                  <c:v>5.1348224345620892</c:v>
                </c:pt>
                <c:pt idx="82">
                  <c:v>4.7639313144093673</c:v>
                </c:pt>
                <c:pt idx="83">
                  <c:v>4.5352898081962518</c:v>
                </c:pt>
                <c:pt idx="84">
                  <c:v>5.0220942948830887</c:v>
                </c:pt>
                <c:pt idx="85">
                  <c:v>4.4760447580088956</c:v>
                </c:pt>
                <c:pt idx="86">
                  <c:v>4.5660915295593147</c:v>
                </c:pt>
                <c:pt idx="87">
                  <c:v>4.507233968889607</c:v>
                </c:pt>
                <c:pt idx="88">
                  <c:v>4.8578762396220716</c:v>
                </c:pt>
                <c:pt idx="89">
                  <c:v>4.7146876031315639</c:v>
                </c:pt>
                <c:pt idx="90">
                  <c:v>4.9642585936357033</c:v>
                </c:pt>
                <c:pt idx="91">
                  <c:v>4.7705542485515604</c:v>
                </c:pt>
                <c:pt idx="92">
                  <c:v>4.8330774789620463</c:v>
                </c:pt>
                <c:pt idx="93">
                  <c:v>3.926496197793325</c:v>
                </c:pt>
                <c:pt idx="94">
                  <c:v>4.3843749190977075</c:v>
                </c:pt>
                <c:pt idx="95">
                  <c:v>5.3832057764084018</c:v>
                </c:pt>
                <c:pt idx="96">
                  <c:v>5.2862140931838084</c:v>
                </c:pt>
                <c:pt idx="97">
                  <c:v>4.7681178359823368</c:v>
                </c:pt>
                <c:pt idx="98">
                  <c:v>4.4147847068254702</c:v>
                </c:pt>
                <c:pt idx="99">
                  <c:v>4.4151469069397242</c:v>
                </c:pt>
                <c:pt idx="100">
                  <c:v>4.014295048323687</c:v>
                </c:pt>
                <c:pt idx="101">
                  <c:v>4.4307110397864005</c:v>
                </c:pt>
                <c:pt idx="102">
                  <c:v>4.8757029248907591</c:v>
                </c:pt>
                <c:pt idx="103">
                  <c:v>4.7024743778913614</c:v>
                </c:pt>
                <c:pt idx="104">
                  <c:v>4.1209816632640592</c:v>
                </c:pt>
                <c:pt idx="105">
                  <c:v>5.091391378750898</c:v>
                </c:pt>
                <c:pt idx="106">
                  <c:v>4.4754538614522223</c:v>
                </c:pt>
                <c:pt idx="107">
                  <c:v>4.8501291818745065</c:v>
                </c:pt>
                <c:pt idx="108">
                  <c:v>3.5722763701030669</c:v>
                </c:pt>
                <c:pt idx="109">
                  <c:v>4.8879513423016467</c:v>
                </c:pt>
                <c:pt idx="110">
                  <c:v>3.5506207945188759</c:v>
                </c:pt>
                <c:pt idx="111">
                  <c:v>4.6388558016502364</c:v>
                </c:pt>
                <c:pt idx="112">
                  <c:v>4.3760164729842597</c:v>
                </c:pt>
                <c:pt idx="113">
                  <c:v>4.0176058863653097</c:v>
                </c:pt>
                <c:pt idx="114">
                  <c:v>3.8098466738782815</c:v>
                </c:pt>
                <c:pt idx="115">
                  <c:v>3.5890573844562947</c:v>
                </c:pt>
                <c:pt idx="116">
                  <c:v>3.4626665160777872</c:v>
                </c:pt>
                <c:pt idx="117">
                  <c:v>4.1404694391719783</c:v>
                </c:pt>
                <c:pt idx="118">
                  <c:v>3.4309722778786078</c:v>
                </c:pt>
                <c:pt idx="119">
                  <c:v>3.5011547014900213</c:v>
                </c:pt>
                <c:pt idx="120">
                  <c:v>3.6877756989113935</c:v>
                </c:pt>
                <c:pt idx="121">
                  <c:v>4.4894240520628852</c:v>
                </c:pt>
                <c:pt idx="122">
                  <c:v>4.1512150491767112</c:v>
                </c:pt>
                <c:pt idx="123">
                  <c:v>3.3487267291284422</c:v>
                </c:pt>
                <c:pt idx="124">
                  <c:v>3.493855560401292</c:v>
                </c:pt>
                <c:pt idx="125">
                  <c:v>3.6916741838357141</c:v>
                </c:pt>
                <c:pt idx="126">
                  <c:v>3.2741115280208657</c:v>
                </c:pt>
                <c:pt idx="127">
                  <c:v>3.4644267747341275</c:v>
                </c:pt>
                <c:pt idx="128">
                  <c:v>3.8565334769033495</c:v>
                </c:pt>
                <c:pt idx="129">
                  <c:v>3.6632554571671232</c:v>
                </c:pt>
                <c:pt idx="130">
                  <c:v>3.6854191432614822</c:v>
                </c:pt>
                <c:pt idx="131">
                  <c:v>2.6687389837252464</c:v>
                </c:pt>
                <c:pt idx="132">
                  <c:v>7.4149805499997328</c:v>
                </c:pt>
                <c:pt idx="133">
                  <c:v>7.3984084439998341</c:v>
                </c:pt>
                <c:pt idx="134">
                  <c:v>7.2266654670000534</c:v>
                </c:pt>
                <c:pt idx="135">
                  <c:v>7.5027627329999049</c:v>
                </c:pt>
                <c:pt idx="136">
                  <c:v>7.3144697770000411</c:v>
                </c:pt>
                <c:pt idx="137">
                  <c:v>7.1405680619999075</c:v>
                </c:pt>
                <c:pt idx="138">
                  <c:v>7.3303791689999898</c:v>
                </c:pt>
                <c:pt idx="139">
                  <c:v>7.2768201609998968</c:v>
                </c:pt>
                <c:pt idx="140">
                  <c:v>7.1090639899999877</c:v>
                </c:pt>
                <c:pt idx="141">
                  <c:v>7.2616191629999838</c:v>
                </c:pt>
                <c:pt idx="142">
                  <c:v>6.9363229359999812</c:v>
                </c:pt>
                <c:pt idx="143">
                  <c:v>6.7851977329999524</c:v>
                </c:pt>
                <c:pt idx="144">
                  <c:v>7.24634243900001</c:v>
                </c:pt>
                <c:pt idx="145">
                  <c:v>6.8245287059999518</c:v>
                </c:pt>
                <c:pt idx="146">
                  <c:v>7.2244468999999034</c:v>
                </c:pt>
                <c:pt idx="147">
                  <c:v>6.3409883040000548</c:v>
                </c:pt>
                <c:pt idx="148">
                  <c:v>7.3434979619999794</c:v>
                </c:pt>
                <c:pt idx="149">
                  <c:v>7.0618242679999739</c:v>
                </c:pt>
                <c:pt idx="150">
                  <c:v>6.9710013179998995</c:v>
                </c:pt>
                <c:pt idx="151">
                  <c:v>7.1564450179999701</c:v>
                </c:pt>
                <c:pt idx="152">
                  <c:v>7.0002240429999674</c:v>
                </c:pt>
                <c:pt idx="153">
                  <c:v>6.2307248869999992</c:v>
                </c:pt>
                <c:pt idx="154">
                  <c:v>7.2420868990000988</c:v>
                </c:pt>
                <c:pt idx="155">
                  <c:v>6.5768874499998926</c:v>
                </c:pt>
                <c:pt idx="156">
                  <c:v>6.962946841999802</c:v>
                </c:pt>
                <c:pt idx="157">
                  <c:v>6.5472643700000415</c:v>
                </c:pt>
                <c:pt idx="158">
                  <c:v>6.7178785629998501</c:v>
                </c:pt>
                <c:pt idx="159">
                  <c:v>6.2317132100000006</c:v>
                </c:pt>
                <c:pt idx="160">
                  <c:v>6.4308979200000547</c:v>
                </c:pt>
                <c:pt idx="161">
                  <c:v>6.1490244829999963</c:v>
                </c:pt>
                <c:pt idx="162">
                  <c:v>6.4367839639998854</c:v>
                </c:pt>
                <c:pt idx="163">
                  <c:v>6.3838129129998995</c:v>
                </c:pt>
                <c:pt idx="164">
                  <c:v>6.4726196350000791</c:v>
                </c:pt>
                <c:pt idx="165">
                  <c:v>6.7290224800001042</c:v>
                </c:pt>
                <c:pt idx="166">
                  <c:v>6.8357676029999928</c:v>
                </c:pt>
                <c:pt idx="167">
                  <c:v>5.7161900750000338</c:v>
                </c:pt>
                <c:pt idx="168">
                  <c:v>5.9881537540000433</c:v>
                </c:pt>
                <c:pt idx="169">
                  <c:v>5.5294939069999307</c:v>
                </c:pt>
                <c:pt idx="170">
                  <c:v>6.004988169000022</c:v>
                </c:pt>
                <c:pt idx="171">
                  <c:v>6.3261541800000876</c:v>
                </c:pt>
                <c:pt idx="172">
                  <c:v>5.9221057200000384</c:v>
                </c:pt>
                <c:pt idx="173">
                  <c:v>6.2068306199999759</c:v>
                </c:pt>
                <c:pt idx="174">
                  <c:v>6.1728054299998902</c:v>
                </c:pt>
                <c:pt idx="175">
                  <c:v>5.7677117130000877</c:v>
                </c:pt>
                <c:pt idx="176">
                  <c:v>5.434734120999984</c:v>
                </c:pt>
                <c:pt idx="177">
                  <c:v>5.6625999079999954</c:v>
                </c:pt>
                <c:pt idx="178">
                  <c:v>6.1100905589999845</c:v>
                </c:pt>
                <c:pt idx="179">
                  <c:v>6.4288700340000204</c:v>
                </c:pt>
                <c:pt idx="180">
                  <c:v>5.6843088639999095</c:v>
                </c:pt>
                <c:pt idx="181">
                  <c:v>5.5494644259999202</c:v>
                </c:pt>
                <c:pt idx="182">
                  <c:v>5.8602913510000487</c:v>
                </c:pt>
                <c:pt idx="183">
                  <c:v>5.7386916750000054</c:v>
                </c:pt>
                <c:pt idx="184">
                  <c:v>6.1314753030001938</c:v>
                </c:pt>
                <c:pt idx="185">
                  <c:v>6.2600378099999423</c:v>
                </c:pt>
                <c:pt idx="186">
                  <c:v>6.0468699689999639</c:v>
                </c:pt>
                <c:pt idx="187">
                  <c:v>5.948823909000124</c:v>
                </c:pt>
                <c:pt idx="188">
                  <c:v>5.794926010999994</c:v>
                </c:pt>
                <c:pt idx="189">
                  <c:v>5.7008919340000173</c:v>
                </c:pt>
                <c:pt idx="190">
                  <c:v>6.4002562980000155</c:v>
                </c:pt>
                <c:pt idx="191">
                  <c:v>5.3771515969999779</c:v>
                </c:pt>
                <c:pt idx="192">
                  <c:v>5.617759093000096</c:v>
                </c:pt>
                <c:pt idx="193">
                  <c:v>5.4858222650001087</c:v>
                </c:pt>
                <c:pt idx="194">
                  <c:v>6.0836139350000291</c:v>
                </c:pt>
                <c:pt idx="195">
                  <c:v>5.8211545649998797</c:v>
                </c:pt>
                <c:pt idx="196">
                  <c:v>5.7155944499999967</c:v>
                </c:pt>
                <c:pt idx="197">
                  <c:v>5.6230785639998819</c:v>
                </c:pt>
                <c:pt idx="198">
                  <c:v>5.5355515939999966</c:v>
                </c:pt>
                <c:pt idx="199">
                  <c:v>5.025260358000053</c:v>
                </c:pt>
                <c:pt idx="200">
                  <c:v>5.0308421009999744</c:v>
                </c:pt>
                <c:pt idx="201">
                  <c:v>5.5700368100000039</c:v>
                </c:pt>
                <c:pt idx="202">
                  <c:v>5.221528492000032</c:v>
                </c:pt>
                <c:pt idx="203">
                  <c:v>5.418830560000031</c:v>
                </c:pt>
                <c:pt idx="204">
                  <c:v>5.4064108009999572</c:v>
                </c:pt>
                <c:pt idx="205">
                  <c:v>5.7203125170001092</c:v>
                </c:pt>
                <c:pt idx="206">
                  <c:v>4.9220958559998405</c:v>
                </c:pt>
                <c:pt idx="207">
                  <c:v>5.7810518979998378</c:v>
                </c:pt>
                <c:pt idx="208">
                  <c:v>5.3299618279998739</c:v>
                </c:pt>
                <c:pt idx="209">
                  <c:v>5.9758192590000689</c:v>
                </c:pt>
                <c:pt idx="210">
                  <c:v>5.5758677669999415</c:v>
                </c:pt>
                <c:pt idx="211">
                  <c:v>5.4621916380000064</c:v>
                </c:pt>
                <c:pt idx="212">
                  <c:v>5.420502955999849</c:v>
                </c:pt>
                <c:pt idx="213">
                  <c:v>5.5744369929998001</c:v>
                </c:pt>
                <c:pt idx="214">
                  <c:v>5.1208530770001843</c:v>
                </c:pt>
                <c:pt idx="215">
                  <c:v>5.4175217719999207</c:v>
                </c:pt>
                <c:pt idx="216">
                  <c:v>5.1272688420001193</c:v>
                </c:pt>
                <c:pt idx="217">
                  <c:v>5.355830174000026</c:v>
                </c:pt>
                <c:pt idx="218">
                  <c:v>5.6765083390001498</c:v>
                </c:pt>
                <c:pt idx="219">
                  <c:v>5.3943281249998662</c:v>
                </c:pt>
                <c:pt idx="220">
                  <c:v>5.0031796869998768</c:v>
                </c:pt>
                <c:pt idx="221">
                  <c:v>4.8536203089999779</c:v>
                </c:pt>
                <c:pt idx="222">
                  <c:v>5.3473962619999735</c:v>
                </c:pt>
                <c:pt idx="223">
                  <c:v>5.0961416579999357</c:v>
                </c:pt>
                <c:pt idx="224">
                  <c:v>5.7400910700000329</c:v>
                </c:pt>
                <c:pt idx="225">
                  <c:v>4.8225779100001418</c:v>
                </c:pt>
                <c:pt idx="226">
                  <c:v>4.8888416350000332</c:v>
                </c:pt>
                <c:pt idx="227">
                  <c:v>4.7589768859999264</c:v>
                </c:pt>
                <c:pt idx="228">
                  <c:v>4.980209085000082</c:v>
                </c:pt>
                <c:pt idx="229">
                  <c:v>4.0507246359999396</c:v>
                </c:pt>
                <c:pt idx="230">
                  <c:v>4.0669136249999962</c:v>
                </c:pt>
                <c:pt idx="231">
                  <c:v>5.3597799769998735</c:v>
                </c:pt>
                <c:pt idx="232">
                  <c:v>4.3438576019998916</c:v>
                </c:pt>
                <c:pt idx="233">
                  <c:v>4.6387802069999386</c:v>
                </c:pt>
                <c:pt idx="234">
                  <c:v>4.5445633090000808</c:v>
                </c:pt>
                <c:pt idx="235">
                  <c:v>4.1915655989998992</c:v>
                </c:pt>
                <c:pt idx="236">
                  <c:v>4.2770832459999735</c:v>
                </c:pt>
                <c:pt idx="237">
                  <c:v>4.4590907449999246</c:v>
                </c:pt>
                <c:pt idx="238">
                  <c:v>4.8391304709999465</c:v>
                </c:pt>
                <c:pt idx="239">
                  <c:v>4.8530109040000422</c:v>
                </c:pt>
                <c:pt idx="240">
                  <c:v>4.7521202119999932</c:v>
                </c:pt>
                <c:pt idx="241">
                  <c:v>5.2119124179999679</c:v>
                </c:pt>
                <c:pt idx="242">
                  <c:v>4.3590001019998805</c:v>
                </c:pt>
                <c:pt idx="243">
                  <c:v>5.2662147449999273</c:v>
                </c:pt>
                <c:pt idx="244">
                  <c:v>4.4727158280000037</c:v>
                </c:pt>
                <c:pt idx="245">
                  <c:v>5.0465807300000378</c:v>
                </c:pt>
                <c:pt idx="246">
                  <c:v>4.8056161490000147</c:v>
                </c:pt>
                <c:pt idx="247">
                  <c:v>4.5662832889999825</c:v>
                </c:pt>
                <c:pt idx="248">
                  <c:v>3.8325985929999558</c:v>
                </c:pt>
                <c:pt idx="249">
                  <c:v>3.8914465480001024</c:v>
                </c:pt>
                <c:pt idx="250">
                  <c:v>4.0597514059999309</c:v>
                </c:pt>
                <c:pt idx="251">
                  <c:v>4.8149421740000786</c:v>
                </c:pt>
                <c:pt idx="252">
                  <c:v>3.8984562800000173</c:v>
                </c:pt>
                <c:pt idx="253">
                  <c:v>5.0529521910000019</c:v>
                </c:pt>
                <c:pt idx="254">
                  <c:v>3.8898120010000081</c:v>
                </c:pt>
                <c:pt idx="255">
                  <c:v>3.8037370800000314</c:v>
                </c:pt>
                <c:pt idx="256">
                  <c:v>3.7905496869999649</c:v>
                </c:pt>
                <c:pt idx="257">
                  <c:v>4.0979955169998927</c:v>
                </c:pt>
                <c:pt idx="258">
                  <c:v>3.8326278379999064</c:v>
                </c:pt>
                <c:pt idx="259">
                  <c:v>4.2640279909998915</c:v>
                </c:pt>
                <c:pt idx="260">
                  <c:v>3.9386416209998867</c:v>
                </c:pt>
                <c:pt idx="261">
                  <c:v>4.311183687999927</c:v>
                </c:pt>
                <c:pt idx="262">
                  <c:v>3.1668992619999141</c:v>
                </c:pt>
                <c:pt idx="263">
                  <c:v>3.946257696999977</c:v>
                </c:pt>
                <c:pt idx="264">
                  <c:v>6.6288593000000091</c:v>
                </c:pt>
                <c:pt idx="265">
                  <c:v>6.7978819999999232</c:v>
                </c:pt>
                <c:pt idx="266">
                  <c:v>7.0447896000000227</c:v>
                </c:pt>
                <c:pt idx="267">
                  <c:v>6.9169234999999034</c:v>
                </c:pt>
                <c:pt idx="268">
                  <c:v>6.8238680999998778</c:v>
                </c:pt>
                <c:pt idx="269">
                  <c:v>6.9414726999999274</c:v>
                </c:pt>
                <c:pt idx="270">
                  <c:v>6.7977628999999169</c:v>
                </c:pt>
                <c:pt idx="271">
                  <c:v>6.7189568999999727</c:v>
                </c:pt>
                <c:pt idx="272">
                  <c:v>6.8084412999998412</c:v>
                </c:pt>
                <c:pt idx="273">
                  <c:v>6.6854471999999632</c:v>
                </c:pt>
                <c:pt idx="274">
                  <c:v>6.7946878999999916</c:v>
                </c:pt>
                <c:pt idx="275">
                  <c:v>5.9424117999999932</c:v>
                </c:pt>
                <c:pt idx="276">
                  <c:v>6.1932457999999704</c:v>
                </c:pt>
                <c:pt idx="277">
                  <c:v>7.0164580000000214</c:v>
                </c:pt>
                <c:pt idx="278">
                  <c:v>6.5390690000000049</c:v>
                </c:pt>
                <c:pt idx="279">
                  <c:v>6.8983409999999239</c:v>
                </c:pt>
                <c:pt idx="280">
                  <c:v>6.5993821999998872</c:v>
                </c:pt>
                <c:pt idx="281">
                  <c:v>6.432409500000027</c:v>
                </c:pt>
                <c:pt idx="282">
                  <c:v>6.5163385999998544</c:v>
                </c:pt>
                <c:pt idx="283">
                  <c:v>6.8059020000000308</c:v>
                </c:pt>
                <c:pt idx="284">
                  <c:v>6.7252042999998238</c:v>
                </c:pt>
                <c:pt idx="285">
                  <c:v>5.6551436999999813</c:v>
                </c:pt>
                <c:pt idx="286">
                  <c:v>6.3193306999999876</c:v>
                </c:pt>
                <c:pt idx="287">
                  <c:v>5.7770090000000689</c:v>
                </c:pt>
                <c:pt idx="288">
                  <c:v>5.3244116000000101</c:v>
                </c:pt>
                <c:pt idx="289">
                  <c:v>6.1373197000001189</c:v>
                </c:pt>
                <c:pt idx="290">
                  <c:v>6.1730171000000027</c:v>
                </c:pt>
                <c:pt idx="291">
                  <c:v>5.9737493000000566</c:v>
                </c:pt>
                <c:pt idx="292">
                  <c:v>5.3794128999999682</c:v>
                </c:pt>
                <c:pt idx="293">
                  <c:v>5.9434292000000166</c:v>
                </c:pt>
                <c:pt idx="294">
                  <c:v>7.1569610999999602</c:v>
                </c:pt>
                <c:pt idx="295">
                  <c:v>5.0812039000000393</c:v>
                </c:pt>
                <c:pt idx="296">
                  <c:v>5.9240154999998467</c:v>
                </c:pt>
                <c:pt idx="297">
                  <c:v>6.4893238999999019</c:v>
                </c:pt>
                <c:pt idx="298">
                  <c:v>5.8481762999999418</c:v>
                </c:pt>
                <c:pt idx="299">
                  <c:v>6.0584701999999524</c:v>
                </c:pt>
                <c:pt idx="300">
                  <c:v>5.5775450999999228</c:v>
                </c:pt>
                <c:pt idx="301">
                  <c:v>5.6192627999998521</c:v>
                </c:pt>
                <c:pt idx="302">
                  <c:v>5.5345788999999765</c:v>
                </c:pt>
                <c:pt idx="303">
                  <c:v>6.3900727999999489</c:v>
                </c:pt>
                <c:pt idx="304">
                  <c:v>5.0677568999999973</c:v>
                </c:pt>
                <c:pt idx="305">
                  <c:v>5.5388493000000025</c:v>
                </c:pt>
                <c:pt idx="306">
                  <c:v>5.7243751000000227</c:v>
                </c:pt>
                <c:pt idx="307">
                  <c:v>5.8556245000000544</c:v>
                </c:pt>
                <c:pt idx="308">
                  <c:v>6.1817255999999068</c:v>
                </c:pt>
                <c:pt idx="309">
                  <c:v>5.5153419999999667</c:v>
                </c:pt>
                <c:pt idx="310">
                  <c:v>6.4737824999999409</c:v>
                </c:pt>
                <c:pt idx="311">
                  <c:v>6.0590037999998847</c:v>
                </c:pt>
                <c:pt idx="312">
                  <c:v>5.5072462999999843</c:v>
                </c:pt>
                <c:pt idx="313">
                  <c:v>6.1103411999998443</c:v>
                </c:pt>
                <c:pt idx="314">
                  <c:v>5.309780099999946</c:v>
                </c:pt>
                <c:pt idx="315">
                  <c:v>5.8671280999999578</c:v>
                </c:pt>
                <c:pt idx="316">
                  <c:v>6.2920027999999482</c:v>
                </c:pt>
                <c:pt idx="317">
                  <c:v>5.1516498999999865</c:v>
                </c:pt>
                <c:pt idx="318">
                  <c:v>5.6936643999999594</c:v>
                </c:pt>
                <c:pt idx="319">
                  <c:v>5.1642461999999139</c:v>
                </c:pt>
                <c:pt idx="320">
                  <c:v>5.4304069999999101</c:v>
                </c:pt>
                <c:pt idx="321">
                  <c:v>5.4164833999999953</c:v>
                </c:pt>
                <c:pt idx="322">
                  <c:v>5.4615719999999808</c:v>
                </c:pt>
                <c:pt idx="323">
                  <c:v>6.1747866999999914</c:v>
                </c:pt>
                <c:pt idx="324">
                  <c:v>4.5576134999999729</c:v>
                </c:pt>
                <c:pt idx="325">
                  <c:v>5.5552571999999927</c:v>
                </c:pt>
                <c:pt idx="326">
                  <c:v>5.2552150999999574</c:v>
                </c:pt>
                <c:pt idx="327">
                  <c:v>5.3312058999999508</c:v>
                </c:pt>
                <c:pt idx="328">
                  <c:v>4.6540536000000756</c:v>
                </c:pt>
                <c:pt idx="329">
                  <c:v>5.3867988999999294</c:v>
                </c:pt>
                <c:pt idx="330">
                  <c:v>5.2727132999999284</c:v>
                </c:pt>
                <c:pt idx="331">
                  <c:v>4.5747864999999299</c:v>
                </c:pt>
                <c:pt idx="332">
                  <c:v>5.6532163000000182</c:v>
                </c:pt>
                <c:pt idx="333">
                  <c:v>5.5893672000000176</c:v>
                </c:pt>
                <c:pt idx="334">
                  <c:v>5.2117843000000548</c:v>
                </c:pt>
                <c:pt idx="335">
                  <c:v>5.3244411999999945</c:v>
                </c:pt>
                <c:pt idx="336">
                  <c:v>6.1620231999999922</c:v>
                </c:pt>
                <c:pt idx="337">
                  <c:v>5.2461519000000507</c:v>
                </c:pt>
                <c:pt idx="338">
                  <c:v>5.2373176999999131</c:v>
                </c:pt>
                <c:pt idx="339">
                  <c:v>5.1644502000000037</c:v>
                </c:pt>
                <c:pt idx="340">
                  <c:v>4.4831477000001438</c:v>
                </c:pt>
                <c:pt idx="341">
                  <c:v>4.9668812000000733</c:v>
                </c:pt>
                <c:pt idx="342">
                  <c:v>5.483172599999846</c:v>
                </c:pt>
                <c:pt idx="343">
                  <c:v>4.7491938999999217</c:v>
                </c:pt>
                <c:pt idx="344">
                  <c:v>4.9926857999999026</c:v>
                </c:pt>
                <c:pt idx="345">
                  <c:v>5.2965268000001222</c:v>
                </c:pt>
                <c:pt idx="346">
                  <c:v>5.1183089999999245</c:v>
                </c:pt>
                <c:pt idx="347">
                  <c:v>5.7048502999999462</c:v>
                </c:pt>
                <c:pt idx="348">
                  <c:v>5.7323349000000396</c:v>
                </c:pt>
                <c:pt idx="349">
                  <c:v>5.3311243999999922</c:v>
                </c:pt>
                <c:pt idx="350">
                  <c:v>4.2067989999999451</c:v>
                </c:pt>
                <c:pt idx="351">
                  <c:v>5.4432769999999309</c:v>
                </c:pt>
                <c:pt idx="352">
                  <c:v>4.516110799999991</c:v>
                </c:pt>
                <c:pt idx="353">
                  <c:v>4.6017662000000135</c:v>
                </c:pt>
                <c:pt idx="354">
                  <c:v>5.1240475000000449</c:v>
                </c:pt>
                <c:pt idx="355">
                  <c:v>3.9355233999999779</c:v>
                </c:pt>
                <c:pt idx="356">
                  <c:v>4.9984203999999988</c:v>
                </c:pt>
                <c:pt idx="357">
                  <c:v>4.9949233000001083</c:v>
                </c:pt>
                <c:pt idx="358">
                  <c:v>5.482171500000014</c:v>
                </c:pt>
                <c:pt idx="359">
                  <c:v>4.8330721999999948</c:v>
                </c:pt>
                <c:pt idx="360">
                  <c:v>5.0471379000000232</c:v>
                </c:pt>
                <c:pt idx="361">
                  <c:v>4.0719068999999433</c:v>
                </c:pt>
                <c:pt idx="362">
                  <c:v>3.4291717999999616</c:v>
                </c:pt>
                <c:pt idx="363">
                  <c:v>3.6404070000001081</c:v>
                </c:pt>
                <c:pt idx="364">
                  <c:v>4.944626800000008</c:v>
                </c:pt>
                <c:pt idx="365">
                  <c:v>5.5458305000000498</c:v>
                </c:pt>
                <c:pt idx="366">
                  <c:v>3.907905100000042</c:v>
                </c:pt>
                <c:pt idx="367">
                  <c:v>5.0131364999999439</c:v>
                </c:pt>
                <c:pt idx="368">
                  <c:v>4.6548033000000384</c:v>
                </c:pt>
                <c:pt idx="369">
                  <c:v>3.7280452000000093</c:v>
                </c:pt>
                <c:pt idx="370">
                  <c:v>4.7794796000000712</c:v>
                </c:pt>
                <c:pt idx="371">
                  <c:v>4.8934898999999339</c:v>
                </c:pt>
                <c:pt idx="372">
                  <c:v>5.0103459000001456</c:v>
                </c:pt>
                <c:pt idx="373">
                  <c:v>3.7741445999998984</c:v>
                </c:pt>
                <c:pt idx="374">
                  <c:v>3.5734022999998967</c:v>
                </c:pt>
                <c:pt idx="375">
                  <c:v>5.6190137999999186</c:v>
                </c:pt>
                <c:pt idx="376">
                  <c:v>5.358603699999974</c:v>
                </c:pt>
                <c:pt idx="377">
                  <c:v>3.3597791999999469</c:v>
                </c:pt>
                <c:pt idx="378">
                  <c:v>4.7624961000000994</c:v>
                </c:pt>
                <c:pt idx="379">
                  <c:v>3.9923044999999444</c:v>
                </c:pt>
                <c:pt idx="380">
                  <c:v>3.9631619999999099</c:v>
                </c:pt>
                <c:pt idx="381">
                  <c:v>4.7558275000001355</c:v>
                </c:pt>
                <c:pt idx="382">
                  <c:v>4.4979963999999324</c:v>
                </c:pt>
                <c:pt idx="383">
                  <c:v>3.6457992000000683</c:v>
                </c:pt>
                <c:pt idx="384">
                  <c:v>5.0675925999999825</c:v>
                </c:pt>
                <c:pt idx="385">
                  <c:v>3.5336687000000335</c:v>
                </c:pt>
                <c:pt idx="386">
                  <c:v>3.5049084999999547</c:v>
                </c:pt>
                <c:pt idx="387">
                  <c:v>3.0924308000000007</c:v>
                </c:pt>
                <c:pt idx="388">
                  <c:v>3.9242061999999702</c:v>
                </c:pt>
                <c:pt idx="389">
                  <c:v>3.512108100000026</c:v>
                </c:pt>
                <c:pt idx="390">
                  <c:v>5.2218333999999356</c:v>
                </c:pt>
                <c:pt idx="391">
                  <c:v>3.9054635000000086</c:v>
                </c:pt>
                <c:pt idx="392">
                  <c:v>3.4046128999999312</c:v>
                </c:pt>
                <c:pt idx="393">
                  <c:v>4.5125962000000879</c:v>
                </c:pt>
                <c:pt idx="394">
                  <c:v>4.3974039000000982</c:v>
                </c:pt>
                <c:pt idx="395">
                  <c:v>3.1927881999999657</c:v>
                </c:pt>
                <c:pt idx="396">
                  <c:v>6.9767768999999689</c:v>
                </c:pt>
                <c:pt idx="397">
                  <c:v>7.3086779999999507</c:v>
                </c:pt>
              </c:numCache>
            </c:numRef>
          </c:val>
          <c:smooth val="0"/>
          <c:extLst>
            <c:ext xmlns:c16="http://schemas.microsoft.com/office/drawing/2014/chart" uri="{C3380CC4-5D6E-409C-BE32-E72D297353CC}">
              <c16:uniqueId val="{00000001-1A2A-47C2-A554-8A498DC03915}"/>
            </c:ext>
          </c:extLst>
        </c:ser>
        <c:dLbls>
          <c:showLegendKey val="0"/>
          <c:showVal val="0"/>
          <c:showCatName val="0"/>
          <c:showSerName val="0"/>
          <c:showPercent val="0"/>
          <c:showBubbleSize val="0"/>
        </c:dLbls>
        <c:smooth val="0"/>
        <c:axId val="1121637679"/>
        <c:axId val="1121634351"/>
      </c:lineChart>
      <c:catAx>
        <c:axId val="1121637679"/>
        <c:scaling>
          <c:orientation val="minMax"/>
        </c:scaling>
        <c:delete val="1"/>
        <c:axPos val="b"/>
        <c:majorTickMark val="none"/>
        <c:minorTickMark val="none"/>
        <c:tickLblPos val="nextTo"/>
        <c:crossAx val="1121634351"/>
        <c:crosses val="autoZero"/>
        <c:auto val="1"/>
        <c:lblAlgn val="ctr"/>
        <c:lblOffset val="100"/>
        <c:noMultiLvlLbl val="0"/>
      </c:catAx>
      <c:valAx>
        <c:axId val="1121634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16376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1/24/2024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e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943600" y="4277360"/>
            <a:ext cx="5414211" cy="1279682"/>
          </a:xfrm>
        </p:spPr>
        <p:txBody>
          <a:bodyPr/>
          <a:lstStyle/>
          <a:p>
            <a:r>
              <a:rPr lang="en-US" dirty="0"/>
              <a:t>data analysis  </a:t>
            </a:r>
            <a:br>
              <a:rPr lang="en-US" dirty="0"/>
            </a:br>
            <a:r>
              <a:rPr lang="en-US" dirty="0"/>
              <a:t>case study</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5943600" y="5620756"/>
            <a:ext cx="4941770" cy="396660"/>
          </a:xfrm>
        </p:spPr>
        <p:txBody>
          <a:bodyPr>
            <a:normAutofit/>
          </a:bodyPr>
          <a:lstStyle/>
          <a:p>
            <a:r>
              <a:rPr lang="en-US" dirty="0"/>
              <a:t>Prajwal Narayanaswamy</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8BACD1-FB8D-4C5F-92CF-7F234596B75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F878664-41EC-0952-776A-FBF3409B4C4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E4235CE-589A-6A05-332A-C82055F7D35C}"/>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7" name="TextBox 6">
            <a:extLst>
              <a:ext uri="{FF2B5EF4-FFF2-40B4-BE49-F238E27FC236}">
                <a16:creationId xmlns:a16="http://schemas.microsoft.com/office/drawing/2014/main" id="{FB3FFB0B-00FB-1F3E-1C16-D27A4A5B14F1}"/>
              </a:ext>
            </a:extLst>
          </p:cNvPr>
          <p:cNvSpPr txBox="1"/>
          <p:nvPr/>
        </p:nvSpPr>
        <p:spPr>
          <a:xfrm>
            <a:off x="284480" y="535900"/>
            <a:ext cx="11907520" cy="6647974"/>
          </a:xfrm>
          <a:prstGeom prst="rect">
            <a:avLst/>
          </a:prstGeom>
          <a:noFill/>
        </p:spPr>
        <p:txBody>
          <a:bodyPr wrap="square" rtlCol="0">
            <a:spAutoFit/>
          </a:bodyPr>
          <a:lstStyle/>
          <a:p>
            <a:r>
              <a:rPr lang="en-US" sz="2800" i="1" u="sng" dirty="0">
                <a:latin typeface="+mj-lt"/>
              </a:rPr>
              <a:t>Regression Analysis</a:t>
            </a:r>
          </a:p>
          <a:p>
            <a:endParaRPr lang="en-US" sz="2800" i="1" u="sng" dirty="0"/>
          </a:p>
          <a:p>
            <a:r>
              <a:rPr lang="en-US" sz="2800" dirty="0"/>
              <a:t>Considering both Categorical and Quantitative variables, we get final regression  model of </a:t>
            </a:r>
          </a:p>
          <a:p>
            <a:endParaRPr lang="en-US" sz="2800" dirty="0"/>
          </a:p>
          <a:p>
            <a:endParaRPr lang="en-US" sz="2800" dirty="0"/>
          </a:p>
          <a:p>
            <a:endParaRPr lang="en-US" sz="2800" dirty="0"/>
          </a:p>
          <a:p>
            <a:endParaRPr lang="en-US" sz="2800" dirty="0"/>
          </a:p>
          <a:p>
            <a:endParaRPr lang="en-US" sz="2800" dirty="0"/>
          </a:p>
          <a:p>
            <a:endParaRPr lang="en-US" sz="2800" dirty="0"/>
          </a:p>
          <a:p>
            <a:r>
              <a:rPr lang="en-US" sz="2400" i="1" dirty="0"/>
              <a:t>Happiness_Score = -536.5274 + (1.5324 * gdp_per_capita) - (0.3102 * Family) + (1.0766 * Health) + (1.6950*Freedom) + (0.8595 * Generosity) + (0.5743 * Government_Trust) +(0.4651 * dystopia_residual) + (0.2671*Year)</a:t>
            </a:r>
          </a:p>
          <a:p>
            <a:endParaRPr lang="en-US" b="1" i="1" dirty="0"/>
          </a:p>
          <a:p>
            <a:endParaRPr lang="en-US" b="1" i="1" dirty="0"/>
          </a:p>
          <a:p>
            <a:endParaRPr lang="en-US" b="1" i="1" dirty="0"/>
          </a:p>
          <a:p>
            <a:endParaRPr lang="en-US" sz="2000" dirty="0"/>
          </a:p>
        </p:txBody>
      </p:sp>
      <p:pic>
        <p:nvPicPr>
          <p:cNvPr id="3" name="Picture 2">
            <a:extLst>
              <a:ext uri="{FF2B5EF4-FFF2-40B4-BE49-F238E27FC236}">
                <a16:creationId xmlns:a16="http://schemas.microsoft.com/office/drawing/2014/main" id="{35AD431B-48B2-90DE-EBDF-A1A80494AF3C}"/>
              </a:ext>
            </a:extLst>
          </p:cNvPr>
          <p:cNvPicPr>
            <a:picLocks noChangeAspect="1"/>
          </p:cNvPicPr>
          <p:nvPr/>
        </p:nvPicPr>
        <p:blipFill>
          <a:blip r:embed="rId2"/>
          <a:stretch>
            <a:fillRect/>
          </a:stretch>
        </p:blipFill>
        <p:spPr>
          <a:xfrm>
            <a:off x="3744227" y="2412948"/>
            <a:ext cx="5149516" cy="2032104"/>
          </a:xfrm>
          <a:prstGeom prst="rect">
            <a:avLst/>
          </a:prstGeom>
        </p:spPr>
      </p:pic>
    </p:spTree>
    <p:extLst>
      <p:ext uri="{BB962C8B-B14F-4D97-AF65-F5344CB8AC3E}">
        <p14:creationId xmlns:p14="http://schemas.microsoft.com/office/powerpoint/2010/main" val="393756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170C650-3B85-9E86-04D0-A0234C95385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56AA0E1-1007-1B81-06D0-1CCE6B263C2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7A70E1F-0D0E-4356-D2D3-CC18D91C3323}"/>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7" name="TextBox 6">
            <a:extLst>
              <a:ext uri="{FF2B5EF4-FFF2-40B4-BE49-F238E27FC236}">
                <a16:creationId xmlns:a16="http://schemas.microsoft.com/office/drawing/2014/main" id="{85962DF3-98F0-C1C7-4D47-5F0B0B430DD6}"/>
              </a:ext>
            </a:extLst>
          </p:cNvPr>
          <p:cNvSpPr txBox="1"/>
          <p:nvPr/>
        </p:nvSpPr>
        <p:spPr>
          <a:xfrm>
            <a:off x="142240" y="912673"/>
            <a:ext cx="11907520" cy="5416868"/>
          </a:xfrm>
          <a:prstGeom prst="rect">
            <a:avLst/>
          </a:prstGeom>
          <a:noFill/>
        </p:spPr>
        <p:txBody>
          <a:bodyPr wrap="square" rtlCol="0">
            <a:spAutoFit/>
          </a:bodyPr>
          <a:lstStyle/>
          <a:p>
            <a:r>
              <a:rPr lang="en-US" sz="2800" i="1" u="sng" dirty="0"/>
              <a:t>Regression Validation</a:t>
            </a:r>
          </a:p>
          <a:p>
            <a:endParaRPr lang="en-US" sz="2800" i="1" u="sng" dirty="0"/>
          </a:p>
          <a:p>
            <a:pPr marL="285750" indent="-285750">
              <a:buFont typeface="Arial" panose="020B0604020202020204" pitchFamily="34" charset="0"/>
              <a:buChar char="•"/>
            </a:pPr>
            <a:r>
              <a:rPr lang="en-US" dirty="0"/>
              <a:t>Data is divided into training set (80%) and testing set (20%)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Mean Absolute Error is 0.391</a:t>
            </a:r>
            <a:endParaRPr lang="en-US" b="1" i="1" dirty="0"/>
          </a:p>
          <a:p>
            <a:pPr marL="285750" indent="-285750">
              <a:buFont typeface="Arial" panose="020B0604020202020204" pitchFamily="34" charset="0"/>
              <a:buChar char="•"/>
            </a:pPr>
            <a:endParaRPr lang="en-US" b="1" i="1" dirty="0"/>
          </a:p>
          <a:p>
            <a:endParaRPr lang="en-US" sz="2000" dirty="0"/>
          </a:p>
        </p:txBody>
      </p:sp>
      <p:graphicFrame>
        <p:nvGraphicFramePr>
          <p:cNvPr id="9" name="Chart 8">
            <a:extLst>
              <a:ext uri="{FF2B5EF4-FFF2-40B4-BE49-F238E27FC236}">
                <a16:creationId xmlns:a16="http://schemas.microsoft.com/office/drawing/2014/main" id="{1EF2515C-CD1B-424E-8C11-CB755D8CE11D}"/>
              </a:ext>
            </a:extLst>
          </p:cNvPr>
          <p:cNvGraphicFramePr>
            <a:graphicFrameLocks/>
          </p:cNvGraphicFramePr>
          <p:nvPr/>
        </p:nvGraphicFramePr>
        <p:xfrm>
          <a:off x="3817670" y="2078514"/>
          <a:ext cx="4556659" cy="27009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9354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C407B1A-B8BC-537A-25A4-ED99386F26C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E37C0D6-87A6-02B9-963C-AEA0E2490F0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E281B77-08D8-27AC-1652-C04B43B10CB9}"/>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8" name="Picture 7">
            <a:extLst>
              <a:ext uri="{FF2B5EF4-FFF2-40B4-BE49-F238E27FC236}">
                <a16:creationId xmlns:a16="http://schemas.microsoft.com/office/drawing/2014/main" id="{402A3621-3E20-40D4-17B3-B7801BF69C9C}"/>
              </a:ext>
            </a:extLst>
          </p:cNvPr>
          <p:cNvPicPr>
            <a:picLocks noChangeAspect="1"/>
          </p:cNvPicPr>
          <p:nvPr/>
        </p:nvPicPr>
        <p:blipFill>
          <a:blip r:embed="rId2"/>
          <a:stretch>
            <a:fillRect/>
          </a:stretch>
        </p:blipFill>
        <p:spPr>
          <a:xfrm>
            <a:off x="2644541" y="1139127"/>
            <a:ext cx="6545179" cy="5217223"/>
          </a:xfrm>
          <a:prstGeom prst="rect">
            <a:avLst/>
          </a:prstGeom>
        </p:spPr>
      </p:pic>
      <p:sp>
        <p:nvSpPr>
          <p:cNvPr id="9" name="TextBox 8">
            <a:extLst>
              <a:ext uri="{FF2B5EF4-FFF2-40B4-BE49-F238E27FC236}">
                <a16:creationId xmlns:a16="http://schemas.microsoft.com/office/drawing/2014/main" id="{3B4FD999-1378-B1FB-1D83-E9A1E2A4B4E3}"/>
              </a:ext>
            </a:extLst>
          </p:cNvPr>
          <p:cNvSpPr txBox="1"/>
          <p:nvPr/>
        </p:nvSpPr>
        <p:spPr>
          <a:xfrm>
            <a:off x="762000" y="194733"/>
            <a:ext cx="5486400" cy="369332"/>
          </a:xfrm>
          <a:prstGeom prst="rect">
            <a:avLst/>
          </a:prstGeom>
          <a:noFill/>
        </p:spPr>
        <p:txBody>
          <a:bodyPr wrap="square" rtlCol="0">
            <a:spAutoFit/>
          </a:bodyPr>
          <a:lstStyle/>
          <a:p>
            <a:r>
              <a:rPr lang="en-US" dirty="0"/>
              <a:t>Regression Analysis Validation in Python </a:t>
            </a:r>
          </a:p>
        </p:txBody>
      </p:sp>
    </p:spTree>
    <p:extLst>
      <p:ext uri="{BB962C8B-B14F-4D97-AF65-F5344CB8AC3E}">
        <p14:creationId xmlns:p14="http://schemas.microsoft.com/office/powerpoint/2010/main" val="146843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656A-7FDC-5753-1152-55B1D68087D6}"/>
              </a:ext>
            </a:extLst>
          </p:cNvPr>
          <p:cNvSpPr>
            <a:spLocks noGrp="1"/>
          </p:cNvSpPr>
          <p:nvPr>
            <p:ph type="title"/>
          </p:nvPr>
        </p:nvSpPr>
        <p:spPr>
          <a:xfrm>
            <a:off x="838200" y="993992"/>
            <a:ext cx="10515600" cy="1325563"/>
          </a:xfrm>
        </p:spPr>
        <p:txBody>
          <a:bodyPr/>
          <a:lstStyle/>
          <a:p>
            <a:pPr algn="l"/>
            <a:r>
              <a:rPr lang="en-US" dirty="0"/>
              <a:t>Analysis Summary</a:t>
            </a:r>
          </a:p>
        </p:txBody>
      </p:sp>
      <p:sp>
        <p:nvSpPr>
          <p:cNvPr id="4" name="Date Placeholder 3">
            <a:extLst>
              <a:ext uri="{FF2B5EF4-FFF2-40B4-BE49-F238E27FC236}">
                <a16:creationId xmlns:a16="http://schemas.microsoft.com/office/drawing/2014/main" id="{3D40602C-9297-3BAE-823C-393F6152C85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978F277-63FD-9F4D-25E6-1DE355D0017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30BC872-8A85-8B85-9CEC-DECE503F9A99}"/>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7" name="TextBox 6">
            <a:extLst>
              <a:ext uri="{FF2B5EF4-FFF2-40B4-BE49-F238E27FC236}">
                <a16:creationId xmlns:a16="http://schemas.microsoft.com/office/drawing/2014/main" id="{602D1E0A-FD2E-5C66-4A0C-81401A722911}"/>
              </a:ext>
            </a:extLst>
          </p:cNvPr>
          <p:cNvSpPr txBox="1"/>
          <p:nvPr/>
        </p:nvSpPr>
        <p:spPr>
          <a:xfrm>
            <a:off x="563033" y="2823189"/>
            <a:ext cx="1106593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From Hypothesis Test, we can conclude that there is difference in Happiness Scores across the years.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From the Regression Model and Correlation Model, we can see that Happiness Score majorly depend on GDP Per Capita (aka Wealth), Health and Freedom which almost applies to life in real as well.</a:t>
            </a:r>
          </a:p>
        </p:txBody>
      </p:sp>
    </p:spTree>
    <p:extLst>
      <p:ext uri="{BB962C8B-B14F-4D97-AF65-F5344CB8AC3E}">
        <p14:creationId xmlns:p14="http://schemas.microsoft.com/office/powerpoint/2010/main" val="194767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sz="1800" dirty="0"/>
              <a:t>Prajwal Narayanaswamy</a:t>
            </a:r>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160780" y="100012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087120" y="2560321"/>
            <a:ext cx="3820160" cy="3297554"/>
          </a:xfrm>
        </p:spPr>
        <p:txBody>
          <a:bodyPr>
            <a:normAutofit/>
          </a:bodyPr>
          <a:lstStyle/>
          <a:p>
            <a:r>
              <a:rPr lang="en-US" dirty="0"/>
              <a:t>Data Introduction</a:t>
            </a:r>
          </a:p>
          <a:p>
            <a:r>
              <a:rPr lang="en-US" dirty="0"/>
              <a:t>Questions</a:t>
            </a:r>
          </a:p>
          <a:p>
            <a:r>
              <a:rPr lang="en-US" dirty="0"/>
              <a:t>Visualizations</a:t>
            </a:r>
          </a:p>
          <a:p>
            <a:r>
              <a:rPr lang="en-US" dirty="0"/>
              <a:t>Hypothesis Testing</a:t>
            </a:r>
          </a:p>
          <a:p>
            <a:r>
              <a:rPr lang="en-US" dirty="0"/>
              <a:t>Co-relation and Regression Modelling</a:t>
            </a:r>
          </a:p>
          <a:p>
            <a:r>
              <a:rPr lang="en-US" dirty="0"/>
              <a:t>Analysis Summary</a:t>
            </a:r>
          </a:p>
          <a:p>
            <a:r>
              <a:rPr lang="en-US" dirty="0"/>
              <a:t>Optimization</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5398"/>
            <a:ext cx="5111750" cy="1204912"/>
          </a:xfrm>
        </p:spPr>
        <p:txBody>
          <a:bodyPr/>
          <a:lstStyle/>
          <a:p>
            <a:r>
              <a:rPr lang="en-US" dirty="0"/>
              <a:t>Data 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89560" y="1598294"/>
            <a:ext cx="7330440" cy="4385946"/>
          </a:xfrm>
        </p:spPr>
        <p:txBody>
          <a:bodyPr>
            <a:normAutofit/>
          </a:bodyPr>
          <a:lstStyle/>
          <a:p>
            <a:pPr marL="285750" indent="-285750">
              <a:buFont typeface="Arial" panose="020B0604020202020204" pitchFamily="34" charset="0"/>
              <a:buChar char="•"/>
            </a:pPr>
            <a:r>
              <a:rPr lang="en-US" dirty="0"/>
              <a:t>Survey of global state of happiness</a:t>
            </a:r>
          </a:p>
          <a:p>
            <a:pPr marL="285750" indent="-285750">
              <a:buFont typeface="Arial" panose="020B0604020202020204" pitchFamily="34" charset="0"/>
              <a:buChar char="•"/>
            </a:pPr>
            <a:r>
              <a:rPr lang="en-US" dirty="0"/>
              <a:t>Data taken from Gallup World Poll</a:t>
            </a:r>
          </a:p>
          <a:p>
            <a:pPr marL="285750" indent="-285750">
              <a:buFont typeface="Arial" panose="020B0604020202020204" pitchFamily="34" charset="0"/>
              <a:buChar char="•"/>
            </a:pPr>
            <a:r>
              <a:rPr lang="en-US" dirty="0"/>
              <a:t>Scores are based on answers to the main life evaluation question asked in the poll</a:t>
            </a:r>
          </a:p>
          <a:p>
            <a:pPr marL="285750" indent="-285750">
              <a:buFont typeface="Arial" panose="020B0604020202020204" pitchFamily="34" charset="0"/>
              <a:buChar char="•"/>
            </a:pPr>
            <a:r>
              <a:rPr lang="en-US" dirty="0"/>
              <a:t>Based on Cantril Ladder Scores and Gallup weights, data has been recorded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Dystopia Residual = Dystopia Happiness Score (1.85) + Unexplained Value of each country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8" name="Picture 7">
            <a:extLst>
              <a:ext uri="{FF2B5EF4-FFF2-40B4-BE49-F238E27FC236}">
                <a16:creationId xmlns:a16="http://schemas.microsoft.com/office/drawing/2014/main" id="{8604EF58-B7B9-B61A-E0F6-046F2590CCC9}"/>
              </a:ext>
            </a:extLst>
          </p:cNvPr>
          <p:cNvPicPr>
            <a:picLocks noChangeAspect="1"/>
          </p:cNvPicPr>
          <p:nvPr/>
        </p:nvPicPr>
        <p:blipFill>
          <a:blip r:embed="rId2"/>
          <a:stretch>
            <a:fillRect/>
          </a:stretch>
        </p:blipFill>
        <p:spPr>
          <a:xfrm>
            <a:off x="1" y="3429000"/>
            <a:ext cx="12192000" cy="1701800"/>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D834C-4F3A-BA8C-1100-7F9A31B96FFB}"/>
              </a:ext>
            </a:extLst>
          </p:cNvPr>
          <p:cNvSpPr>
            <a:spLocks noGrp="1"/>
          </p:cNvSpPr>
          <p:nvPr>
            <p:ph type="title"/>
          </p:nvPr>
        </p:nvSpPr>
        <p:spPr>
          <a:xfrm>
            <a:off x="1108075" y="731839"/>
            <a:ext cx="5111750" cy="1204912"/>
          </a:xfrm>
        </p:spPr>
        <p:txBody>
          <a:bodyPr/>
          <a:lstStyle/>
          <a:p>
            <a:r>
              <a:rPr lang="en-US" dirty="0"/>
              <a:t>Questions</a:t>
            </a:r>
          </a:p>
        </p:txBody>
      </p:sp>
      <p:sp>
        <p:nvSpPr>
          <p:cNvPr id="3" name="Text Placeholder 2">
            <a:extLst>
              <a:ext uri="{FF2B5EF4-FFF2-40B4-BE49-F238E27FC236}">
                <a16:creationId xmlns:a16="http://schemas.microsoft.com/office/drawing/2014/main" id="{9DCE3C38-6287-4177-3E2E-5635C2D2233C}"/>
              </a:ext>
            </a:extLst>
          </p:cNvPr>
          <p:cNvSpPr>
            <a:spLocks noGrp="1"/>
          </p:cNvSpPr>
          <p:nvPr>
            <p:ph type="body" idx="1"/>
          </p:nvPr>
        </p:nvSpPr>
        <p:spPr>
          <a:xfrm>
            <a:off x="1108074" y="2545291"/>
            <a:ext cx="6003925" cy="2375959"/>
          </a:xfrm>
        </p:spPr>
        <p:txBody>
          <a:bodyPr/>
          <a:lstStyle/>
          <a:p>
            <a:pPr marL="285750" indent="-285750">
              <a:buFont typeface="Arial" panose="020B0604020202020204" pitchFamily="34" charset="0"/>
              <a:buChar char="•"/>
            </a:pPr>
            <a:r>
              <a:rPr lang="en-US" dirty="0"/>
              <a:t>Which is the happiest country over the years?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Does the Happiness Score vary across the years?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factors influence the determination of Happiness Score?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6DF9026B-BC4D-DEE6-13D6-B1B3CE3D89C3}"/>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2323089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7960" y="-10160"/>
            <a:ext cx="3393440" cy="1097280"/>
          </a:xfrm>
        </p:spPr>
        <p:txBody>
          <a:bodyPr/>
          <a:lstStyle/>
          <a:p>
            <a:pPr algn="l"/>
            <a:r>
              <a:rPr lang="en-US" dirty="0"/>
              <a:t>Visualizations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6" name="Picture 5" descr="Chart, histogram&#10;&#10;Description automatically generated">
            <a:extLst>
              <a:ext uri="{FF2B5EF4-FFF2-40B4-BE49-F238E27FC236}">
                <a16:creationId xmlns:a16="http://schemas.microsoft.com/office/drawing/2014/main" id="{349DC9D1-2ECC-91CA-D727-F08C7962B3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40" y="1001395"/>
            <a:ext cx="4010660" cy="2513965"/>
          </a:xfrm>
          <a:prstGeom prst="rect">
            <a:avLst/>
          </a:prstGeom>
        </p:spPr>
      </p:pic>
      <p:pic>
        <p:nvPicPr>
          <p:cNvPr id="10" name="Picture 9" descr="Chart&#10;&#10;Description automatically generated">
            <a:extLst>
              <a:ext uri="{FF2B5EF4-FFF2-40B4-BE49-F238E27FC236}">
                <a16:creationId xmlns:a16="http://schemas.microsoft.com/office/drawing/2014/main" id="{8EAE5764-FBC3-92FB-3D3D-CCDB8BE06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509" y="568960"/>
            <a:ext cx="6503031" cy="3179445"/>
          </a:xfrm>
          <a:prstGeom prst="rect">
            <a:avLst/>
          </a:prstGeom>
        </p:spPr>
      </p:pic>
      <p:pic>
        <p:nvPicPr>
          <p:cNvPr id="15" name="Picture 14" descr="Chart&#10;&#10;Description automatically generated">
            <a:extLst>
              <a:ext uri="{FF2B5EF4-FFF2-40B4-BE49-F238E27FC236}">
                <a16:creationId xmlns:a16="http://schemas.microsoft.com/office/drawing/2014/main" id="{BE29E7D8-D25E-069B-8481-C0836FDA85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4680" y="3928110"/>
            <a:ext cx="8220010" cy="2428240"/>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9A1C01D-11EE-8DFB-A9D1-03BF2C16434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11861D8-EE16-E27B-0E8C-16F736DFD4B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60DA3E4-0337-CB2B-1453-B70F96F8FF53}"/>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7" name="Table Placeholder 6">
            <a:extLst>
              <a:ext uri="{FF2B5EF4-FFF2-40B4-BE49-F238E27FC236}">
                <a16:creationId xmlns:a16="http://schemas.microsoft.com/office/drawing/2014/main" id="{9E82A1E7-A6BB-F378-7698-102F165F1FE4}"/>
              </a:ext>
            </a:extLst>
          </p:cNvPr>
          <p:cNvPicPr>
            <a:picLocks noGrp="1" noChangeAspect="1"/>
          </p:cNvPicPr>
          <p:nvPr>
            <p:ph type="tbl" sz="quarter" idx="14"/>
          </p:nvPr>
        </p:nvPicPr>
        <p:blipFill>
          <a:blip r:embed="rId2"/>
          <a:stretch>
            <a:fillRect/>
          </a:stretch>
        </p:blipFill>
        <p:spPr>
          <a:xfrm>
            <a:off x="187960" y="1066510"/>
            <a:ext cx="7493000" cy="3861090"/>
          </a:xfrm>
          <a:prstGeom prst="rect">
            <a:avLst/>
          </a:prstGeom>
        </p:spPr>
      </p:pic>
      <p:sp>
        <p:nvSpPr>
          <p:cNvPr id="8" name="Title 2">
            <a:extLst>
              <a:ext uri="{FF2B5EF4-FFF2-40B4-BE49-F238E27FC236}">
                <a16:creationId xmlns:a16="http://schemas.microsoft.com/office/drawing/2014/main" id="{C71D5D48-A8E0-B684-7095-BE670B25D7D4}"/>
              </a:ext>
            </a:extLst>
          </p:cNvPr>
          <p:cNvSpPr>
            <a:spLocks noGrp="1"/>
          </p:cNvSpPr>
          <p:nvPr>
            <p:ph type="title"/>
          </p:nvPr>
        </p:nvSpPr>
        <p:spPr>
          <a:xfrm>
            <a:off x="187960" y="-10160"/>
            <a:ext cx="5024120" cy="1097280"/>
          </a:xfrm>
        </p:spPr>
        <p:txBody>
          <a:bodyPr/>
          <a:lstStyle/>
          <a:p>
            <a:pPr algn="l"/>
            <a:r>
              <a:rPr lang="en-US" dirty="0"/>
              <a:t>Visualizations (CONTD.)</a:t>
            </a:r>
          </a:p>
        </p:txBody>
      </p:sp>
      <p:pic>
        <p:nvPicPr>
          <p:cNvPr id="10" name="Picture 9">
            <a:extLst>
              <a:ext uri="{FF2B5EF4-FFF2-40B4-BE49-F238E27FC236}">
                <a16:creationId xmlns:a16="http://schemas.microsoft.com/office/drawing/2014/main" id="{4B3E149B-399C-83C0-C26E-B3B4D479DDFA}"/>
              </a:ext>
            </a:extLst>
          </p:cNvPr>
          <p:cNvPicPr>
            <a:picLocks noChangeAspect="1"/>
          </p:cNvPicPr>
          <p:nvPr/>
        </p:nvPicPr>
        <p:blipFill>
          <a:blip r:embed="rId3"/>
          <a:stretch>
            <a:fillRect/>
          </a:stretch>
        </p:blipFill>
        <p:spPr>
          <a:xfrm>
            <a:off x="7918230" y="3505199"/>
            <a:ext cx="4273770" cy="3403601"/>
          </a:xfrm>
          <a:prstGeom prst="rect">
            <a:avLst/>
          </a:prstGeom>
        </p:spPr>
      </p:pic>
    </p:spTree>
    <p:extLst>
      <p:ext uri="{BB962C8B-B14F-4D97-AF65-F5344CB8AC3E}">
        <p14:creationId xmlns:p14="http://schemas.microsoft.com/office/powerpoint/2010/main" val="1921839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0E8FF10-0208-1DB6-D672-745CD2DC8A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363ED8F-6AE6-9651-49F9-BDBB6DF504B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C459A242-A4BA-7461-8B1A-F94A023D57C7}"/>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7" name="Picture 6" descr="A picture containing nature, image, day&#10;&#10;Description automatically generated">
            <a:extLst>
              <a:ext uri="{FF2B5EF4-FFF2-40B4-BE49-F238E27FC236}">
                <a16:creationId xmlns:a16="http://schemas.microsoft.com/office/drawing/2014/main" id="{FCCEA299-8500-FBBB-8585-A6A748059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 y="744328"/>
            <a:ext cx="6099122" cy="1807269"/>
          </a:xfrm>
          <a:prstGeom prst="rect">
            <a:avLst/>
          </a:prstGeom>
        </p:spPr>
      </p:pic>
      <p:pic>
        <p:nvPicPr>
          <p:cNvPr id="8" name="Picture 7" descr="Chart, scatter chart&#10;&#10;Description automatically generated">
            <a:extLst>
              <a:ext uri="{FF2B5EF4-FFF2-40B4-BE49-F238E27FC236}">
                <a16:creationId xmlns:a16="http://schemas.microsoft.com/office/drawing/2014/main" id="{F135F1F5-C320-D288-FA3F-3B62AF443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 y="2663826"/>
            <a:ext cx="6144260" cy="2107097"/>
          </a:xfrm>
          <a:prstGeom prst="rect">
            <a:avLst/>
          </a:prstGeom>
        </p:spPr>
      </p:pic>
      <p:pic>
        <p:nvPicPr>
          <p:cNvPr id="9" name="Picture 8" descr="Chart, scatter chart&#10;&#10;Description automatically generated">
            <a:extLst>
              <a:ext uri="{FF2B5EF4-FFF2-40B4-BE49-F238E27FC236}">
                <a16:creationId xmlns:a16="http://schemas.microsoft.com/office/drawing/2014/main" id="{82C56305-2D1E-2F7A-7A93-532A1F0B1D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770923"/>
            <a:ext cx="6096000" cy="2087470"/>
          </a:xfrm>
          <a:prstGeom prst="rect">
            <a:avLst/>
          </a:prstGeom>
        </p:spPr>
      </p:pic>
      <p:pic>
        <p:nvPicPr>
          <p:cNvPr id="11" name="Picture 10" descr="Chart, scatter chart&#10;&#10;Description automatically generated">
            <a:extLst>
              <a:ext uri="{FF2B5EF4-FFF2-40B4-BE49-F238E27FC236}">
                <a16:creationId xmlns:a16="http://schemas.microsoft.com/office/drawing/2014/main" id="{DF2FE25A-0B5F-D82C-4F8B-E4C848E348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5918" y="2551597"/>
            <a:ext cx="5906082" cy="2054347"/>
          </a:xfrm>
          <a:prstGeom prst="rect">
            <a:avLst/>
          </a:prstGeom>
        </p:spPr>
      </p:pic>
      <p:pic>
        <p:nvPicPr>
          <p:cNvPr id="12" name="Picture 11" descr="Chart, scatter chart&#10;&#10;Description automatically generated">
            <a:extLst>
              <a:ext uri="{FF2B5EF4-FFF2-40B4-BE49-F238E27FC236}">
                <a16:creationId xmlns:a16="http://schemas.microsoft.com/office/drawing/2014/main" id="{9520F62E-F633-8717-16B5-F6987A751C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74721" y="605400"/>
            <a:ext cx="5906082" cy="1878260"/>
          </a:xfrm>
          <a:prstGeom prst="rect">
            <a:avLst/>
          </a:prstGeom>
        </p:spPr>
      </p:pic>
      <p:pic>
        <p:nvPicPr>
          <p:cNvPr id="10" name="Picture 9" descr="Chart, scatter chart&#10;&#10;Description automatically generated">
            <a:extLst>
              <a:ext uri="{FF2B5EF4-FFF2-40B4-BE49-F238E27FC236}">
                <a16:creationId xmlns:a16="http://schemas.microsoft.com/office/drawing/2014/main" id="{07AF1740-8BE7-1540-F451-DC50EB151E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4721" y="4622227"/>
            <a:ext cx="5894885" cy="2235773"/>
          </a:xfrm>
          <a:prstGeom prst="rect">
            <a:avLst/>
          </a:prstGeom>
        </p:spPr>
      </p:pic>
      <p:sp>
        <p:nvSpPr>
          <p:cNvPr id="13" name="Title 2">
            <a:extLst>
              <a:ext uri="{FF2B5EF4-FFF2-40B4-BE49-F238E27FC236}">
                <a16:creationId xmlns:a16="http://schemas.microsoft.com/office/drawing/2014/main" id="{396E1F28-7E8B-C968-8CF8-672003CB4829}"/>
              </a:ext>
            </a:extLst>
          </p:cNvPr>
          <p:cNvSpPr>
            <a:spLocks noGrp="1"/>
          </p:cNvSpPr>
          <p:nvPr>
            <p:ph type="title"/>
          </p:nvPr>
        </p:nvSpPr>
        <p:spPr>
          <a:xfrm>
            <a:off x="106680" y="-158513"/>
            <a:ext cx="5024120" cy="1097280"/>
          </a:xfrm>
        </p:spPr>
        <p:txBody>
          <a:bodyPr/>
          <a:lstStyle/>
          <a:p>
            <a:pPr algn="l"/>
            <a:r>
              <a:rPr lang="en-US" dirty="0"/>
              <a:t>Visualizations (CONTD.)</a:t>
            </a:r>
          </a:p>
        </p:txBody>
      </p:sp>
    </p:spTree>
    <p:extLst>
      <p:ext uri="{BB962C8B-B14F-4D97-AF65-F5344CB8AC3E}">
        <p14:creationId xmlns:p14="http://schemas.microsoft.com/office/powerpoint/2010/main" val="1100247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05C56EE-436F-0BB8-0929-D785476D867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072FBC0-49AC-CD98-B427-DC88D11E8B6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E36C8DE-91C4-7674-B979-82EAFE5F47D2}"/>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7" name="TextBox 6">
            <a:extLst>
              <a:ext uri="{FF2B5EF4-FFF2-40B4-BE49-F238E27FC236}">
                <a16:creationId xmlns:a16="http://schemas.microsoft.com/office/drawing/2014/main" id="{81881E4D-58B3-CBB3-265D-4D820419BB3E}"/>
              </a:ext>
            </a:extLst>
          </p:cNvPr>
          <p:cNvSpPr txBox="1"/>
          <p:nvPr/>
        </p:nvSpPr>
        <p:spPr>
          <a:xfrm>
            <a:off x="45720" y="286139"/>
            <a:ext cx="12100560" cy="5539978"/>
          </a:xfrm>
          <a:prstGeom prst="rect">
            <a:avLst/>
          </a:prstGeom>
          <a:noFill/>
        </p:spPr>
        <p:txBody>
          <a:bodyPr wrap="square" rtlCol="0">
            <a:spAutoFit/>
          </a:bodyPr>
          <a:lstStyle/>
          <a:p>
            <a:pPr algn="ctr"/>
            <a:r>
              <a:rPr lang="en-US" sz="4000" i="1" u="sng" dirty="0"/>
              <a:t>Hypothesis Testing</a:t>
            </a:r>
          </a:p>
          <a:p>
            <a:endParaRPr lang="en-US" b="1" i="1" dirty="0"/>
          </a:p>
          <a:p>
            <a:endParaRPr lang="en-US" b="1" i="1" dirty="0"/>
          </a:p>
          <a:p>
            <a:endParaRPr lang="en-US" b="1" i="1" dirty="0"/>
          </a:p>
          <a:p>
            <a:r>
              <a:rPr lang="en-US" sz="2000" dirty="0"/>
              <a:t>Null Hypothesis: There is similarity in happiness scores between 2015, 2016, 2017 and 2018</a:t>
            </a:r>
          </a:p>
          <a:p>
            <a:endParaRPr lang="en-US" sz="2000" dirty="0"/>
          </a:p>
          <a:p>
            <a:r>
              <a:rPr lang="en-US" sz="2000" dirty="0"/>
              <a:t>Alternate Hypothesis: There is difference in happiness scores between 2015, 2016, 2017 and 2018</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Using T – Test : Two Sample Assuming Unequal Variance, Null Hypothesis is rejected.</a:t>
            </a:r>
          </a:p>
          <a:p>
            <a:endParaRPr lang="en-US" sz="2000" dirty="0"/>
          </a:p>
        </p:txBody>
      </p:sp>
      <p:pic>
        <p:nvPicPr>
          <p:cNvPr id="2" name="Picture 1" descr="Table&#10;&#10;Description automatically generated">
            <a:extLst>
              <a:ext uri="{FF2B5EF4-FFF2-40B4-BE49-F238E27FC236}">
                <a16:creationId xmlns:a16="http://schemas.microsoft.com/office/drawing/2014/main" id="{1C4D12F7-1441-F713-9658-6415D7F6FD81}"/>
              </a:ext>
            </a:extLst>
          </p:cNvPr>
          <p:cNvPicPr>
            <a:picLocks noChangeAspect="1"/>
          </p:cNvPicPr>
          <p:nvPr/>
        </p:nvPicPr>
        <p:blipFill>
          <a:blip r:embed="rId2"/>
          <a:stretch>
            <a:fillRect/>
          </a:stretch>
        </p:blipFill>
        <p:spPr>
          <a:xfrm>
            <a:off x="288925" y="2865967"/>
            <a:ext cx="3191948" cy="2154766"/>
          </a:xfrm>
          <a:prstGeom prst="rect">
            <a:avLst/>
          </a:prstGeom>
        </p:spPr>
      </p:pic>
      <p:pic>
        <p:nvPicPr>
          <p:cNvPr id="3" name="Picture 2" descr="Table&#10;&#10;Description automatically generated">
            <a:extLst>
              <a:ext uri="{FF2B5EF4-FFF2-40B4-BE49-F238E27FC236}">
                <a16:creationId xmlns:a16="http://schemas.microsoft.com/office/drawing/2014/main" id="{E3BAC57C-FFB1-5E99-8530-00E98FA71C14}"/>
              </a:ext>
            </a:extLst>
          </p:cNvPr>
          <p:cNvPicPr>
            <a:picLocks noChangeAspect="1"/>
          </p:cNvPicPr>
          <p:nvPr/>
        </p:nvPicPr>
        <p:blipFill>
          <a:blip r:embed="rId3"/>
          <a:stretch>
            <a:fillRect/>
          </a:stretch>
        </p:blipFill>
        <p:spPr>
          <a:xfrm>
            <a:off x="3930649" y="2865967"/>
            <a:ext cx="2783239" cy="2154766"/>
          </a:xfrm>
          <a:prstGeom prst="rect">
            <a:avLst/>
          </a:prstGeom>
        </p:spPr>
      </p:pic>
      <p:pic>
        <p:nvPicPr>
          <p:cNvPr id="8" name="Picture 7" descr="Table&#10;&#10;Description automatically generated">
            <a:extLst>
              <a:ext uri="{FF2B5EF4-FFF2-40B4-BE49-F238E27FC236}">
                <a16:creationId xmlns:a16="http://schemas.microsoft.com/office/drawing/2014/main" id="{8F75B57D-3E90-0974-23F7-220BEF8232EB}"/>
              </a:ext>
            </a:extLst>
          </p:cNvPr>
          <p:cNvPicPr>
            <a:picLocks noChangeAspect="1"/>
          </p:cNvPicPr>
          <p:nvPr/>
        </p:nvPicPr>
        <p:blipFill>
          <a:blip r:embed="rId4"/>
          <a:stretch>
            <a:fillRect/>
          </a:stretch>
        </p:blipFill>
        <p:spPr>
          <a:xfrm>
            <a:off x="7163664" y="2865966"/>
            <a:ext cx="2783238" cy="2101149"/>
          </a:xfrm>
          <a:prstGeom prst="rect">
            <a:avLst/>
          </a:prstGeom>
        </p:spPr>
      </p:pic>
    </p:spTree>
    <p:extLst>
      <p:ext uri="{BB962C8B-B14F-4D97-AF65-F5344CB8AC3E}">
        <p14:creationId xmlns:p14="http://schemas.microsoft.com/office/powerpoint/2010/main" val="251006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F18E11F-6FDE-962C-B631-E202A8424A6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E70948E-7881-445E-6660-841FD1C54F1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AF6BCC1-DBDC-5EC8-75E7-4C6077A4CEBC}"/>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7" name="TextBox 6">
            <a:extLst>
              <a:ext uri="{FF2B5EF4-FFF2-40B4-BE49-F238E27FC236}">
                <a16:creationId xmlns:a16="http://schemas.microsoft.com/office/drawing/2014/main" id="{F42783BB-5FE5-E892-EB80-80B159EC43B7}"/>
              </a:ext>
            </a:extLst>
          </p:cNvPr>
          <p:cNvSpPr txBox="1"/>
          <p:nvPr/>
        </p:nvSpPr>
        <p:spPr>
          <a:xfrm>
            <a:off x="91440" y="136525"/>
            <a:ext cx="12100560" cy="3447098"/>
          </a:xfrm>
          <a:prstGeom prst="rect">
            <a:avLst/>
          </a:prstGeom>
          <a:noFill/>
        </p:spPr>
        <p:txBody>
          <a:bodyPr wrap="square" rtlCol="0">
            <a:spAutoFit/>
          </a:bodyPr>
          <a:lstStyle/>
          <a:p>
            <a:pPr algn="r"/>
            <a:endParaRPr lang="en-US" sz="4800" i="1" u="sng" dirty="0"/>
          </a:p>
          <a:p>
            <a:pPr algn="r"/>
            <a:r>
              <a:rPr lang="en-US" sz="4800" i="1" u="sng" dirty="0"/>
              <a:t>Correlation</a:t>
            </a:r>
            <a:r>
              <a:rPr lang="en-US" sz="4800" dirty="0"/>
              <a:t>	</a:t>
            </a:r>
            <a:endParaRPr lang="en-US" sz="4800" i="1" u="sng" dirty="0"/>
          </a:p>
          <a:p>
            <a:pPr algn="r"/>
            <a:endParaRPr lang="en-US" sz="4800" i="1" u="sng" dirty="0"/>
          </a:p>
          <a:p>
            <a:pPr algn="r"/>
            <a:endParaRPr lang="en-US" b="1" i="1" dirty="0"/>
          </a:p>
          <a:p>
            <a:pPr algn="r"/>
            <a:endParaRPr lang="en-US" b="1" i="1" dirty="0"/>
          </a:p>
          <a:p>
            <a:pPr algn="r"/>
            <a:endParaRPr lang="en-US" b="1" i="1" dirty="0"/>
          </a:p>
          <a:p>
            <a:pPr algn="r"/>
            <a:endParaRPr lang="en-US" sz="2000" dirty="0"/>
          </a:p>
        </p:txBody>
      </p:sp>
      <p:pic>
        <p:nvPicPr>
          <p:cNvPr id="8" name="Picture 7" descr="Graphical user interface, table&#10;&#10;Description automatically generated">
            <a:extLst>
              <a:ext uri="{FF2B5EF4-FFF2-40B4-BE49-F238E27FC236}">
                <a16:creationId xmlns:a16="http://schemas.microsoft.com/office/drawing/2014/main" id="{02ED836F-26D8-6F5A-28CF-4223A4357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801"/>
            <a:ext cx="7315197" cy="3291840"/>
          </a:xfrm>
          <a:prstGeom prst="rect">
            <a:avLst/>
          </a:prstGeom>
        </p:spPr>
      </p:pic>
      <p:pic>
        <p:nvPicPr>
          <p:cNvPr id="10" name="Picture 9">
            <a:extLst>
              <a:ext uri="{FF2B5EF4-FFF2-40B4-BE49-F238E27FC236}">
                <a16:creationId xmlns:a16="http://schemas.microsoft.com/office/drawing/2014/main" id="{7051887C-9DF1-7775-DB99-97DB855001D4}"/>
              </a:ext>
            </a:extLst>
          </p:cNvPr>
          <p:cNvPicPr>
            <a:picLocks noChangeAspect="1"/>
          </p:cNvPicPr>
          <p:nvPr/>
        </p:nvPicPr>
        <p:blipFill>
          <a:blip r:embed="rId3"/>
          <a:stretch>
            <a:fillRect/>
          </a:stretch>
        </p:blipFill>
        <p:spPr>
          <a:xfrm>
            <a:off x="3947735" y="3676851"/>
            <a:ext cx="8046083" cy="3190688"/>
          </a:xfrm>
          <a:prstGeom prst="rect">
            <a:avLst/>
          </a:prstGeom>
        </p:spPr>
      </p:pic>
    </p:spTree>
    <p:extLst>
      <p:ext uri="{BB962C8B-B14F-4D97-AF65-F5344CB8AC3E}">
        <p14:creationId xmlns:p14="http://schemas.microsoft.com/office/powerpoint/2010/main" val="395270176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{395BFAFA-B6C1-4B99-871B-6F9FCE162430}tf67328976_win32</Template>
  <TotalTime>1287</TotalTime>
  <Words>379</Words>
  <Application>Microsoft Office PowerPoint</Application>
  <PresentationFormat>Widescreen</PresentationFormat>
  <Paragraphs>120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Office Theme</vt:lpstr>
      <vt:lpstr>data analysis   case study</vt:lpstr>
      <vt:lpstr>AGENDA</vt:lpstr>
      <vt:lpstr>Data Introduction</vt:lpstr>
      <vt:lpstr>Questions</vt:lpstr>
      <vt:lpstr>Visualizations</vt:lpstr>
      <vt:lpstr>Visualizations (CONTD.)</vt:lpstr>
      <vt:lpstr>Visualizations (CONTD.)</vt:lpstr>
      <vt:lpstr>PowerPoint Presentation</vt:lpstr>
      <vt:lpstr>PowerPoint Presentation</vt:lpstr>
      <vt:lpstr>PowerPoint Presentation</vt:lpstr>
      <vt:lpstr>PowerPoint Presentation</vt:lpstr>
      <vt:lpstr>PowerPoint Presentation</vt:lpstr>
      <vt:lpstr>Analysis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case study</dc:title>
  <dc:creator>Prajwal Narayanaswamy</dc:creator>
  <cp:lastModifiedBy>Prajwal Narayanaswamy</cp:lastModifiedBy>
  <cp:revision>16</cp:revision>
  <dcterms:created xsi:type="dcterms:W3CDTF">2022-12-05T19:25:04Z</dcterms:created>
  <dcterms:modified xsi:type="dcterms:W3CDTF">2024-01-24T06:02:42Z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