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6600"/>
    <a:srgbClr val="D93FBC"/>
    <a:srgbClr val="B43310"/>
    <a:srgbClr val="FF33CC"/>
    <a:srgbClr val="669900"/>
    <a:srgbClr val="E91F2D"/>
    <a:srgbClr val="190DB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713"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2DDEBA3-3CFF-4F9A-BAD8-A70735CFDDE0}" type="datetimeFigureOut">
              <a:rPr lang="en-US" smtClean="0"/>
              <a:pPr/>
              <a:t>5/16/2020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532292E-8BFD-489D-8DB9-3708FD7A066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DDEBA3-3CFF-4F9A-BAD8-A70735CFDDE0}" type="datetimeFigureOut">
              <a:rPr lang="en-US" smtClean="0"/>
              <a:pPr/>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32292E-8BFD-489D-8DB9-3708FD7A06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DDEBA3-3CFF-4F9A-BAD8-A70735CFDDE0}" type="datetimeFigureOut">
              <a:rPr lang="en-US" smtClean="0"/>
              <a:pPr/>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32292E-8BFD-489D-8DB9-3708FD7A06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2DDEBA3-3CFF-4F9A-BAD8-A70735CFDDE0}" type="datetimeFigureOut">
              <a:rPr lang="en-US" smtClean="0"/>
              <a:pPr/>
              <a:t>5/16/2020</a:t>
            </a:fld>
            <a:endParaRPr lang="en-US"/>
          </a:p>
        </p:txBody>
      </p:sp>
      <p:sp>
        <p:nvSpPr>
          <p:cNvPr id="9" name="Slide Number Placeholder 8"/>
          <p:cNvSpPr>
            <a:spLocks noGrp="1"/>
          </p:cNvSpPr>
          <p:nvPr>
            <p:ph type="sldNum" sz="quarter" idx="15"/>
          </p:nvPr>
        </p:nvSpPr>
        <p:spPr/>
        <p:txBody>
          <a:bodyPr rtlCol="0"/>
          <a:lstStyle/>
          <a:p>
            <a:fld id="{B532292E-8BFD-489D-8DB9-3708FD7A066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2DDEBA3-3CFF-4F9A-BAD8-A70735CFDDE0}" type="datetimeFigureOut">
              <a:rPr lang="en-US" smtClean="0"/>
              <a:pPr/>
              <a:t>5/16/2020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532292E-8BFD-489D-8DB9-3708FD7A066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2DDEBA3-3CFF-4F9A-BAD8-A70735CFDDE0}" type="datetimeFigureOut">
              <a:rPr lang="en-US" smtClean="0"/>
              <a:pPr/>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32292E-8BFD-489D-8DB9-3708FD7A066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2DDEBA3-3CFF-4F9A-BAD8-A70735CFDDE0}" type="datetimeFigureOut">
              <a:rPr lang="en-US" smtClean="0"/>
              <a:pPr/>
              <a:t>5/16/2020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32292E-8BFD-489D-8DB9-3708FD7A066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2DDEBA3-3CFF-4F9A-BAD8-A70735CFDDE0}" type="datetimeFigureOut">
              <a:rPr lang="en-US" smtClean="0"/>
              <a:pPr/>
              <a:t>5/16/2020</a:t>
            </a:fld>
            <a:endParaRPr lang="en-US"/>
          </a:p>
        </p:txBody>
      </p:sp>
      <p:sp>
        <p:nvSpPr>
          <p:cNvPr id="7" name="Slide Number Placeholder 6"/>
          <p:cNvSpPr>
            <a:spLocks noGrp="1"/>
          </p:cNvSpPr>
          <p:nvPr>
            <p:ph type="sldNum" sz="quarter" idx="11"/>
          </p:nvPr>
        </p:nvSpPr>
        <p:spPr/>
        <p:txBody>
          <a:bodyPr rtlCol="0"/>
          <a:lstStyle/>
          <a:p>
            <a:fld id="{B532292E-8BFD-489D-8DB9-3708FD7A066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DEBA3-3CFF-4F9A-BAD8-A70735CFDDE0}" type="datetimeFigureOut">
              <a:rPr lang="en-US" smtClean="0"/>
              <a:pPr/>
              <a:t>5/16/2020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32292E-8BFD-489D-8DB9-3708FD7A06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2DDEBA3-3CFF-4F9A-BAD8-A70735CFDDE0}" type="datetimeFigureOut">
              <a:rPr lang="en-US" smtClean="0"/>
              <a:pPr/>
              <a:t>5/16/2020</a:t>
            </a:fld>
            <a:endParaRPr lang="en-US"/>
          </a:p>
        </p:txBody>
      </p:sp>
      <p:sp>
        <p:nvSpPr>
          <p:cNvPr id="22" name="Slide Number Placeholder 21"/>
          <p:cNvSpPr>
            <a:spLocks noGrp="1"/>
          </p:cNvSpPr>
          <p:nvPr>
            <p:ph type="sldNum" sz="quarter" idx="15"/>
          </p:nvPr>
        </p:nvSpPr>
        <p:spPr/>
        <p:txBody>
          <a:bodyPr rtlCol="0"/>
          <a:lstStyle/>
          <a:p>
            <a:fld id="{B532292E-8BFD-489D-8DB9-3708FD7A066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2DDEBA3-3CFF-4F9A-BAD8-A70735CFDDE0}" type="datetimeFigureOut">
              <a:rPr lang="en-US" smtClean="0"/>
              <a:pPr/>
              <a:t>5/16/2020</a:t>
            </a:fld>
            <a:endParaRPr lang="en-US"/>
          </a:p>
        </p:txBody>
      </p:sp>
      <p:sp>
        <p:nvSpPr>
          <p:cNvPr id="18" name="Slide Number Placeholder 17"/>
          <p:cNvSpPr>
            <a:spLocks noGrp="1"/>
          </p:cNvSpPr>
          <p:nvPr>
            <p:ph type="sldNum" sz="quarter" idx="11"/>
          </p:nvPr>
        </p:nvSpPr>
        <p:spPr/>
        <p:txBody>
          <a:bodyPr rtlCol="0"/>
          <a:lstStyle/>
          <a:p>
            <a:fld id="{B532292E-8BFD-489D-8DB9-3708FD7A066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2DDEBA3-3CFF-4F9A-BAD8-A70735CFDDE0}" type="datetimeFigureOut">
              <a:rPr lang="en-US" smtClean="0"/>
              <a:pPr/>
              <a:t>5/16/2020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532292E-8BFD-489D-8DB9-3708FD7A06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714356"/>
            <a:ext cx="6172200" cy="1894362"/>
          </a:xfrm>
        </p:spPr>
        <p:txBody>
          <a:bodyPr>
            <a:normAutofit fontScale="90000"/>
          </a:bodyPr>
          <a:lstStyle/>
          <a:p>
            <a:pPr algn="ctr"/>
            <a:r>
              <a:rPr lang="en-US" sz="2200" dirty="0" smtClean="0"/>
              <a:t> </a:t>
            </a:r>
            <a:r>
              <a:rPr lang="en-US" sz="2200" dirty="0" smtClean="0">
                <a:solidFill>
                  <a:schemeClr val="accent2">
                    <a:lumMod val="50000"/>
                  </a:schemeClr>
                </a:solidFill>
              </a:rPr>
              <a:t>BANGALORE INSTITUTE OF TECHNOLOGY</a:t>
            </a:r>
            <a:r>
              <a:rPr lang="en-US" sz="1800" dirty="0" smtClean="0">
                <a:solidFill>
                  <a:schemeClr val="accent2">
                    <a:lumMod val="50000"/>
                  </a:schemeClr>
                </a:solidFill>
              </a:rPr>
              <a:t/>
            </a:r>
            <a:br>
              <a:rPr lang="en-US" sz="1800" dirty="0" smtClean="0">
                <a:solidFill>
                  <a:schemeClr val="accent2">
                    <a:lumMod val="50000"/>
                  </a:schemeClr>
                </a:solidFill>
              </a:rPr>
            </a:br>
            <a:r>
              <a:rPr lang="en-US" sz="1800" dirty="0" smtClean="0"/>
              <a:t/>
            </a:r>
            <a:br>
              <a:rPr lang="en-US" sz="1800" dirty="0" smtClean="0"/>
            </a:br>
            <a:r>
              <a:rPr lang="en-US" sz="1600" dirty="0" smtClean="0">
                <a:solidFill>
                  <a:srgbClr val="D93FBC"/>
                </a:solidFill>
              </a:rPr>
              <a:t>DEPARTMENT OF COMPUTER SCIENCE &amp; ENGINEERING</a:t>
            </a:r>
            <a:r>
              <a:rPr lang="en-US" sz="1600" dirty="0" smtClean="0"/>
              <a:t/>
            </a:r>
            <a:br>
              <a:rPr lang="en-US" sz="1600" dirty="0" smtClean="0"/>
            </a:br>
            <a:r>
              <a:rPr lang="en-US" sz="1600" dirty="0" smtClean="0"/>
              <a:t/>
            </a:r>
            <a:br>
              <a:rPr lang="en-US" sz="1600" dirty="0" smtClean="0"/>
            </a:br>
            <a:r>
              <a:rPr lang="en-US" sz="1800" dirty="0" smtClean="0">
                <a:solidFill>
                  <a:schemeClr val="accent3">
                    <a:lumMod val="50000"/>
                  </a:schemeClr>
                </a:solidFill>
              </a:rPr>
              <a:t>COMPUTER GRAPHICS &amp; VISUALIZATION MINI PROJECT DEMO</a:t>
            </a:r>
            <a:r>
              <a:rPr lang="en-US" sz="1400" dirty="0" smtClean="0">
                <a:solidFill>
                  <a:schemeClr val="accent3">
                    <a:lumMod val="50000"/>
                  </a:schemeClr>
                </a:solidFill>
              </a:rPr>
              <a:t/>
            </a:r>
            <a:br>
              <a:rPr lang="en-US" sz="1400" dirty="0" smtClean="0">
                <a:solidFill>
                  <a:schemeClr val="accent3">
                    <a:lumMod val="50000"/>
                  </a:schemeClr>
                </a:solidFill>
              </a:rPr>
            </a:br>
            <a:endParaRPr lang="en-US" sz="1400" dirty="0">
              <a:solidFill>
                <a:schemeClr val="accent3">
                  <a:lumMod val="50000"/>
                </a:schemeClr>
              </a:solidFill>
            </a:endParaRPr>
          </a:p>
        </p:txBody>
      </p:sp>
      <p:sp>
        <p:nvSpPr>
          <p:cNvPr id="3" name="Subtitle 2"/>
          <p:cNvSpPr>
            <a:spLocks noGrp="1"/>
          </p:cNvSpPr>
          <p:nvPr>
            <p:ph type="subTitle" idx="1"/>
          </p:nvPr>
        </p:nvSpPr>
        <p:spPr>
          <a:xfrm>
            <a:off x="2357422" y="2643182"/>
            <a:ext cx="6172200" cy="3643338"/>
          </a:xfrm>
        </p:spPr>
        <p:txBody>
          <a:bodyPr>
            <a:normAutofit/>
          </a:bodyPr>
          <a:lstStyle/>
          <a:p>
            <a:pPr algn="ctr"/>
            <a:r>
              <a:rPr lang="en-IN" dirty="0" smtClean="0">
                <a:solidFill>
                  <a:srgbClr val="B43310"/>
                </a:solidFill>
              </a:rPr>
              <a:t>“AIRPLANE”</a:t>
            </a:r>
          </a:p>
          <a:p>
            <a:pPr algn="ctr"/>
            <a:endParaRPr lang="en-IN" dirty="0" smtClean="0">
              <a:solidFill>
                <a:srgbClr val="B43310"/>
              </a:solidFill>
            </a:endParaRPr>
          </a:p>
          <a:p>
            <a:pPr algn="ctr"/>
            <a:r>
              <a:rPr lang="en-IN" sz="1600" dirty="0" smtClean="0"/>
              <a:t>       </a:t>
            </a:r>
            <a:r>
              <a:rPr lang="en-IN" sz="1600" dirty="0" smtClean="0">
                <a:solidFill>
                  <a:srgbClr val="190DB7"/>
                </a:solidFill>
              </a:rPr>
              <a:t>USN                          NAME                  BATCH </a:t>
            </a:r>
          </a:p>
          <a:p>
            <a:pPr algn="ctr"/>
            <a:r>
              <a:rPr lang="en-IN" sz="1400" dirty="0" smtClean="0">
                <a:solidFill>
                  <a:schemeClr val="accent5">
                    <a:lumMod val="50000"/>
                  </a:schemeClr>
                </a:solidFill>
              </a:rPr>
              <a:t>1BI17CS111                   PRAJWAL P                    B4 </a:t>
            </a:r>
          </a:p>
          <a:p>
            <a:pPr algn="ctr"/>
            <a:r>
              <a:rPr lang="en-IN" sz="1400" dirty="0" smtClean="0">
                <a:solidFill>
                  <a:schemeClr val="accent5">
                    <a:lumMod val="50000"/>
                  </a:schemeClr>
                </a:solidFill>
              </a:rPr>
              <a:t>1BI17CS123                  REVANTH P N                 B4</a:t>
            </a:r>
          </a:p>
          <a:p>
            <a:pPr algn="ctr"/>
            <a:endParaRPr lang="en-IN" sz="1400" dirty="0" smtClean="0">
              <a:solidFill>
                <a:schemeClr val="accent5">
                  <a:lumMod val="50000"/>
                </a:schemeClr>
              </a:solidFill>
            </a:endParaRPr>
          </a:p>
          <a:p>
            <a:pPr algn="just"/>
            <a:r>
              <a:rPr lang="en-IN" sz="1400" dirty="0" smtClean="0">
                <a:solidFill>
                  <a:srgbClr val="D93FBC"/>
                </a:solidFill>
              </a:rPr>
              <a:t>LAB INCHARGES:                                            THEORY INCHARGE:  </a:t>
            </a:r>
          </a:p>
          <a:p>
            <a:pPr algn="just"/>
            <a:r>
              <a:rPr lang="en-IN" sz="1200" dirty="0" smtClean="0">
                <a:solidFill>
                  <a:srgbClr val="0070C0"/>
                </a:solidFill>
              </a:rPr>
              <a:t>Prof. N Thanuja                                                            Prof. Shobha Y</a:t>
            </a:r>
          </a:p>
          <a:p>
            <a:pPr algn="just"/>
            <a:r>
              <a:rPr lang="en-IN" sz="1200" dirty="0" smtClean="0">
                <a:solidFill>
                  <a:srgbClr val="0070C0"/>
                </a:solidFill>
              </a:rPr>
              <a:t>Professor Assistant                                                      Professor Assistant</a:t>
            </a:r>
          </a:p>
          <a:p>
            <a:pPr algn="just"/>
            <a:endParaRPr lang="en-IN" sz="1200" dirty="0" smtClean="0">
              <a:solidFill>
                <a:srgbClr val="0070C0"/>
              </a:solidFill>
            </a:endParaRPr>
          </a:p>
          <a:p>
            <a:pPr algn="just"/>
            <a:r>
              <a:rPr lang="en-IN" sz="1200" dirty="0" smtClean="0">
                <a:solidFill>
                  <a:srgbClr val="0070C0"/>
                </a:solidFill>
              </a:rPr>
              <a:t>Prof. Shruthiba A</a:t>
            </a:r>
          </a:p>
          <a:p>
            <a:pPr algn="just"/>
            <a:r>
              <a:rPr lang="en-IN" sz="1200" dirty="0" smtClean="0">
                <a:solidFill>
                  <a:srgbClr val="0070C0"/>
                </a:solidFill>
              </a:rPr>
              <a:t>Professor Assistant</a:t>
            </a: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B43310"/>
                </a:solidFill>
              </a:rPr>
              <a:t>Problem Statement</a:t>
            </a:r>
            <a:endParaRPr lang="en-US" dirty="0">
              <a:solidFill>
                <a:srgbClr val="B43310"/>
              </a:solidFill>
            </a:endParaRPr>
          </a:p>
        </p:txBody>
      </p:sp>
      <p:sp>
        <p:nvSpPr>
          <p:cNvPr id="3" name="Content Placeholder 2"/>
          <p:cNvSpPr>
            <a:spLocks noGrp="1"/>
          </p:cNvSpPr>
          <p:nvPr>
            <p:ph sz="quarter" idx="1"/>
          </p:nvPr>
        </p:nvSpPr>
        <p:spPr/>
        <p:txBody>
          <a:bodyPr>
            <a:normAutofit/>
          </a:bodyPr>
          <a:lstStyle/>
          <a:p>
            <a:pPr algn="just"/>
            <a:r>
              <a:rPr lang="en-US" sz="1400" dirty="0" smtClean="0"/>
              <a:t> 	The goal of this game is to fly as far as possible, this is one of those “easy to learn, difficult to master” situations. You’ll first select a plane and a scene. Click to start make your little guy take off from an airport, and it’s on!!    As you fly, left click to begin ascending; the plane descends automatically. So it’s critical to master this bouncy method of flying.    Missiles of varying sizes are shot at you. So, you’ll spend most of your time dodging these. Keep a close eye at the fuel gauge! You’ll steadily be running out of fuel as you try to gain height. Hit a missile, run out of fuel, or fly into the bottom edge of the screen, and you’ll crash and burn!    As far as the game interface is concerned, you’ll be greeted with a loading screen followed by a splash screen with the name of the developers (that’s Prajwal and Revanth). </a:t>
            </a:r>
          </a:p>
          <a:p>
            <a:r>
              <a:rPr lang="en-IN" sz="1400" dirty="0" smtClean="0"/>
              <a:t>Menu options are given below:</a:t>
            </a:r>
            <a:endParaRPr lang="en-US" sz="1400" dirty="0" smtClean="0"/>
          </a:p>
          <a:p>
            <a:pPr>
              <a:buNone/>
            </a:pPr>
            <a:r>
              <a:rPr lang="en-US" sz="1400" dirty="0" smtClean="0">
                <a:solidFill>
                  <a:srgbClr val="FF33CC"/>
                </a:solidFill>
              </a:rPr>
              <a:t>	 </a:t>
            </a:r>
            <a:r>
              <a:rPr lang="en-US" sz="1400" dirty="0" smtClean="0">
                <a:solidFill>
                  <a:srgbClr val="FF33CC"/>
                </a:solidFill>
              </a:rPr>
              <a:t>Play </a:t>
            </a:r>
          </a:p>
          <a:p>
            <a:pPr>
              <a:buNone/>
            </a:pPr>
            <a:r>
              <a:rPr lang="en-US" sz="1400" dirty="0" smtClean="0">
                <a:solidFill>
                  <a:srgbClr val="FF33CC"/>
                </a:solidFill>
              </a:rPr>
              <a:t>	 </a:t>
            </a:r>
            <a:r>
              <a:rPr lang="en-US" sz="1400" dirty="0" smtClean="0">
                <a:solidFill>
                  <a:srgbClr val="FF33CC"/>
                </a:solidFill>
              </a:rPr>
              <a:t>Settings</a:t>
            </a:r>
          </a:p>
          <a:p>
            <a:pPr>
              <a:buNone/>
            </a:pPr>
            <a:r>
              <a:rPr lang="en-US" sz="1400" dirty="0" smtClean="0">
                <a:solidFill>
                  <a:srgbClr val="FF33CC"/>
                </a:solidFill>
              </a:rPr>
              <a:t>	 </a:t>
            </a:r>
            <a:r>
              <a:rPr lang="en-US" sz="1400" dirty="0" smtClean="0">
                <a:solidFill>
                  <a:srgbClr val="FF33CC"/>
                </a:solidFill>
              </a:rPr>
              <a:t>Instructions </a:t>
            </a:r>
          </a:p>
          <a:p>
            <a:pPr>
              <a:buNone/>
            </a:pPr>
            <a:r>
              <a:rPr lang="en-US" sz="1400" dirty="0" smtClean="0">
                <a:solidFill>
                  <a:srgbClr val="FF33CC"/>
                </a:solidFill>
              </a:rPr>
              <a:t>	 </a:t>
            </a:r>
            <a:r>
              <a:rPr lang="en-US" sz="1400" dirty="0" smtClean="0">
                <a:solidFill>
                  <a:srgbClr val="FF33CC"/>
                </a:solidFill>
              </a:rPr>
              <a:t>Credits </a:t>
            </a:r>
          </a:p>
          <a:p>
            <a:pPr>
              <a:buNone/>
            </a:pPr>
            <a:r>
              <a:rPr lang="en-US" sz="1400" dirty="0" smtClean="0">
                <a:solidFill>
                  <a:srgbClr val="FF33CC"/>
                </a:solidFill>
              </a:rPr>
              <a:t>	 </a:t>
            </a:r>
            <a:r>
              <a:rPr lang="en-US" sz="1400" dirty="0" smtClean="0">
                <a:solidFill>
                  <a:srgbClr val="FF33CC"/>
                </a:solidFill>
              </a:rPr>
              <a:t>High Scores </a:t>
            </a:r>
          </a:p>
          <a:p>
            <a:pPr>
              <a:buNone/>
            </a:pPr>
            <a:r>
              <a:rPr lang="en-US" sz="1400" dirty="0" smtClean="0">
                <a:solidFill>
                  <a:srgbClr val="FF33CC"/>
                </a:solidFill>
              </a:rPr>
              <a:t>	 </a:t>
            </a:r>
            <a:r>
              <a:rPr lang="en-US" sz="1400" dirty="0" smtClean="0">
                <a:solidFill>
                  <a:srgbClr val="FF33CC"/>
                </a:solidFill>
              </a:rPr>
              <a:t>Exit </a:t>
            </a:r>
          </a:p>
          <a:p>
            <a:r>
              <a:rPr lang="en-US" sz="1400" dirty="0" smtClean="0"/>
              <a:t>We used C++ along with OpenGL to develop this project. </a:t>
            </a:r>
            <a:endParaRPr lang="en-US" sz="1400"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B43310"/>
                </a:solidFill>
              </a:rPr>
              <a:t>Flow Diagram</a:t>
            </a:r>
            <a:endParaRPr lang="en-US" dirty="0">
              <a:solidFill>
                <a:srgbClr val="B43310"/>
              </a:solidFill>
            </a:endParaRPr>
          </a:p>
        </p:txBody>
      </p:sp>
      <p:pic>
        <p:nvPicPr>
          <p:cNvPr id="5" name="Content Placeholder 4" descr="2.PNG"/>
          <p:cNvPicPr>
            <a:picLocks noGrp="1" noChangeAspect="1"/>
          </p:cNvPicPr>
          <p:nvPr>
            <p:ph sz="quarter" idx="1"/>
          </p:nvPr>
        </p:nvPicPr>
        <p:blipFill>
          <a:blip r:embed="rId2"/>
          <a:stretch>
            <a:fillRect/>
          </a:stretch>
        </p:blipFill>
        <p:spPr>
          <a:xfrm>
            <a:off x="1719293" y="1600200"/>
            <a:ext cx="4943414" cy="4873625"/>
          </a:xfrm>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B43310"/>
                </a:solidFill>
              </a:rPr>
              <a:t>Some functions used</a:t>
            </a:r>
            <a:endParaRPr lang="en-US" dirty="0">
              <a:solidFill>
                <a:srgbClr val="B43310"/>
              </a:solidFill>
            </a:endParaRPr>
          </a:p>
        </p:txBody>
      </p:sp>
      <p:sp>
        <p:nvSpPr>
          <p:cNvPr id="3" name="Content Placeholder 2"/>
          <p:cNvSpPr>
            <a:spLocks noGrp="1"/>
          </p:cNvSpPr>
          <p:nvPr>
            <p:ph sz="quarter" idx="1"/>
          </p:nvPr>
        </p:nvSpPr>
        <p:spPr/>
        <p:txBody>
          <a:bodyPr/>
          <a:lstStyle/>
          <a:p>
            <a:r>
              <a:rPr lang="en-IN" dirty="0" smtClean="0">
                <a:solidFill>
                  <a:schemeClr val="accent2">
                    <a:lumMod val="75000"/>
                  </a:schemeClr>
                </a:solidFill>
              </a:rPr>
              <a:t>Keyboard</a:t>
            </a:r>
            <a:r>
              <a:rPr lang="en-IN" dirty="0" smtClean="0"/>
              <a:t> function</a:t>
            </a:r>
          </a:p>
          <a:p>
            <a:r>
              <a:rPr lang="en-IN" dirty="0" smtClean="0">
                <a:solidFill>
                  <a:srgbClr val="00B050"/>
                </a:solidFill>
              </a:rPr>
              <a:t>Mouse</a:t>
            </a:r>
            <a:r>
              <a:rPr lang="en-IN" dirty="0" smtClean="0"/>
              <a:t> function</a:t>
            </a:r>
          </a:p>
          <a:p>
            <a:r>
              <a:rPr lang="en-IN" dirty="0" smtClean="0">
                <a:solidFill>
                  <a:srgbClr val="FF6600"/>
                </a:solidFill>
              </a:rPr>
              <a:t>Textures</a:t>
            </a:r>
            <a:endParaRPr lang="en-IN" dirty="0" smtClean="0">
              <a:solidFill>
                <a:srgbClr val="FF6600"/>
              </a:solidFill>
            </a:endParaRPr>
          </a:p>
          <a:p>
            <a:r>
              <a:rPr lang="en-IN" dirty="0" smtClean="0">
                <a:solidFill>
                  <a:srgbClr val="339933"/>
                </a:solidFill>
              </a:rPr>
              <a:t>Transformation </a:t>
            </a:r>
            <a:r>
              <a:rPr lang="en-IN" dirty="0" smtClean="0">
                <a:solidFill>
                  <a:srgbClr val="339933"/>
                </a:solidFill>
              </a:rPr>
              <a:t>functions</a:t>
            </a:r>
            <a:endParaRPr lang="en-US" dirty="0" smtClean="0"/>
          </a:p>
          <a:p>
            <a:pPr>
              <a:buNone/>
            </a:pPr>
            <a:r>
              <a:rPr lang="en-IN" dirty="0" smtClean="0"/>
              <a:t>		</a:t>
            </a:r>
            <a:r>
              <a:rPr lang="en-IN" dirty="0" smtClean="0">
                <a:solidFill>
                  <a:srgbClr val="D93FBC"/>
                </a:solidFill>
              </a:rPr>
              <a:t>Translation</a:t>
            </a:r>
          </a:p>
          <a:p>
            <a:pPr>
              <a:buNone/>
            </a:pPr>
            <a:r>
              <a:rPr lang="en-IN" dirty="0" smtClean="0">
                <a:solidFill>
                  <a:srgbClr val="D93FBC"/>
                </a:solidFill>
              </a:rPr>
              <a:t>		Rotation</a:t>
            </a:r>
          </a:p>
          <a:p>
            <a:pPr>
              <a:buNone/>
            </a:pPr>
            <a:r>
              <a:rPr lang="en-IN" dirty="0" smtClean="0">
                <a:solidFill>
                  <a:srgbClr val="D93FBC"/>
                </a:solidFill>
              </a:rPr>
              <a:t>		</a:t>
            </a:r>
            <a:r>
              <a:rPr lang="en-IN" dirty="0" smtClean="0">
                <a:solidFill>
                  <a:srgbClr val="D93FBC"/>
                </a:solidFill>
              </a:rPr>
              <a:t>Scaling</a:t>
            </a:r>
            <a:endParaRPr lang="en-IN" dirty="0" smtClean="0">
              <a:solidFill>
                <a:srgbClr val="D93FBC"/>
              </a:solidFill>
            </a:endParaRP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sz="quarter" idx="1"/>
          </p:nvPr>
        </p:nvSpPr>
        <p:spPr>
          <a:xfrm>
            <a:off x="1357290" y="1785926"/>
            <a:ext cx="6429420" cy="685792"/>
          </a:xfrm>
        </p:spPr>
        <p:txBody>
          <a:bodyPr>
            <a:normAutofit lnSpcReduction="10000"/>
          </a:bodyPr>
          <a:lstStyle/>
          <a:p>
            <a:pPr algn="ctr">
              <a:buNone/>
            </a:pPr>
            <a:r>
              <a:rPr lang="en-IN" sz="4000" dirty="0" smtClean="0">
                <a:solidFill>
                  <a:srgbClr val="7030A0"/>
                </a:solidFill>
              </a:rPr>
              <a:t>Lets see the  Demo now</a:t>
            </a:r>
            <a:endParaRPr lang="en-US" sz="4000" dirty="0">
              <a:solidFill>
                <a:srgbClr val="7030A0"/>
              </a:solidFill>
            </a:endParaRP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98</TotalTime>
  <Words>66</Words>
  <Application>Microsoft Office PowerPoint</Application>
  <PresentationFormat>On-screen Show (4:3)</PresentationFormat>
  <Paragraphs>34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Oriel</vt:lpstr>
      <vt:lpstr> BANGALORE INSTITUTE OF TECHNOLOGY  DEPARTMENT OF COMPUTER SCIENCE &amp; ENGINEERING  COMPUTER GRAPHICS &amp; VISUALIZATION MINI PROJECT DEMO </vt:lpstr>
      <vt:lpstr>Problem Statement</vt:lpstr>
      <vt:lpstr>Flow Diagram</vt:lpstr>
      <vt:lpstr>Some functions used</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 INSTITUTE OF TECHNOLOGY  DEPARTMENT OF COMPUTER SCIENCE &amp; ENGINEERING  COMPUTER GRAPHICS &amp; VISUALIZATION MINI PROJECT DEMO</dc:title>
  <dc:creator>Windows User</dc:creator>
  <cp:lastModifiedBy>PRAJWAL</cp:lastModifiedBy>
  <cp:revision>12</cp:revision>
  <dcterms:created xsi:type="dcterms:W3CDTF">2020-05-15T16:53:38Z</dcterms:created>
  <dcterms:modified xsi:type="dcterms:W3CDTF">2020-05-15T19:52:52Z</dcterms:modified>
</cp:coreProperties>
</file>