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2025-02-26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GB" sz="2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  <a:endParaRPr lang="en-US" sz="24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PRAJWAL PRATAP YADAV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KIIT &amp;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 Implement advanced encryption algorithms like AES or RSA for better security.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Multiple File Types: Extend the project to hide data in audio, video, and other file formats.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Application: Develop a real-time steganography tool for instant messaging platforms.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Integration: Use ML algorithms to detect and prevent steganalysis attacks.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 Enable the system to work seamlessly with cloud storage services for secure data transmission.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Application: Develop a mobile app for easy encoding and decoding of data on smartphones.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2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 today’s digital age, securing sensitive information during transmission is critical. Traditional encryption methods are often detectable, making data vulnerable to interception. Steganography offers a solution by hiding data within images, making it undetectable to unauthorized users. This project aims to develop a secure data hiding technique using steganography to ensure confidential information remains hidden during transmission. The goal is to create a system that can embed data into an image without altering its visual appearance and extract the data securely at the receiving end.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 (for image processing)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 (Python Imaging Library for image manipulation)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 (for numerical operations)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Stegano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steganography operations)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(for development and testing)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PyCharm (for code editing and debugging)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Tools: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(for version control)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(for hosting the repository)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Undetectable Data Hiding: The hidden data is completely invisible to the naked eye, ensuring that the image appears unchanged.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Security: Combines steganography with encryption (e.g., AES) for an additional layer of security.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 Simple and intuitive interface for encoding and decoding data, making it accessible to non-technical users.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Compatibility: Works across multiple platforms (Windows, macOS, Linux) and devices.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Embedding: Supports embedding large amounts of data without significantly increasing the image file size.</a:t>
            </a:r>
            <a:endParaRPr lang="en-IN" sz="2000" dirty="0">
              <a:solidFill>
                <a:srgbClr val="0F0F0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Individuals: For personal use to secure private messages, photos, or files.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Organizations: For secure communication of sensitive data within teams or departments.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Agencies: For transmitting confidential information securely.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 Professionals: For testing and developing secure communication methods.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Researchers: For academic purposes in the field of data security and steganography.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783EB27-C617-E76D-288F-E3753450A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4985913" cy="286820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A61673-7E77-3429-FF4F-433B0790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05" y="1232452"/>
            <a:ext cx="6043704" cy="28682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9EC9A-68C1-2FA2-15E5-F54CAD26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1" y="4100660"/>
            <a:ext cx="11029616" cy="214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demonstrates a secure method of hiding data within images using steganography. By combining steganography with encryption, the solution ensures that sensitive information remains confidential and undetectable during transmission. The system is user-friendly, efficient, and works across multiple platforms. This project addresses the growing need for secure data communication in a digital world and provides a robust solution for individuals, organizations, and government agencies.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https://github.com/Prajwal-Pratap-Yadav/Image-Steganography-in-Python.git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1578</TotalTime>
  <Words>566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Prajwal Pratap Yadav</cp:lastModifiedBy>
  <cp:revision>29</cp:revision>
  <dcterms:created xsi:type="dcterms:W3CDTF">2021-05-26T16:50:10Z</dcterms:created>
  <dcterms:modified xsi:type="dcterms:W3CDTF">2025-02-26T10:51:21Z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