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8" r:id="rId2"/>
    <p:sldId id="284" r:id="rId3"/>
    <p:sldId id="287" r:id="rId4"/>
    <p:sldId id="304" r:id="rId5"/>
    <p:sldId id="288" r:id="rId6"/>
    <p:sldId id="290" r:id="rId7"/>
    <p:sldId id="291" r:id="rId8"/>
    <p:sldId id="289" r:id="rId9"/>
    <p:sldId id="293" r:id="rId10"/>
    <p:sldId id="294" r:id="rId11"/>
    <p:sldId id="295" r:id="rId12"/>
    <p:sldId id="297" r:id="rId13"/>
    <p:sldId id="296" r:id="rId14"/>
    <p:sldId id="298" r:id="rId15"/>
    <p:sldId id="292" r:id="rId16"/>
    <p:sldId id="299" r:id="rId17"/>
    <p:sldId id="300" r:id="rId18"/>
    <p:sldId id="301" r:id="rId19"/>
    <p:sldId id="302" r:id="rId20"/>
    <p:sldId id="282" r:id="rId21"/>
    <p:sldId id="286" r:id="rId22"/>
    <p:sldId id="303" r:id="rId23"/>
    <p:sldId id="285" r:id="rId24"/>
    <p:sldId id="283" r:id="rId25"/>
    <p:sldId id="257" r:id="rId26"/>
    <p:sldId id="280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2E759-8004-4B62-9596-9DD63BE678B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705A7AAF-9BA0-4BFD-B26B-B3CC49E6B79C}">
      <dgm:prSet phldrT="[Text]" custT="1"/>
      <dgm:spPr/>
      <dgm:t>
        <a:bodyPr/>
        <a:lstStyle/>
        <a:p>
          <a:r>
            <a:rPr lang="en-IN" sz="1750" dirty="0"/>
            <a:t>Turbulence Models</a:t>
          </a:r>
        </a:p>
      </dgm:t>
    </dgm:pt>
    <dgm:pt modelId="{8B0BDE9B-7CD0-4980-B560-C4B337331A7C}" type="parTrans" cxnId="{C5D33944-81C2-49D5-A515-6F056E38AFC0}">
      <dgm:prSet/>
      <dgm:spPr/>
      <dgm:t>
        <a:bodyPr/>
        <a:lstStyle/>
        <a:p>
          <a:endParaRPr lang="en-IN"/>
        </a:p>
      </dgm:t>
    </dgm:pt>
    <dgm:pt modelId="{46779A56-980C-4830-92D9-5DEE9D8D01BD}" type="sibTrans" cxnId="{C5D33944-81C2-49D5-A515-6F056E38AFC0}">
      <dgm:prSet/>
      <dgm:spPr/>
      <dgm:t>
        <a:bodyPr/>
        <a:lstStyle/>
        <a:p>
          <a:endParaRPr lang="en-IN"/>
        </a:p>
      </dgm:t>
    </dgm:pt>
    <dgm:pt modelId="{1D90B20A-CF87-40C9-9B57-C47143906898}">
      <dgm:prSet phldrT="[Text]" custT="1"/>
      <dgm:spPr/>
      <dgm:t>
        <a:bodyPr/>
        <a:lstStyle/>
        <a:p>
          <a:r>
            <a:rPr lang="en-IN" sz="1750" dirty="0"/>
            <a:t>Viscosity</a:t>
          </a:r>
        </a:p>
      </dgm:t>
    </dgm:pt>
    <dgm:pt modelId="{A0468C0B-16A2-42A5-9E92-D29ADBE35E62}" type="parTrans" cxnId="{543DC73D-AD8A-4D59-B953-4D40C22CADD9}">
      <dgm:prSet/>
      <dgm:spPr/>
      <dgm:t>
        <a:bodyPr/>
        <a:lstStyle/>
        <a:p>
          <a:endParaRPr lang="en-IN" sz="1750"/>
        </a:p>
      </dgm:t>
    </dgm:pt>
    <dgm:pt modelId="{D2E61ABE-2472-4390-90AA-A921336DBEBA}" type="sibTrans" cxnId="{543DC73D-AD8A-4D59-B953-4D40C22CADD9}">
      <dgm:prSet/>
      <dgm:spPr/>
      <dgm:t>
        <a:bodyPr/>
        <a:lstStyle/>
        <a:p>
          <a:endParaRPr lang="en-IN"/>
        </a:p>
      </dgm:t>
    </dgm:pt>
    <dgm:pt modelId="{ABAE9ACD-0642-473C-A5F6-79449C479B07}">
      <dgm:prSet phldrT="[Text]" custT="1"/>
      <dgm:spPr/>
      <dgm:t>
        <a:bodyPr/>
        <a:lstStyle/>
        <a:p>
          <a:r>
            <a:rPr lang="en-IN" sz="1750" dirty="0"/>
            <a:t>LES</a:t>
          </a:r>
        </a:p>
      </dgm:t>
    </dgm:pt>
    <dgm:pt modelId="{47B90882-E34F-41DE-96F5-6676F0AE9633}" type="parTrans" cxnId="{1D2FC3E8-6184-4003-A8F0-3214C2A2608C}">
      <dgm:prSet/>
      <dgm:spPr/>
      <dgm:t>
        <a:bodyPr/>
        <a:lstStyle/>
        <a:p>
          <a:endParaRPr lang="en-IN" sz="1750"/>
        </a:p>
      </dgm:t>
    </dgm:pt>
    <dgm:pt modelId="{EAA9C2DF-A526-48D5-849A-19F3868FB285}" type="sibTrans" cxnId="{1D2FC3E8-6184-4003-A8F0-3214C2A2608C}">
      <dgm:prSet/>
      <dgm:spPr/>
      <dgm:t>
        <a:bodyPr/>
        <a:lstStyle/>
        <a:p>
          <a:endParaRPr lang="en-IN"/>
        </a:p>
      </dgm:t>
    </dgm:pt>
    <dgm:pt modelId="{B17E0DA2-7AD7-48A5-90DB-EB3DCE566DF0}">
      <dgm:prSet phldrT="[Text]" custT="1"/>
      <dgm:spPr/>
      <dgm:t>
        <a:bodyPr/>
        <a:lstStyle/>
        <a:p>
          <a:r>
            <a:rPr lang="en-IN" sz="1750" dirty="0"/>
            <a:t>Lagrangian-LES</a:t>
          </a:r>
        </a:p>
      </dgm:t>
    </dgm:pt>
    <dgm:pt modelId="{1E25E818-ACC7-4144-8DDA-61BC86DB0986}" type="parTrans" cxnId="{451F8F91-A858-4C87-942A-9A6936EC8E5F}">
      <dgm:prSet/>
      <dgm:spPr/>
      <dgm:t>
        <a:bodyPr/>
        <a:lstStyle/>
        <a:p>
          <a:endParaRPr lang="en-IN" sz="1750"/>
        </a:p>
      </dgm:t>
    </dgm:pt>
    <dgm:pt modelId="{ECF0A868-4BD2-427C-8B87-7678C004AF79}" type="sibTrans" cxnId="{451F8F91-A858-4C87-942A-9A6936EC8E5F}">
      <dgm:prSet/>
      <dgm:spPr/>
      <dgm:t>
        <a:bodyPr/>
        <a:lstStyle/>
        <a:p>
          <a:endParaRPr lang="en-IN"/>
        </a:p>
      </dgm:t>
    </dgm:pt>
    <dgm:pt modelId="{AAA475BB-0DA1-4ACF-A43F-B145F4387A08}">
      <dgm:prSet phldrT="[Text]" custT="1"/>
      <dgm:spPr/>
      <dgm:t>
        <a:bodyPr/>
        <a:lstStyle/>
        <a:p>
          <a:r>
            <a:rPr lang="en-IN" sz="1750" dirty="0"/>
            <a:t>RANS</a:t>
          </a:r>
        </a:p>
      </dgm:t>
    </dgm:pt>
    <dgm:pt modelId="{44732EEE-8951-4B41-BB72-6F8D14A5E99A}" type="parTrans" cxnId="{F50E5A2A-3C28-403A-8F38-25D33A30C3CE}">
      <dgm:prSet/>
      <dgm:spPr/>
      <dgm:t>
        <a:bodyPr/>
        <a:lstStyle/>
        <a:p>
          <a:endParaRPr lang="en-IN" sz="1750"/>
        </a:p>
      </dgm:t>
    </dgm:pt>
    <dgm:pt modelId="{07DFEEF4-EE1F-474E-8125-876BF5A1D549}" type="sibTrans" cxnId="{F50E5A2A-3C28-403A-8F38-25D33A30C3CE}">
      <dgm:prSet/>
      <dgm:spPr/>
      <dgm:t>
        <a:bodyPr/>
        <a:lstStyle/>
        <a:p>
          <a:endParaRPr lang="en-IN"/>
        </a:p>
      </dgm:t>
    </dgm:pt>
    <dgm:pt modelId="{B2E0FC4F-8F86-4097-99B1-2B306DBF6E06}">
      <dgm:prSet phldrT="[Text]" custT="1"/>
      <dgm:spPr/>
      <dgm:t>
        <a:bodyPr/>
        <a:lstStyle/>
        <a:p>
          <a:r>
            <a:rPr lang="en-IN" sz="1750" dirty="0"/>
            <a:t>LANS</a:t>
          </a:r>
        </a:p>
      </dgm:t>
    </dgm:pt>
    <dgm:pt modelId="{5A263D22-6844-4D37-8BD1-88A39A41AA04}" type="parTrans" cxnId="{CB3866CF-7B67-4A42-85ED-C51116834857}">
      <dgm:prSet/>
      <dgm:spPr/>
      <dgm:t>
        <a:bodyPr/>
        <a:lstStyle/>
        <a:p>
          <a:endParaRPr lang="en-IN" sz="1750"/>
        </a:p>
      </dgm:t>
    </dgm:pt>
    <dgm:pt modelId="{5BF04077-E557-4173-AE8A-91FB64F5FBC8}" type="sibTrans" cxnId="{CB3866CF-7B67-4A42-85ED-C51116834857}">
      <dgm:prSet/>
      <dgm:spPr/>
      <dgm:t>
        <a:bodyPr/>
        <a:lstStyle/>
        <a:p>
          <a:endParaRPr lang="en-IN"/>
        </a:p>
      </dgm:t>
    </dgm:pt>
    <dgm:pt modelId="{A4B059C4-B87F-4E8C-8205-C51406468EC9}">
      <dgm:prSet phldrT="[Text]" custT="1"/>
      <dgm:spPr/>
      <dgm:t>
        <a:bodyPr/>
        <a:lstStyle/>
        <a:p>
          <a:r>
            <a:rPr lang="en-IN" sz="1750" dirty="0"/>
            <a:t>Artificial </a:t>
          </a:r>
        </a:p>
      </dgm:t>
    </dgm:pt>
    <dgm:pt modelId="{89F5D055-B54E-4AA3-9D64-B1B1D0DEF28C}" type="parTrans" cxnId="{82FB8BC3-2237-4695-ADB6-0FD7F3F83A8A}">
      <dgm:prSet/>
      <dgm:spPr/>
      <dgm:t>
        <a:bodyPr/>
        <a:lstStyle/>
        <a:p>
          <a:endParaRPr lang="en-IN" sz="1750"/>
        </a:p>
      </dgm:t>
    </dgm:pt>
    <dgm:pt modelId="{BBDA20BE-5A42-40F5-825B-FA229A0DE7C5}" type="sibTrans" cxnId="{82FB8BC3-2237-4695-ADB6-0FD7F3F83A8A}">
      <dgm:prSet/>
      <dgm:spPr/>
      <dgm:t>
        <a:bodyPr/>
        <a:lstStyle/>
        <a:p>
          <a:endParaRPr lang="en-IN"/>
        </a:p>
      </dgm:t>
    </dgm:pt>
    <dgm:pt modelId="{B21EFC55-A8C2-4D38-AEDB-DDECAC5B057C}">
      <dgm:prSet phldrT="[Text]" custT="1"/>
      <dgm:spPr/>
      <dgm:t>
        <a:bodyPr/>
        <a:lstStyle/>
        <a:p>
          <a:r>
            <a:rPr lang="en-IN" sz="1750" dirty="0"/>
            <a:t>Stochastic</a:t>
          </a:r>
        </a:p>
      </dgm:t>
    </dgm:pt>
    <dgm:pt modelId="{2D12823B-18FC-4C13-8B16-11024DE4F07B}" type="parTrans" cxnId="{58E80E8B-603D-4689-9DA7-4A5A2BE746CF}">
      <dgm:prSet/>
      <dgm:spPr/>
      <dgm:t>
        <a:bodyPr/>
        <a:lstStyle/>
        <a:p>
          <a:endParaRPr lang="en-IN" sz="1750"/>
        </a:p>
      </dgm:t>
    </dgm:pt>
    <dgm:pt modelId="{F6B7E6A7-3EE6-4DC8-BF7C-9BBEBE6AE798}" type="sibTrans" cxnId="{58E80E8B-603D-4689-9DA7-4A5A2BE746CF}">
      <dgm:prSet/>
      <dgm:spPr/>
      <dgm:t>
        <a:bodyPr/>
        <a:lstStyle/>
        <a:p>
          <a:endParaRPr lang="en-IN"/>
        </a:p>
      </dgm:t>
    </dgm:pt>
    <dgm:pt modelId="{54D06123-BBA6-46E2-BCE0-A3A07A01F5E4}">
      <dgm:prSet phldrT="[Text]" custT="1"/>
      <dgm:spPr/>
      <dgm:t>
        <a:bodyPr/>
        <a:lstStyle/>
        <a:p>
          <a:r>
            <a:rPr lang="en-IN" sz="1750" dirty="0"/>
            <a:t>Implicit P-Poisson</a:t>
          </a:r>
        </a:p>
      </dgm:t>
    </dgm:pt>
    <dgm:pt modelId="{03D4220D-07FF-4AAA-8C63-8FE03B425311}" type="parTrans" cxnId="{B05DDBFC-EF0D-4C5D-BBFD-C4E68DBC3820}">
      <dgm:prSet/>
      <dgm:spPr/>
      <dgm:t>
        <a:bodyPr/>
        <a:lstStyle/>
        <a:p>
          <a:endParaRPr lang="en-IN" sz="1750"/>
        </a:p>
      </dgm:t>
    </dgm:pt>
    <dgm:pt modelId="{97C21C54-8E2E-42E9-AD59-C664FA400C46}" type="sibTrans" cxnId="{B05DDBFC-EF0D-4C5D-BBFD-C4E68DBC3820}">
      <dgm:prSet/>
      <dgm:spPr/>
      <dgm:t>
        <a:bodyPr/>
        <a:lstStyle/>
        <a:p>
          <a:endParaRPr lang="en-IN"/>
        </a:p>
      </dgm:t>
    </dgm:pt>
    <dgm:pt modelId="{7678D4D3-3481-4781-97D5-8EDC78DFB510}">
      <dgm:prSet phldrT="[Text]" custT="1"/>
      <dgm:spPr/>
      <dgm:t>
        <a:bodyPr/>
        <a:lstStyle/>
        <a:p>
          <a:r>
            <a:rPr lang="en-IN" sz="1750" dirty="0"/>
            <a:t>Explicit P-EOS</a:t>
          </a:r>
        </a:p>
      </dgm:t>
    </dgm:pt>
    <dgm:pt modelId="{16FFCE90-49E3-408A-8F04-44ADE8752353}" type="parTrans" cxnId="{9CEEDBF5-ECE2-416F-806B-D90C6CA8795B}">
      <dgm:prSet/>
      <dgm:spPr/>
      <dgm:t>
        <a:bodyPr/>
        <a:lstStyle/>
        <a:p>
          <a:endParaRPr lang="en-IN" sz="1750"/>
        </a:p>
      </dgm:t>
    </dgm:pt>
    <dgm:pt modelId="{62E0122E-6EC7-4130-A2B6-32A1731780CE}" type="sibTrans" cxnId="{9CEEDBF5-ECE2-416F-806B-D90C6CA8795B}">
      <dgm:prSet/>
      <dgm:spPr/>
      <dgm:t>
        <a:bodyPr/>
        <a:lstStyle/>
        <a:p>
          <a:endParaRPr lang="en-IN"/>
        </a:p>
      </dgm:t>
    </dgm:pt>
    <dgm:pt modelId="{CD83DD86-832D-4405-9B73-95CDD8649037}" type="pres">
      <dgm:prSet presAssocID="{56F2E759-8004-4B62-9596-9DD63BE678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1EDDD9-3152-40A3-A00E-3F8ACA4D2FE0}" type="pres">
      <dgm:prSet presAssocID="{705A7AAF-9BA0-4BFD-B26B-B3CC49E6B79C}" presName="hierRoot1" presStyleCnt="0">
        <dgm:presLayoutVars>
          <dgm:hierBranch val="init"/>
        </dgm:presLayoutVars>
      </dgm:prSet>
      <dgm:spPr/>
    </dgm:pt>
    <dgm:pt modelId="{3B80EE45-AA1F-4156-9C41-627B0F7496D3}" type="pres">
      <dgm:prSet presAssocID="{705A7AAF-9BA0-4BFD-B26B-B3CC49E6B79C}" presName="rootComposite1" presStyleCnt="0"/>
      <dgm:spPr/>
    </dgm:pt>
    <dgm:pt modelId="{917A6EE7-9829-419F-9B7F-5293FA76D2A4}" type="pres">
      <dgm:prSet presAssocID="{705A7AAF-9BA0-4BFD-B26B-B3CC49E6B79C}" presName="rootText1" presStyleLbl="node0" presStyleIdx="0" presStyleCnt="1" custScaleX="95206" custScaleY="248503">
        <dgm:presLayoutVars>
          <dgm:chPref val="3"/>
        </dgm:presLayoutVars>
      </dgm:prSet>
      <dgm:spPr/>
    </dgm:pt>
    <dgm:pt modelId="{8144FCFE-D16F-4B75-9A19-F3D95312E5A7}" type="pres">
      <dgm:prSet presAssocID="{705A7AAF-9BA0-4BFD-B26B-B3CC49E6B79C}" presName="rootConnector1" presStyleLbl="node1" presStyleIdx="0" presStyleCnt="0"/>
      <dgm:spPr/>
    </dgm:pt>
    <dgm:pt modelId="{9E36E990-3771-4B9A-A6DD-4F6AAB088393}" type="pres">
      <dgm:prSet presAssocID="{705A7AAF-9BA0-4BFD-B26B-B3CC49E6B79C}" presName="hierChild2" presStyleCnt="0"/>
      <dgm:spPr/>
    </dgm:pt>
    <dgm:pt modelId="{08E28C1E-3726-4995-8BBD-CF1A4027B8C4}" type="pres">
      <dgm:prSet presAssocID="{A0468C0B-16A2-42A5-9E92-D29ADBE35E62}" presName="Name64" presStyleLbl="parChTrans1D2" presStyleIdx="0" presStyleCnt="5"/>
      <dgm:spPr/>
    </dgm:pt>
    <dgm:pt modelId="{FE3953C6-0F5F-4218-B26A-B1712EEC3924}" type="pres">
      <dgm:prSet presAssocID="{1D90B20A-CF87-40C9-9B57-C47143906898}" presName="hierRoot2" presStyleCnt="0">
        <dgm:presLayoutVars>
          <dgm:hierBranch val="init"/>
        </dgm:presLayoutVars>
      </dgm:prSet>
      <dgm:spPr/>
    </dgm:pt>
    <dgm:pt modelId="{A3BB24FC-5840-4A49-B899-FC0A67C380E0}" type="pres">
      <dgm:prSet presAssocID="{1D90B20A-CF87-40C9-9B57-C47143906898}" presName="rootComposite" presStyleCnt="0"/>
      <dgm:spPr/>
    </dgm:pt>
    <dgm:pt modelId="{1C7FDAB9-480E-4C21-9CEE-F77475D67B5F}" type="pres">
      <dgm:prSet presAssocID="{1D90B20A-CF87-40C9-9B57-C47143906898}" presName="rootText" presStyleLbl="node2" presStyleIdx="0" presStyleCnt="5" custScaleX="135155">
        <dgm:presLayoutVars>
          <dgm:chPref val="3"/>
        </dgm:presLayoutVars>
      </dgm:prSet>
      <dgm:spPr/>
    </dgm:pt>
    <dgm:pt modelId="{CFB9AC66-C2E4-42BE-AC9B-71F5D3B88691}" type="pres">
      <dgm:prSet presAssocID="{1D90B20A-CF87-40C9-9B57-C47143906898}" presName="rootConnector" presStyleLbl="node2" presStyleIdx="0" presStyleCnt="5"/>
      <dgm:spPr/>
    </dgm:pt>
    <dgm:pt modelId="{86FBA39F-00C4-4594-8EE4-0FD79DD8FAB5}" type="pres">
      <dgm:prSet presAssocID="{1D90B20A-CF87-40C9-9B57-C47143906898}" presName="hierChild4" presStyleCnt="0"/>
      <dgm:spPr/>
    </dgm:pt>
    <dgm:pt modelId="{68D478F5-0C47-47CD-8D62-2A2650927F62}" type="pres">
      <dgm:prSet presAssocID="{89F5D055-B54E-4AA3-9D64-B1B1D0DEF28C}" presName="Name64" presStyleLbl="parChTrans1D3" presStyleIdx="0" presStyleCnt="4"/>
      <dgm:spPr/>
    </dgm:pt>
    <dgm:pt modelId="{30B6FFDC-F005-4670-93E5-0E43A6EF1509}" type="pres">
      <dgm:prSet presAssocID="{A4B059C4-B87F-4E8C-8205-C51406468EC9}" presName="hierRoot2" presStyleCnt="0">
        <dgm:presLayoutVars>
          <dgm:hierBranch val="init"/>
        </dgm:presLayoutVars>
      </dgm:prSet>
      <dgm:spPr/>
    </dgm:pt>
    <dgm:pt modelId="{13973098-4F48-498B-82EF-634F9C0116CA}" type="pres">
      <dgm:prSet presAssocID="{A4B059C4-B87F-4E8C-8205-C51406468EC9}" presName="rootComposite" presStyleCnt="0"/>
      <dgm:spPr/>
    </dgm:pt>
    <dgm:pt modelId="{0CC3BDCA-DCEA-437D-917F-F3111331D32D}" type="pres">
      <dgm:prSet presAssocID="{A4B059C4-B87F-4E8C-8205-C51406468EC9}" presName="rootText" presStyleLbl="node3" presStyleIdx="0" presStyleCnt="4" custScaleX="138304">
        <dgm:presLayoutVars>
          <dgm:chPref val="3"/>
        </dgm:presLayoutVars>
      </dgm:prSet>
      <dgm:spPr/>
    </dgm:pt>
    <dgm:pt modelId="{B254F22F-0A90-466C-A272-9646832FC609}" type="pres">
      <dgm:prSet presAssocID="{A4B059C4-B87F-4E8C-8205-C51406468EC9}" presName="rootConnector" presStyleLbl="node3" presStyleIdx="0" presStyleCnt="4"/>
      <dgm:spPr/>
    </dgm:pt>
    <dgm:pt modelId="{23577D41-F00F-4B52-882C-BA6753916110}" type="pres">
      <dgm:prSet presAssocID="{A4B059C4-B87F-4E8C-8205-C51406468EC9}" presName="hierChild4" presStyleCnt="0"/>
      <dgm:spPr/>
    </dgm:pt>
    <dgm:pt modelId="{901064FA-A9EB-4287-957A-C16D346CA12B}" type="pres">
      <dgm:prSet presAssocID="{A4B059C4-B87F-4E8C-8205-C51406468EC9}" presName="hierChild5" presStyleCnt="0"/>
      <dgm:spPr/>
    </dgm:pt>
    <dgm:pt modelId="{8E90C71C-217C-4484-8190-8ECFFE739D6E}" type="pres">
      <dgm:prSet presAssocID="{2D12823B-18FC-4C13-8B16-11024DE4F07B}" presName="Name64" presStyleLbl="parChTrans1D3" presStyleIdx="1" presStyleCnt="4"/>
      <dgm:spPr/>
    </dgm:pt>
    <dgm:pt modelId="{A483F36C-77E0-4A06-83CB-3D4CDEA9260C}" type="pres">
      <dgm:prSet presAssocID="{B21EFC55-A8C2-4D38-AEDB-DDECAC5B057C}" presName="hierRoot2" presStyleCnt="0">
        <dgm:presLayoutVars>
          <dgm:hierBranch val="init"/>
        </dgm:presLayoutVars>
      </dgm:prSet>
      <dgm:spPr/>
    </dgm:pt>
    <dgm:pt modelId="{E3714974-AF4B-40E0-93D3-2D1E91DAE020}" type="pres">
      <dgm:prSet presAssocID="{B21EFC55-A8C2-4D38-AEDB-DDECAC5B057C}" presName="rootComposite" presStyleCnt="0"/>
      <dgm:spPr/>
    </dgm:pt>
    <dgm:pt modelId="{B43F36F5-9C6D-4646-B516-A86181E2170E}" type="pres">
      <dgm:prSet presAssocID="{B21EFC55-A8C2-4D38-AEDB-DDECAC5B057C}" presName="rootText" presStyleLbl="node3" presStyleIdx="1" presStyleCnt="4" custScaleX="138304">
        <dgm:presLayoutVars>
          <dgm:chPref val="3"/>
        </dgm:presLayoutVars>
      </dgm:prSet>
      <dgm:spPr/>
    </dgm:pt>
    <dgm:pt modelId="{0A6418A1-189D-4AFD-A298-A7D2B0EDC34D}" type="pres">
      <dgm:prSet presAssocID="{B21EFC55-A8C2-4D38-AEDB-DDECAC5B057C}" presName="rootConnector" presStyleLbl="node3" presStyleIdx="1" presStyleCnt="4"/>
      <dgm:spPr/>
    </dgm:pt>
    <dgm:pt modelId="{5613820A-AC39-4048-8329-6C4B809F8E68}" type="pres">
      <dgm:prSet presAssocID="{B21EFC55-A8C2-4D38-AEDB-DDECAC5B057C}" presName="hierChild4" presStyleCnt="0"/>
      <dgm:spPr/>
    </dgm:pt>
    <dgm:pt modelId="{4E1306FA-307E-46DC-B92F-080FADA0D922}" type="pres">
      <dgm:prSet presAssocID="{B21EFC55-A8C2-4D38-AEDB-DDECAC5B057C}" presName="hierChild5" presStyleCnt="0"/>
      <dgm:spPr/>
    </dgm:pt>
    <dgm:pt modelId="{597E750D-D2B9-4818-A549-3A1B2066BDE3}" type="pres">
      <dgm:prSet presAssocID="{1D90B20A-CF87-40C9-9B57-C47143906898}" presName="hierChild5" presStyleCnt="0"/>
      <dgm:spPr/>
    </dgm:pt>
    <dgm:pt modelId="{DB93B23D-3654-42F6-B419-E0266B1F467D}" type="pres">
      <dgm:prSet presAssocID="{47B90882-E34F-41DE-96F5-6676F0AE9633}" presName="Name64" presStyleLbl="parChTrans1D2" presStyleIdx="1" presStyleCnt="5"/>
      <dgm:spPr/>
    </dgm:pt>
    <dgm:pt modelId="{521FAE11-E3AC-42DC-AE78-BC5193B23157}" type="pres">
      <dgm:prSet presAssocID="{ABAE9ACD-0642-473C-A5F6-79449C479B07}" presName="hierRoot2" presStyleCnt="0">
        <dgm:presLayoutVars>
          <dgm:hierBranch val="init"/>
        </dgm:presLayoutVars>
      </dgm:prSet>
      <dgm:spPr/>
    </dgm:pt>
    <dgm:pt modelId="{1259E2D3-301D-4CDB-A5B9-A352D0F3E22B}" type="pres">
      <dgm:prSet presAssocID="{ABAE9ACD-0642-473C-A5F6-79449C479B07}" presName="rootComposite" presStyleCnt="0"/>
      <dgm:spPr/>
    </dgm:pt>
    <dgm:pt modelId="{6BFEA712-57BB-42FC-A0AC-3BD7D145259D}" type="pres">
      <dgm:prSet presAssocID="{ABAE9ACD-0642-473C-A5F6-79449C479B07}" presName="rootText" presStyleLbl="node2" presStyleIdx="1" presStyleCnt="5" custScaleX="135155">
        <dgm:presLayoutVars>
          <dgm:chPref val="3"/>
        </dgm:presLayoutVars>
      </dgm:prSet>
      <dgm:spPr/>
    </dgm:pt>
    <dgm:pt modelId="{2D939A1F-C6DD-468B-A181-2BBCFF2A11D1}" type="pres">
      <dgm:prSet presAssocID="{ABAE9ACD-0642-473C-A5F6-79449C479B07}" presName="rootConnector" presStyleLbl="node2" presStyleIdx="1" presStyleCnt="5"/>
      <dgm:spPr/>
    </dgm:pt>
    <dgm:pt modelId="{1E4BA81A-47F6-4CE8-894E-1F58C69036AA}" type="pres">
      <dgm:prSet presAssocID="{ABAE9ACD-0642-473C-A5F6-79449C479B07}" presName="hierChild4" presStyleCnt="0"/>
      <dgm:spPr/>
    </dgm:pt>
    <dgm:pt modelId="{C1F76DD6-B685-4E5B-A941-315678D4EF96}" type="pres">
      <dgm:prSet presAssocID="{03D4220D-07FF-4AAA-8C63-8FE03B425311}" presName="Name64" presStyleLbl="parChTrans1D3" presStyleIdx="2" presStyleCnt="4"/>
      <dgm:spPr/>
    </dgm:pt>
    <dgm:pt modelId="{27FBA0FF-05B9-426C-AB0E-569CBDB7DDAF}" type="pres">
      <dgm:prSet presAssocID="{54D06123-BBA6-46E2-BCE0-A3A07A01F5E4}" presName="hierRoot2" presStyleCnt="0">
        <dgm:presLayoutVars>
          <dgm:hierBranch val="init"/>
        </dgm:presLayoutVars>
      </dgm:prSet>
      <dgm:spPr/>
    </dgm:pt>
    <dgm:pt modelId="{DB708C18-23D1-49AA-807C-15B86B5E539F}" type="pres">
      <dgm:prSet presAssocID="{54D06123-BBA6-46E2-BCE0-A3A07A01F5E4}" presName="rootComposite" presStyleCnt="0"/>
      <dgm:spPr/>
    </dgm:pt>
    <dgm:pt modelId="{79E7A622-94A2-4F37-814A-F4254A645867}" type="pres">
      <dgm:prSet presAssocID="{54D06123-BBA6-46E2-BCE0-A3A07A01F5E4}" presName="rootText" presStyleLbl="node3" presStyleIdx="2" presStyleCnt="4" custScaleX="138304">
        <dgm:presLayoutVars>
          <dgm:chPref val="3"/>
        </dgm:presLayoutVars>
      </dgm:prSet>
      <dgm:spPr/>
    </dgm:pt>
    <dgm:pt modelId="{B5AEF2A9-062F-4932-BDBF-FFB35770F3E5}" type="pres">
      <dgm:prSet presAssocID="{54D06123-BBA6-46E2-BCE0-A3A07A01F5E4}" presName="rootConnector" presStyleLbl="node3" presStyleIdx="2" presStyleCnt="4"/>
      <dgm:spPr/>
    </dgm:pt>
    <dgm:pt modelId="{D6A50E82-6714-499E-8A93-838DA1781F2C}" type="pres">
      <dgm:prSet presAssocID="{54D06123-BBA6-46E2-BCE0-A3A07A01F5E4}" presName="hierChild4" presStyleCnt="0"/>
      <dgm:spPr/>
    </dgm:pt>
    <dgm:pt modelId="{C9FEC319-CC25-49AF-8546-37DB732DEDF7}" type="pres">
      <dgm:prSet presAssocID="{54D06123-BBA6-46E2-BCE0-A3A07A01F5E4}" presName="hierChild5" presStyleCnt="0"/>
      <dgm:spPr/>
    </dgm:pt>
    <dgm:pt modelId="{23A11258-3936-46D8-8799-C63DD202D41D}" type="pres">
      <dgm:prSet presAssocID="{16FFCE90-49E3-408A-8F04-44ADE8752353}" presName="Name64" presStyleLbl="parChTrans1D3" presStyleIdx="3" presStyleCnt="4"/>
      <dgm:spPr/>
    </dgm:pt>
    <dgm:pt modelId="{96AC9338-77B5-438A-AD6B-BD22C85CB540}" type="pres">
      <dgm:prSet presAssocID="{7678D4D3-3481-4781-97D5-8EDC78DFB510}" presName="hierRoot2" presStyleCnt="0">
        <dgm:presLayoutVars>
          <dgm:hierBranch val="init"/>
        </dgm:presLayoutVars>
      </dgm:prSet>
      <dgm:spPr/>
    </dgm:pt>
    <dgm:pt modelId="{7A8ABEF3-00D5-4592-B7E2-02DA66646564}" type="pres">
      <dgm:prSet presAssocID="{7678D4D3-3481-4781-97D5-8EDC78DFB510}" presName="rootComposite" presStyleCnt="0"/>
      <dgm:spPr/>
    </dgm:pt>
    <dgm:pt modelId="{FFCBE815-D628-4934-BECB-8C836B7A6017}" type="pres">
      <dgm:prSet presAssocID="{7678D4D3-3481-4781-97D5-8EDC78DFB510}" presName="rootText" presStyleLbl="node3" presStyleIdx="3" presStyleCnt="4" custScaleX="138304">
        <dgm:presLayoutVars>
          <dgm:chPref val="3"/>
        </dgm:presLayoutVars>
      </dgm:prSet>
      <dgm:spPr/>
    </dgm:pt>
    <dgm:pt modelId="{0F3A50FB-436D-49A2-9776-9CE5E30701EA}" type="pres">
      <dgm:prSet presAssocID="{7678D4D3-3481-4781-97D5-8EDC78DFB510}" presName="rootConnector" presStyleLbl="node3" presStyleIdx="3" presStyleCnt="4"/>
      <dgm:spPr/>
    </dgm:pt>
    <dgm:pt modelId="{7999849A-2191-4BE5-8459-304CBBCCBA98}" type="pres">
      <dgm:prSet presAssocID="{7678D4D3-3481-4781-97D5-8EDC78DFB510}" presName="hierChild4" presStyleCnt="0"/>
      <dgm:spPr/>
    </dgm:pt>
    <dgm:pt modelId="{6515DFBF-AC85-4FA6-8EB9-174E604EB070}" type="pres">
      <dgm:prSet presAssocID="{7678D4D3-3481-4781-97D5-8EDC78DFB510}" presName="hierChild5" presStyleCnt="0"/>
      <dgm:spPr/>
    </dgm:pt>
    <dgm:pt modelId="{661D4275-F346-4C73-9F4B-E836AC701022}" type="pres">
      <dgm:prSet presAssocID="{ABAE9ACD-0642-473C-A5F6-79449C479B07}" presName="hierChild5" presStyleCnt="0"/>
      <dgm:spPr/>
    </dgm:pt>
    <dgm:pt modelId="{DDE45145-B60C-4CB5-A180-F951087061C7}" type="pres">
      <dgm:prSet presAssocID="{1E25E818-ACC7-4144-8DDA-61BC86DB0986}" presName="Name64" presStyleLbl="parChTrans1D2" presStyleIdx="2" presStyleCnt="5"/>
      <dgm:spPr/>
    </dgm:pt>
    <dgm:pt modelId="{0D34A365-2D96-4B88-A877-0BC1483AA65D}" type="pres">
      <dgm:prSet presAssocID="{B17E0DA2-7AD7-48A5-90DB-EB3DCE566DF0}" presName="hierRoot2" presStyleCnt="0">
        <dgm:presLayoutVars>
          <dgm:hierBranch val="init"/>
        </dgm:presLayoutVars>
      </dgm:prSet>
      <dgm:spPr/>
    </dgm:pt>
    <dgm:pt modelId="{F91C056B-477A-4702-9A5F-DB85A10DD019}" type="pres">
      <dgm:prSet presAssocID="{B17E0DA2-7AD7-48A5-90DB-EB3DCE566DF0}" presName="rootComposite" presStyleCnt="0"/>
      <dgm:spPr/>
    </dgm:pt>
    <dgm:pt modelId="{4E424A26-AE94-4D81-9357-296A7CB8A8DD}" type="pres">
      <dgm:prSet presAssocID="{B17E0DA2-7AD7-48A5-90DB-EB3DCE566DF0}" presName="rootText" presStyleLbl="node2" presStyleIdx="2" presStyleCnt="5" custScaleX="135155">
        <dgm:presLayoutVars>
          <dgm:chPref val="3"/>
        </dgm:presLayoutVars>
      </dgm:prSet>
      <dgm:spPr/>
    </dgm:pt>
    <dgm:pt modelId="{106BB756-FF47-4C0A-BD4F-63BB133E7E87}" type="pres">
      <dgm:prSet presAssocID="{B17E0DA2-7AD7-48A5-90DB-EB3DCE566DF0}" presName="rootConnector" presStyleLbl="node2" presStyleIdx="2" presStyleCnt="5"/>
      <dgm:spPr/>
    </dgm:pt>
    <dgm:pt modelId="{7DFE99DA-4093-4756-A47B-0A0CF2565C9F}" type="pres">
      <dgm:prSet presAssocID="{B17E0DA2-7AD7-48A5-90DB-EB3DCE566DF0}" presName="hierChild4" presStyleCnt="0"/>
      <dgm:spPr/>
    </dgm:pt>
    <dgm:pt modelId="{7AB298DF-478D-4E65-9B2A-51B4F73C0858}" type="pres">
      <dgm:prSet presAssocID="{B17E0DA2-7AD7-48A5-90DB-EB3DCE566DF0}" presName="hierChild5" presStyleCnt="0"/>
      <dgm:spPr/>
    </dgm:pt>
    <dgm:pt modelId="{F544394A-2E23-4745-B814-2D40F5FEDD03}" type="pres">
      <dgm:prSet presAssocID="{44732EEE-8951-4B41-BB72-6F8D14A5E99A}" presName="Name64" presStyleLbl="parChTrans1D2" presStyleIdx="3" presStyleCnt="5"/>
      <dgm:spPr/>
    </dgm:pt>
    <dgm:pt modelId="{9AAD0291-F094-4BD1-A22D-909A33E6EA5F}" type="pres">
      <dgm:prSet presAssocID="{AAA475BB-0DA1-4ACF-A43F-B145F4387A08}" presName="hierRoot2" presStyleCnt="0">
        <dgm:presLayoutVars>
          <dgm:hierBranch val="init"/>
        </dgm:presLayoutVars>
      </dgm:prSet>
      <dgm:spPr/>
    </dgm:pt>
    <dgm:pt modelId="{4CCAF595-21C4-42E4-B897-0780D1ED1513}" type="pres">
      <dgm:prSet presAssocID="{AAA475BB-0DA1-4ACF-A43F-B145F4387A08}" presName="rootComposite" presStyleCnt="0"/>
      <dgm:spPr/>
    </dgm:pt>
    <dgm:pt modelId="{79E579D6-E277-4E39-ACC1-7C47D7354F44}" type="pres">
      <dgm:prSet presAssocID="{AAA475BB-0DA1-4ACF-A43F-B145F4387A08}" presName="rootText" presStyleLbl="node2" presStyleIdx="3" presStyleCnt="5" custScaleX="135155">
        <dgm:presLayoutVars>
          <dgm:chPref val="3"/>
        </dgm:presLayoutVars>
      </dgm:prSet>
      <dgm:spPr/>
    </dgm:pt>
    <dgm:pt modelId="{7F6B9792-FEFC-4133-804A-4C56B4464658}" type="pres">
      <dgm:prSet presAssocID="{AAA475BB-0DA1-4ACF-A43F-B145F4387A08}" presName="rootConnector" presStyleLbl="node2" presStyleIdx="3" presStyleCnt="5"/>
      <dgm:spPr/>
    </dgm:pt>
    <dgm:pt modelId="{0EBCE108-69B2-4D7F-9CE2-6C24CA3B0C70}" type="pres">
      <dgm:prSet presAssocID="{AAA475BB-0DA1-4ACF-A43F-B145F4387A08}" presName="hierChild4" presStyleCnt="0"/>
      <dgm:spPr/>
    </dgm:pt>
    <dgm:pt modelId="{BD8D2ED5-2915-470B-B956-374DB8739E6D}" type="pres">
      <dgm:prSet presAssocID="{AAA475BB-0DA1-4ACF-A43F-B145F4387A08}" presName="hierChild5" presStyleCnt="0"/>
      <dgm:spPr/>
    </dgm:pt>
    <dgm:pt modelId="{CAAAB844-050D-4CD8-82A6-DD728DC9B461}" type="pres">
      <dgm:prSet presAssocID="{5A263D22-6844-4D37-8BD1-88A39A41AA04}" presName="Name64" presStyleLbl="parChTrans1D2" presStyleIdx="4" presStyleCnt="5"/>
      <dgm:spPr/>
    </dgm:pt>
    <dgm:pt modelId="{3CF639BB-1B1C-460D-8333-69D6868CA84F}" type="pres">
      <dgm:prSet presAssocID="{B2E0FC4F-8F86-4097-99B1-2B306DBF6E06}" presName="hierRoot2" presStyleCnt="0">
        <dgm:presLayoutVars>
          <dgm:hierBranch val="init"/>
        </dgm:presLayoutVars>
      </dgm:prSet>
      <dgm:spPr/>
    </dgm:pt>
    <dgm:pt modelId="{9EFF1666-6F4D-4046-AD04-345FDF26AF9D}" type="pres">
      <dgm:prSet presAssocID="{B2E0FC4F-8F86-4097-99B1-2B306DBF6E06}" presName="rootComposite" presStyleCnt="0"/>
      <dgm:spPr/>
    </dgm:pt>
    <dgm:pt modelId="{2416EC97-F0F7-4977-AEBF-21DDEB41CF2D}" type="pres">
      <dgm:prSet presAssocID="{B2E0FC4F-8F86-4097-99B1-2B306DBF6E06}" presName="rootText" presStyleLbl="node2" presStyleIdx="4" presStyleCnt="5" custScaleX="135155">
        <dgm:presLayoutVars>
          <dgm:chPref val="3"/>
        </dgm:presLayoutVars>
      </dgm:prSet>
      <dgm:spPr/>
    </dgm:pt>
    <dgm:pt modelId="{8416EEE7-6B6F-47DE-A62D-890C78699445}" type="pres">
      <dgm:prSet presAssocID="{B2E0FC4F-8F86-4097-99B1-2B306DBF6E06}" presName="rootConnector" presStyleLbl="node2" presStyleIdx="4" presStyleCnt="5"/>
      <dgm:spPr/>
    </dgm:pt>
    <dgm:pt modelId="{DD7AA19B-5D2E-401C-96C4-137B32E0E768}" type="pres">
      <dgm:prSet presAssocID="{B2E0FC4F-8F86-4097-99B1-2B306DBF6E06}" presName="hierChild4" presStyleCnt="0"/>
      <dgm:spPr/>
    </dgm:pt>
    <dgm:pt modelId="{C28EACBA-12B2-4447-8C71-5200C49C1EF1}" type="pres">
      <dgm:prSet presAssocID="{B2E0FC4F-8F86-4097-99B1-2B306DBF6E06}" presName="hierChild5" presStyleCnt="0"/>
      <dgm:spPr/>
    </dgm:pt>
    <dgm:pt modelId="{7F8B6ADC-1CCC-43E6-B462-143F7B6B520E}" type="pres">
      <dgm:prSet presAssocID="{705A7AAF-9BA0-4BFD-B26B-B3CC49E6B79C}" presName="hierChild3" presStyleCnt="0"/>
      <dgm:spPr/>
    </dgm:pt>
  </dgm:ptLst>
  <dgm:cxnLst>
    <dgm:cxn modelId="{C310BF00-8937-4FA9-9954-970CE7A755E2}" type="presOf" srcId="{B2E0FC4F-8F86-4097-99B1-2B306DBF6E06}" destId="{2416EC97-F0F7-4977-AEBF-21DDEB41CF2D}" srcOrd="0" destOrd="0" presId="urn:microsoft.com/office/officeart/2009/3/layout/HorizontalOrganizationChart"/>
    <dgm:cxn modelId="{D5A4DB03-07D0-4356-AE26-85B35A1E2454}" type="presOf" srcId="{ABAE9ACD-0642-473C-A5F6-79449C479B07}" destId="{6BFEA712-57BB-42FC-A0AC-3BD7D145259D}" srcOrd="0" destOrd="0" presId="urn:microsoft.com/office/officeart/2009/3/layout/HorizontalOrganizationChart"/>
    <dgm:cxn modelId="{F99ACC10-EA5B-45E0-9851-45193CE2EE25}" type="presOf" srcId="{89F5D055-B54E-4AA3-9D64-B1B1D0DEF28C}" destId="{68D478F5-0C47-47CD-8D62-2A2650927F62}" srcOrd="0" destOrd="0" presId="urn:microsoft.com/office/officeart/2009/3/layout/HorizontalOrganizationChart"/>
    <dgm:cxn modelId="{F50E5A2A-3C28-403A-8F38-25D33A30C3CE}" srcId="{705A7AAF-9BA0-4BFD-B26B-B3CC49E6B79C}" destId="{AAA475BB-0DA1-4ACF-A43F-B145F4387A08}" srcOrd="3" destOrd="0" parTransId="{44732EEE-8951-4B41-BB72-6F8D14A5E99A}" sibTransId="{07DFEEF4-EE1F-474E-8125-876BF5A1D549}"/>
    <dgm:cxn modelId="{EE207E2F-1F67-4C65-8FDE-AE755A0C8C38}" type="presOf" srcId="{2D12823B-18FC-4C13-8B16-11024DE4F07B}" destId="{8E90C71C-217C-4484-8190-8ECFFE739D6E}" srcOrd="0" destOrd="0" presId="urn:microsoft.com/office/officeart/2009/3/layout/HorizontalOrganizationChart"/>
    <dgm:cxn modelId="{543DC73D-AD8A-4D59-B953-4D40C22CADD9}" srcId="{705A7AAF-9BA0-4BFD-B26B-B3CC49E6B79C}" destId="{1D90B20A-CF87-40C9-9B57-C47143906898}" srcOrd="0" destOrd="0" parTransId="{A0468C0B-16A2-42A5-9E92-D29ADBE35E62}" sibTransId="{D2E61ABE-2472-4390-90AA-A921336DBEBA}"/>
    <dgm:cxn modelId="{63CDAC43-CDFD-4DEF-9B60-166F9D3F8604}" type="presOf" srcId="{B17E0DA2-7AD7-48A5-90DB-EB3DCE566DF0}" destId="{106BB756-FF47-4C0A-BD4F-63BB133E7E87}" srcOrd="1" destOrd="0" presId="urn:microsoft.com/office/officeart/2009/3/layout/HorizontalOrganizationChart"/>
    <dgm:cxn modelId="{C5D33944-81C2-49D5-A515-6F056E38AFC0}" srcId="{56F2E759-8004-4B62-9596-9DD63BE678B8}" destId="{705A7AAF-9BA0-4BFD-B26B-B3CC49E6B79C}" srcOrd="0" destOrd="0" parTransId="{8B0BDE9B-7CD0-4980-B560-C4B337331A7C}" sibTransId="{46779A56-980C-4830-92D9-5DEE9D8D01BD}"/>
    <dgm:cxn modelId="{8CBB8766-9A95-4C4A-A37A-5124D4AC52FC}" type="presOf" srcId="{7678D4D3-3481-4781-97D5-8EDC78DFB510}" destId="{FFCBE815-D628-4934-BECB-8C836B7A6017}" srcOrd="0" destOrd="0" presId="urn:microsoft.com/office/officeart/2009/3/layout/HorizontalOrganizationChart"/>
    <dgm:cxn modelId="{F31DBE4A-59EC-4AC2-A42B-209A7DA31677}" type="presOf" srcId="{705A7AAF-9BA0-4BFD-B26B-B3CC49E6B79C}" destId="{8144FCFE-D16F-4B75-9A19-F3D95312E5A7}" srcOrd="1" destOrd="0" presId="urn:microsoft.com/office/officeart/2009/3/layout/HorizontalOrganizationChart"/>
    <dgm:cxn modelId="{99593870-E1DD-49F2-9DA0-633A55574844}" type="presOf" srcId="{AAA475BB-0DA1-4ACF-A43F-B145F4387A08}" destId="{7F6B9792-FEFC-4133-804A-4C56B4464658}" srcOrd="1" destOrd="0" presId="urn:microsoft.com/office/officeart/2009/3/layout/HorizontalOrganizationChart"/>
    <dgm:cxn modelId="{C7203989-88AE-4BCD-8AD8-1C8825BFAF68}" type="presOf" srcId="{16FFCE90-49E3-408A-8F04-44ADE8752353}" destId="{23A11258-3936-46D8-8799-C63DD202D41D}" srcOrd="0" destOrd="0" presId="urn:microsoft.com/office/officeart/2009/3/layout/HorizontalOrganizationChart"/>
    <dgm:cxn modelId="{58E80E8B-603D-4689-9DA7-4A5A2BE746CF}" srcId="{1D90B20A-CF87-40C9-9B57-C47143906898}" destId="{B21EFC55-A8C2-4D38-AEDB-DDECAC5B057C}" srcOrd="1" destOrd="0" parTransId="{2D12823B-18FC-4C13-8B16-11024DE4F07B}" sibTransId="{F6B7E6A7-3EE6-4DC8-BF7C-9BBEBE6AE798}"/>
    <dgm:cxn modelId="{636B298F-9BC2-4B5A-97BF-A54CC9DE15F1}" type="presOf" srcId="{47B90882-E34F-41DE-96F5-6676F0AE9633}" destId="{DB93B23D-3654-42F6-B419-E0266B1F467D}" srcOrd="0" destOrd="0" presId="urn:microsoft.com/office/officeart/2009/3/layout/HorizontalOrganizationChart"/>
    <dgm:cxn modelId="{451F8F91-A858-4C87-942A-9A6936EC8E5F}" srcId="{705A7AAF-9BA0-4BFD-B26B-B3CC49E6B79C}" destId="{B17E0DA2-7AD7-48A5-90DB-EB3DCE566DF0}" srcOrd="2" destOrd="0" parTransId="{1E25E818-ACC7-4144-8DDA-61BC86DB0986}" sibTransId="{ECF0A868-4BD2-427C-8B87-7678C004AF79}"/>
    <dgm:cxn modelId="{A8217695-4846-48FF-B6B3-935FE5CE4056}" type="presOf" srcId="{7678D4D3-3481-4781-97D5-8EDC78DFB510}" destId="{0F3A50FB-436D-49A2-9776-9CE5E30701EA}" srcOrd="1" destOrd="0" presId="urn:microsoft.com/office/officeart/2009/3/layout/HorizontalOrganizationChart"/>
    <dgm:cxn modelId="{F1F55896-3159-4394-A18A-DEB93443980C}" type="presOf" srcId="{1D90B20A-CF87-40C9-9B57-C47143906898}" destId="{CFB9AC66-C2E4-42BE-AC9B-71F5D3B88691}" srcOrd="1" destOrd="0" presId="urn:microsoft.com/office/officeart/2009/3/layout/HorizontalOrganizationChart"/>
    <dgm:cxn modelId="{7B3BEF9B-5F1C-4801-9F06-6798F0204D25}" type="presOf" srcId="{A4B059C4-B87F-4E8C-8205-C51406468EC9}" destId="{0CC3BDCA-DCEA-437D-917F-F3111331D32D}" srcOrd="0" destOrd="0" presId="urn:microsoft.com/office/officeart/2009/3/layout/HorizontalOrganizationChart"/>
    <dgm:cxn modelId="{32CF73AD-674A-43E1-8696-768ACB578DA1}" type="presOf" srcId="{B21EFC55-A8C2-4D38-AEDB-DDECAC5B057C}" destId="{B43F36F5-9C6D-4646-B516-A86181E2170E}" srcOrd="0" destOrd="0" presId="urn:microsoft.com/office/officeart/2009/3/layout/HorizontalOrganizationChart"/>
    <dgm:cxn modelId="{8AF8B3B1-F433-4D99-8222-E06158641275}" type="presOf" srcId="{ABAE9ACD-0642-473C-A5F6-79449C479B07}" destId="{2D939A1F-C6DD-468B-A181-2BBCFF2A11D1}" srcOrd="1" destOrd="0" presId="urn:microsoft.com/office/officeart/2009/3/layout/HorizontalOrganizationChart"/>
    <dgm:cxn modelId="{5D0C38B4-9141-4A4A-B152-A9414101DB8F}" type="presOf" srcId="{705A7AAF-9BA0-4BFD-B26B-B3CC49E6B79C}" destId="{917A6EE7-9829-419F-9B7F-5293FA76D2A4}" srcOrd="0" destOrd="0" presId="urn:microsoft.com/office/officeart/2009/3/layout/HorizontalOrganizationChart"/>
    <dgm:cxn modelId="{2BB180B6-0524-4135-AAB9-1C16AB24EC1F}" type="presOf" srcId="{B21EFC55-A8C2-4D38-AEDB-DDECAC5B057C}" destId="{0A6418A1-189D-4AFD-A298-A7D2B0EDC34D}" srcOrd="1" destOrd="0" presId="urn:microsoft.com/office/officeart/2009/3/layout/HorizontalOrganizationChart"/>
    <dgm:cxn modelId="{439621BA-6924-492A-8412-4357EF1340A5}" type="presOf" srcId="{56F2E759-8004-4B62-9596-9DD63BE678B8}" destId="{CD83DD86-832D-4405-9B73-95CDD8649037}" srcOrd="0" destOrd="0" presId="urn:microsoft.com/office/officeart/2009/3/layout/HorizontalOrganizationChart"/>
    <dgm:cxn modelId="{5C610FBE-A571-456A-8172-D6586F9DE055}" type="presOf" srcId="{54D06123-BBA6-46E2-BCE0-A3A07A01F5E4}" destId="{B5AEF2A9-062F-4932-BDBF-FFB35770F3E5}" srcOrd="1" destOrd="0" presId="urn:microsoft.com/office/officeart/2009/3/layout/HorizontalOrganizationChart"/>
    <dgm:cxn modelId="{82FB8BC3-2237-4695-ADB6-0FD7F3F83A8A}" srcId="{1D90B20A-CF87-40C9-9B57-C47143906898}" destId="{A4B059C4-B87F-4E8C-8205-C51406468EC9}" srcOrd="0" destOrd="0" parTransId="{89F5D055-B54E-4AA3-9D64-B1B1D0DEF28C}" sibTransId="{BBDA20BE-5A42-40F5-825B-FA229A0DE7C5}"/>
    <dgm:cxn modelId="{956107C5-936A-4358-954A-7F3018C4613E}" type="presOf" srcId="{5A263D22-6844-4D37-8BD1-88A39A41AA04}" destId="{CAAAB844-050D-4CD8-82A6-DD728DC9B461}" srcOrd="0" destOrd="0" presId="urn:microsoft.com/office/officeart/2009/3/layout/HorizontalOrganizationChart"/>
    <dgm:cxn modelId="{81E1F2CB-A058-4C96-B828-0C80B38C74AB}" type="presOf" srcId="{B2E0FC4F-8F86-4097-99B1-2B306DBF6E06}" destId="{8416EEE7-6B6F-47DE-A62D-890C78699445}" srcOrd="1" destOrd="0" presId="urn:microsoft.com/office/officeart/2009/3/layout/HorizontalOrganizationChart"/>
    <dgm:cxn modelId="{BA7CE4CC-6064-473A-8C1A-1AF4B8FA2416}" type="presOf" srcId="{AAA475BB-0DA1-4ACF-A43F-B145F4387A08}" destId="{79E579D6-E277-4E39-ACC1-7C47D7354F44}" srcOrd="0" destOrd="0" presId="urn:microsoft.com/office/officeart/2009/3/layout/HorizontalOrganizationChart"/>
    <dgm:cxn modelId="{CB3866CF-7B67-4A42-85ED-C51116834857}" srcId="{705A7AAF-9BA0-4BFD-B26B-B3CC49E6B79C}" destId="{B2E0FC4F-8F86-4097-99B1-2B306DBF6E06}" srcOrd="4" destOrd="0" parTransId="{5A263D22-6844-4D37-8BD1-88A39A41AA04}" sibTransId="{5BF04077-E557-4173-AE8A-91FB64F5FBC8}"/>
    <dgm:cxn modelId="{D87464D5-8D66-4DE1-8081-0EC8B71F471A}" type="presOf" srcId="{1E25E818-ACC7-4144-8DDA-61BC86DB0986}" destId="{DDE45145-B60C-4CB5-A180-F951087061C7}" srcOrd="0" destOrd="0" presId="urn:microsoft.com/office/officeart/2009/3/layout/HorizontalOrganizationChart"/>
    <dgm:cxn modelId="{E26CCFD9-394E-4003-AF4F-80410C9501C8}" type="presOf" srcId="{03D4220D-07FF-4AAA-8C63-8FE03B425311}" destId="{C1F76DD6-B685-4E5B-A941-315678D4EF96}" srcOrd="0" destOrd="0" presId="urn:microsoft.com/office/officeart/2009/3/layout/HorizontalOrganizationChart"/>
    <dgm:cxn modelId="{BD0805DA-C87C-48C2-9A29-65C5E3076C38}" type="presOf" srcId="{1D90B20A-CF87-40C9-9B57-C47143906898}" destId="{1C7FDAB9-480E-4C21-9CEE-F77475D67B5F}" srcOrd="0" destOrd="0" presId="urn:microsoft.com/office/officeart/2009/3/layout/HorizontalOrganizationChart"/>
    <dgm:cxn modelId="{CEDBBBDB-C59F-4B25-8FC3-375A26F921BC}" type="presOf" srcId="{44732EEE-8951-4B41-BB72-6F8D14A5E99A}" destId="{F544394A-2E23-4745-B814-2D40F5FEDD03}" srcOrd="0" destOrd="0" presId="urn:microsoft.com/office/officeart/2009/3/layout/HorizontalOrganizationChart"/>
    <dgm:cxn modelId="{0BFD08E5-A2B4-4B9F-A40F-52B9CD5692A7}" type="presOf" srcId="{54D06123-BBA6-46E2-BCE0-A3A07A01F5E4}" destId="{79E7A622-94A2-4F37-814A-F4254A645867}" srcOrd="0" destOrd="0" presId="urn:microsoft.com/office/officeart/2009/3/layout/HorizontalOrganizationChart"/>
    <dgm:cxn modelId="{1D2FC3E8-6184-4003-A8F0-3214C2A2608C}" srcId="{705A7AAF-9BA0-4BFD-B26B-B3CC49E6B79C}" destId="{ABAE9ACD-0642-473C-A5F6-79449C479B07}" srcOrd="1" destOrd="0" parTransId="{47B90882-E34F-41DE-96F5-6676F0AE9633}" sibTransId="{EAA9C2DF-A526-48D5-849A-19F3868FB285}"/>
    <dgm:cxn modelId="{7D58D7F3-9116-469E-92E9-11E2D2D30F60}" type="presOf" srcId="{A0468C0B-16A2-42A5-9E92-D29ADBE35E62}" destId="{08E28C1E-3726-4995-8BBD-CF1A4027B8C4}" srcOrd="0" destOrd="0" presId="urn:microsoft.com/office/officeart/2009/3/layout/HorizontalOrganizationChart"/>
    <dgm:cxn modelId="{9CEEDBF5-ECE2-416F-806B-D90C6CA8795B}" srcId="{ABAE9ACD-0642-473C-A5F6-79449C479B07}" destId="{7678D4D3-3481-4781-97D5-8EDC78DFB510}" srcOrd="1" destOrd="0" parTransId="{16FFCE90-49E3-408A-8F04-44ADE8752353}" sibTransId="{62E0122E-6EC7-4130-A2B6-32A1731780CE}"/>
    <dgm:cxn modelId="{9B4C90F8-79B1-40B7-A30D-4E511719B67D}" type="presOf" srcId="{B17E0DA2-7AD7-48A5-90DB-EB3DCE566DF0}" destId="{4E424A26-AE94-4D81-9357-296A7CB8A8DD}" srcOrd="0" destOrd="0" presId="urn:microsoft.com/office/officeart/2009/3/layout/HorizontalOrganizationChart"/>
    <dgm:cxn modelId="{B05DDBFC-EF0D-4C5D-BBFD-C4E68DBC3820}" srcId="{ABAE9ACD-0642-473C-A5F6-79449C479B07}" destId="{54D06123-BBA6-46E2-BCE0-A3A07A01F5E4}" srcOrd="0" destOrd="0" parTransId="{03D4220D-07FF-4AAA-8C63-8FE03B425311}" sibTransId="{97C21C54-8E2E-42E9-AD59-C664FA400C46}"/>
    <dgm:cxn modelId="{5B71AAFE-3923-4C3A-9E67-E537EF8CF1C8}" type="presOf" srcId="{A4B059C4-B87F-4E8C-8205-C51406468EC9}" destId="{B254F22F-0A90-466C-A272-9646832FC609}" srcOrd="1" destOrd="0" presId="urn:microsoft.com/office/officeart/2009/3/layout/HorizontalOrganizationChart"/>
    <dgm:cxn modelId="{AAEED369-7BE7-4660-B45A-9C5E77E91C31}" type="presParOf" srcId="{CD83DD86-832D-4405-9B73-95CDD8649037}" destId="{381EDDD9-3152-40A3-A00E-3F8ACA4D2FE0}" srcOrd="0" destOrd="0" presId="urn:microsoft.com/office/officeart/2009/3/layout/HorizontalOrganizationChart"/>
    <dgm:cxn modelId="{E790481C-6803-4905-926C-36DA85B28073}" type="presParOf" srcId="{381EDDD9-3152-40A3-A00E-3F8ACA4D2FE0}" destId="{3B80EE45-AA1F-4156-9C41-627B0F7496D3}" srcOrd="0" destOrd="0" presId="urn:microsoft.com/office/officeart/2009/3/layout/HorizontalOrganizationChart"/>
    <dgm:cxn modelId="{13B9408C-4726-4398-A1BB-2D4FF837E23E}" type="presParOf" srcId="{3B80EE45-AA1F-4156-9C41-627B0F7496D3}" destId="{917A6EE7-9829-419F-9B7F-5293FA76D2A4}" srcOrd="0" destOrd="0" presId="urn:microsoft.com/office/officeart/2009/3/layout/HorizontalOrganizationChart"/>
    <dgm:cxn modelId="{363D03EE-32D7-4D3B-A19F-74735DBB3923}" type="presParOf" srcId="{3B80EE45-AA1F-4156-9C41-627B0F7496D3}" destId="{8144FCFE-D16F-4B75-9A19-F3D95312E5A7}" srcOrd="1" destOrd="0" presId="urn:microsoft.com/office/officeart/2009/3/layout/HorizontalOrganizationChart"/>
    <dgm:cxn modelId="{3876D1DC-A30F-42BF-AF37-5DA6A057384F}" type="presParOf" srcId="{381EDDD9-3152-40A3-A00E-3F8ACA4D2FE0}" destId="{9E36E990-3771-4B9A-A6DD-4F6AAB088393}" srcOrd="1" destOrd="0" presId="urn:microsoft.com/office/officeart/2009/3/layout/HorizontalOrganizationChart"/>
    <dgm:cxn modelId="{FB5C4296-9855-4F37-BE21-C674B3EA9D21}" type="presParOf" srcId="{9E36E990-3771-4B9A-A6DD-4F6AAB088393}" destId="{08E28C1E-3726-4995-8BBD-CF1A4027B8C4}" srcOrd="0" destOrd="0" presId="urn:microsoft.com/office/officeart/2009/3/layout/HorizontalOrganizationChart"/>
    <dgm:cxn modelId="{96173144-0B8F-4FF8-87E3-390DEA5F6AE8}" type="presParOf" srcId="{9E36E990-3771-4B9A-A6DD-4F6AAB088393}" destId="{FE3953C6-0F5F-4218-B26A-B1712EEC3924}" srcOrd="1" destOrd="0" presId="urn:microsoft.com/office/officeart/2009/3/layout/HorizontalOrganizationChart"/>
    <dgm:cxn modelId="{FA37FC02-5C0C-445D-B614-22C620776103}" type="presParOf" srcId="{FE3953C6-0F5F-4218-B26A-B1712EEC3924}" destId="{A3BB24FC-5840-4A49-B899-FC0A67C380E0}" srcOrd="0" destOrd="0" presId="urn:microsoft.com/office/officeart/2009/3/layout/HorizontalOrganizationChart"/>
    <dgm:cxn modelId="{70B82E2C-2471-49F7-9ED7-15317330A1D9}" type="presParOf" srcId="{A3BB24FC-5840-4A49-B899-FC0A67C380E0}" destId="{1C7FDAB9-480E-4C21-9CEE-F77475D67B5F}" srcOrd="0" destOrd="0" presId="urn:microsoft.com/office/officeart/2009/3/layout/HorizontalOrganizationChart"/>
    <dgm:cxn modelId="{73AA6A72-98AB-445B-BF66-A6246CFAB9E0}" type="presParOf" srcId="{A3BB24FC-5840-4A49-B899-FC0A67C380E0}" destId="{CFB9AC66-C2E4-42BE-AC9B-71F5D3B88691}" srcOrd="1" destOrd="0" presId="urn:microsoft.com/office/officeart/2009/3/layout/HorizontalOrganizationChart"/>
    <dgm:cxn modelId="{37C91808-722C-47C8-98DE-EEB4B9CC3FCF}" type="presParOf" srcId="{FE3953C6-0F5F-4218-B26A-B1712EEC3924}" destId="{86FBA39F-00C4-4594-8EE4-0FD79DD8FAB5}" srcOrd="1" destOrd="0" presId="urn:microsoft.com/office/officeart/2009/3/layout/HorizontalOrganizationChart"/>
    <dgm:cxn modelId="{0264B955-3D53-4543-9026-7F7E20E1B5DC}" type="presParOf" srcId="{86FBA39F-00C4-4594-8EE4-0FD79DD8FAB5}" destId="{68D478F5-0C47-47CD-8D62-2A2650927F62}" srcOrd="0" destOrd="0" presId="urn:microsoft.com/office/officeart/2009/3/layout/HorizontalOrganizationChart"/>
    <dgm:cxn modelId="{2C751878-94F0-4BE6-A3C5-4B5410444958}" type="presParOf" srcId="{86FBA39F-00C4-4594-8EE4-0FD79DD8FAB5}" destId="{30B6FFDC-F005-4670-93E5-0E43A6EF1509}" srcOrd="1" destOrd="0" presId="urn:microsoft.com/office/officeart/2009/3/layout/HorizontalOrganizationChart"/>
    <dgm:cxn modelId="{49D25F0D-290D-438F-9E16-3FC8E23252EB}" type="presParOf" srcId="{30B6FFDC-F005-4670-93E5-0E43A6EF1509}" destId="{13973098-4F48-498B-82EF-634F9C0116CA}" srcOrd="0" destOrd="0" presId="urn:microsoft.com/office/officeart/2009/3/layout/HorizontalOrganizationChart"/>
    <dgm:cxn modelId="{845059C6-A967-4A97-843E-1855B3E39C31}" type="presParOf" srcId="{13973098-4F48-498B-82EF-634F9C0116CA}" destId="{0CC3BDCA-DCEA-437D-917F-F3111331D32D}" srcOrd="0" destOrd="0" presId="urn:microsoft.com/office/officeart/2009/3/layout/HorizontalOrganizationChart"/>
    <dgm:cxn modelId="{02F1EA19-8202-49CC-9AC6-561E4161D9E4}" type="presParOf" srcId="{13973098-4F48-498B-82EF-634F9C0116CA}" destId="{B254F22F-0A90-466C-A272-9646832FC609}" srcOrd="1" destOrd="0" presId="urn:microsoft.com/office/officeart/2009/3/layout/HorizontalOrganizationChart"/>
    <dgm:cxn modelId="{04B7E087-989B-45F8-A810-F9645BDD34FA}" type="presParOf" srcId="{30B6FFDC-F005-4670-93E5-0E43A6EF1509}" destId="{23577D41-F00F-4B52-882C-BA6753916110}" srcOrd="1" destOrd="0" presId="urn:microsoft.com/office/officeart/2009/3/layout/HorizontalOrganizationChart"/>
    <dgm:cxn modelId="{7FC33D8B-86B4-4AEF-B837-99E990839DE7}" type="presParOf" srcId="{30B6FFDC-F005-4670-93E5-0E43A6EF1509}" destId="{901064FA-A9EB-4287-957A-C16D346CA12B}" srcOrd="2" destOrd="0" presId="urn:microsoft.com/office/officeart/2009/3/layout/HorizontalOrganizationChart"/>
    <dgm:cxn modelId="{3E43DD73-8E68-4C3F-BE6E-4F8BDF8167EE}" type="presParOf" srcId="{86FBA39F-00C4-4594-8EE4-0FD79DD8FAB5}" destId="{8E90C71C-217C-4484-8190-8ECFFE739D6E}" srcOrd="2" destOrd="0" presId="urn:microsoft.com/office/officeart/2009/3/layout/HorizontalOrganizationChart"/>
    <dgm:cxn modelId="{7A73F2E4-D9EC-4AE3-868F-CBF1DB459BE5}" type="presParOf" srcId="{86FBA39F-00C4-4594-8EE4-0FD79DD8FAB5}" destId="{A483F36C-77E0-4A06-83CB-3D4CDEA9260C}" srcOrd="3" destOrd="0" presId="urn:microsoft.com/office/officeart/2009/3/layout/HorizontalOrganizationChart"/>
    <dgm:cxn modelId="{AEDCA8E5-1B49-43BD-961C-08F9CD5D33CD}" type="presParOf" srcId="{A483F36C-77E0-4A06-83CB-3D4CDEA9260C}" destId="{E3714974-AF4B-40E0-93D3-2D1E91DAE020}" srcOrd="0" destOrd="0" presId="urn:microsoft.com/office/officeart/2009/3/layout/HorizontalOrganizationChart"/>
    <dgm:cxn modelId="{41157F97-BCEC-462E-8680-18F3C807BACA}" type="presParOf" srcId="{E3714974-AF4B-40E0-93D3-2D1E91DAE020}" destId="{B43F36F5-9C6D-4646-B516-A86181E2170E}" srcOrd="0" destOrd="0" presId="urn:microsoft.com/office/officeart/2009/3/layout/HorizontalOrganizationChart"/>
    <dgm:cxn modelId="{3FD6F6F6-66AB-44DD-B34F-B44A1E197D14}" type="presParOf" srcId="{E3714974-AF4B-40E0-93D3-2D1E91DAE020}" destId="{0A6418A1-189D-4AFD-A298-A7D2B0EDC34D}" srcOrd="1" destOrd="0" presId="urn:microsoft.com/office/officeart/2009/3/layout/HorizontalOrganizationChart"/>
    <dgm:cxn modelId="{8AF9009C-4B7B-49EF-8685-C671D079F398}" type="presParOf" srcId="{A483F36C-77E0-4A06-83CB-3D4CDEA9260C}" destId="{5613820A-AC39-4048-8329-6C4B809F8E68}" srcOrd="1" destOrd="0" presId="urn:microsoft.com/office/officeart/2009/3/layout/HorizontalOrganizationChart"/>
    <dgm:cxn modelId="{610A19ED-57FE-4EE0-BAAD-615729B06F67}" type="presParOf" srcId="{A483F36C-77E0-4A06-83CB-3D4CDEA9260C}" destId="{4E1306FA-307E-46DC-B92F-080FADA0D922}" srcOrd="2" destOrd="0" presId="urn:microsoft.com/office/officeart/2009/3/layout/HorizontalOrganizationChart"/>
    <dgm:cxn modelId="{EF900F95-5410-4E5D-82CB-B0A135AF7291}" type="presParOf" srcId="{FE3953C6-0F5F-4218-B26A-B1712EEC3924}" destId="{597E750D-D2B9-4818-A549-3A1B2066BDE3}" srcOrd="2" destOrd="0" presId="urn:microsoft.com/office/officeart/2009/3/layout/HorizontalOrganizationChart"/>
    <dgm:cxn modelId="{6E90572B-EF5E-42AB-B02D-7DAEBA85C37E}" type="presParOf" srcId="{9E36E990-3771-4B9A-A6DD-4F6AAB088393}" destId="{DB93B23D-3654-42F6-B419-E0266B1F467D}" srcOrd="2" destOrd="0" presId="urn:microsoft.com/office/officeart/2009/3/layout/HorizontalOrganizationChart"/>
    <dgm:cxn modelId="{40008EF2-CD0D-4120-8F68-9E2C7759C6D7}" type="presParOf" srcId="{9E36E990-3771-4B9A-A6DD-4F6AAB088393}" destId="{521FAE11-E3AC-42DC-AE78-BC5193B23157}" srcOrd="3" destOrd="0" presId="urn:microsoft.com/office/officeart/2009/3/layout/HorizontalOrganizationChart"/>
    <dgm:cxn modelId="{5D04BD9A-0960-4CB3-9618-CB93B128F437}" type="presParOf" srcId="{521FAE11-E3AC-42DC-AE78-BC5193B23157}" destId="{1259E2D3-301D-4CDB-A5B9-A352D0F3E22B}" srcOrd="0" destOrd="0" presId="urn:microsoft.com/office/officeart/2009/3/layout/HorizontalOrganizationChart"/>
    <dgm:cxn modelId="{E09385F8-B92C-4943-8CB5-18B95F2CFA99}" type="presParOf" srcId="{1259E2D3-301D-4CDB-A5B9-A352D0F3E22B}" destId="{6BFEA712-57BB-42FC-A0AC-3BD7D145259D}" srcOrd="0" destOrd="0" presId="urn:microsoft.com/office/officeart/2009/3/layout/HorizontalOrganizationChart"/>
    <dgm:cxn modelId="{2DD01F18-0762-45BD-85AA-959A2569350A}" type="presParOf" srcId="{1259E2D3-301D-4CDB-A5B9-A352D0F3E22B}" destId="{2D939A1F-C6DD-468B-A181-2BBCFF2A11D1}" srcOrd="1" destOrd="0" presId="urn:microsoft.com/office/officeart/2009/3/layout/HorizontalOrganizationChart"/>
    <dgm:cxn modelId="{7CBE34AB-C217-4222-91FC-A01C00905E6D}" type="presParOf" srcId="{521FAE11-E3AC-42DC-AE78-BC5193B23157}" destId="{1E4BA81A-47F6-4CE8-894E-1F58C69036AA}" srcOrd="1" destOrd="0" presId="urn:microsoft.com/office/officeart/2009/3/layout/HorizontalOrganizationChart"/>
    <dgm:cxn modelId="{51EF45DB-D107-40C0-9C11-750285BFEFD3}" type="presParOf" srcId="{1E4BA81A-47F6-4CE8-894E-1F58C69036AA}" destId="{C1F76DD6-B685-4E5B-A941-315678D4EF96}" srcOrd="0" destOrd="0" presId="urn:microsoft.com/office/officeart/2009/3/layout/HorizontalOrganizationChart"/>
    <dgm:cxn modelId="{D9EBD225-5A09-4B37-89DD-3D4655321C78}" type="presParOf" srcId="{1E4BA81A-47F6-4CE8-894E-1F58C69036AA}" destId="{27FBA0FF-05B9-426C-AB0E-569CBDB7DDAF}" srcOrd="1" destOrd="0" presId="urn:microsoft.com/office/officeart/2009/3/layout/HorizontalOrganizationChart"/>
    <dgm:cxn modelId="{1AC1F5B4-806B-4D5D-A595-D3A7C964E7E3}" type="presParOf" srcId="{27FBA0FF-05B9-426C-AB0E-569CBDB7DDAF}" destId="{DB708C18-23D1-49AA-807C-15B86B5E539F}" srcOrd="0" destOrd="0" presId="urn:microsoft.com/office/officeart/2009/3/layout/HorizontalOrganizationChart"/>
    <dgm:cxn modelId="{6933AD0D-FA92-4663-8CE2-925C61131C87}" type="presParOf" srcId="{DB708C18-23D1-49AA-807C-15B86B5E539F}" destId="{79E7A622-94A2-4F37-814A-F4254A645867}" srcOrd="0" destOrd="0" presId="urn:microsoft.com/office/officeart/2009/3/layout/HorizontalOrganizationChart"/>
    <dgm:cxn modelId="{2A36BFCA-035E-4B9A-AC7D-78271DAA4EA2}" type="presParOf" srcId="{DB708C18-23D1-49AA-807C-15B86B5E539F}" destId="{B5AEF2A9-062F-4932-BDBF-FFB35770F3E5}" srcOrd="1" destOrd="0" presId="urn:microsoft.com/office/officeart/2009/3/layout/HorizontalOrganizationChart"/>
    <dgm:cxn modelId="{79A98EDE-703B-4790-9021-95B27AAF0F06}" type="presParOf" srcId="{27FBA0FF-05B9-426C-AB0E-569CBDB7DDAF}" destId="{D6A50E82-6714-499E-8A93-838DA1781F2C}" srcOrd="1" destOrd="0" presId="urn:microsoft.com/office/officeart/2009/3/layout/HorizontalOrganizationChart"/>
    <dgm:cxn modelId="{AC879BBE-009A-4F2D-905B-8D8BA76C4D44}" type="presParOf" srcId="{27FBA0FF-05B9-426C-AB0E-569CBDB7DDAF}" destId="{C9FEC319-CC25-49AF-8546-37DB732DEDF7}" srcOrd="2" destOrd="0" presId="urn:microsoft.com/office/officeart/2009/3/layout/HorizontalOrganizationChart"/>
    <dgm:cxn modelId="{511E34FB-04B2-4EBF-812E-E36E57B01B5F}" type="presParOf" srcId="{1E4BA81A-47F6-4CE8-894E-1F58C69036AA}" destId="{23A11258-3936-46D8-8799-C63DD202D41D}" srcOrd="2" destOrd="0" presId="urn:microsoft.com/office/officeart/2009/3/layout/HorizontalOrganizationChart"/>
    <dgm:cxn modelId="{0F3C0E9C-E49C-4CE8-9F3F-95D90676131A}" type="presParOf" srcId="{1E4BA81A-47F6-4CE8-894E-1F58C69036AA}" destId="{96AC9338-77B5-438A-AD6B-BD22C85CB540}" srcOrd="3" destOrd="0" presId="urn:microsoft.com/office/officeart/2009/3/layout/HorizontalOrganizationChart"/>
    <dgm:cxn modelId="{60DC5DD5-9500-4EE1-ACAE-77AC269C67FC}" type="presParOf" srcId="{96AC9338-77B5-438A-AD6B-BD22C85CB540}" destId="{7A8ABEF3-00D5-4592-B7E2-02DA66646564}" srcOrd="0" destOrd="0" presId="urn:microsoft.com/office/officeart/2009/3/layout/HorizontalOrganizationChart"/>
    <dgm:cxn modelId="{E4DB4886-7E49-47FC-9AFC-1AAF6DC3BEA4}" type="presParOf" srcId="{7A8ABEF3-00D5-4592-B7E2-02DA66646564}" destId="{FFCBE815-D628-4934-BECB-8C836B7A6017}" srcOrd="0" destOrd="0" presId="urn:microsoft.com/office/officeart/2009/3/layout/HorizontalOrganizationChart"/>
    <dgm:cxn modelId="{E0BC1838-BF1B-4D7A-8FA4-D20720B1C057}" type="presParOf" srcId="{7A8ABEF3-00D5-4592-B7E2-02DA66646564}" destId="{0F3A50FB-436D-49A2-9776-9CE5E30701EA}" srcOrd="1" destOrd="0" presId="urn:microsoft.com/office/officeart/2009/3/layout/HorizontalOrganizationChart"/>
    <dgm:cxn modelId="{9DFB1C74-6CF4-46AB-A4ED-2D7683658F3A}" type="presParOf" srcId="{96AC9338-77B5-438A-AD6B-BD22C85CB540}" destId="{7999849A-2191-4BE5-8459-304CBBCCBA98}" srcOrd="1" destOrd="0" presId="urn:microsoft.com/office/officeart/2009/3/layout/HorizontalOrganizationChart"/>
    <dgm:cxn modelId="{9C743BBC-0031-4D46-B869-7366FBA6B3E9}" type="presParOf" srcId="{96AC9338-77B5-438A-AD6B-BD22C85CB540}" destId="{6515DFBF-AC85-4FA6-8EB9-174E604EB070}" srcOrd="2" destOrd="0" presId="urn:microsoft.com/office/officeart/2009/3/layout/HorizontalOrganizationChart"/>
    <dgm:cxn modelId="{1855FBEB-D880-4761-AD43-63BC2EB0B779}" type="presParOf" srcId="{521FAE11-E3AC-42DC-AE78-BC5193B23157}" destId="{661D4275-F346-4C73-9F4B-E836AC701022}" srcOrd="2" destOrd="0" presId="urn:microsoft.com/office/officeart/2009/3/layout/HorizontalOrganizationChart"/>
    <dgm:cxn modelId="{EF44283E-D70F-4E45-BE8A-36CC336EC3A0}" type="presParOf" srcId="{9E36E990-3771-4B9A-A6DD-4F6AAB088393}" destId="{DDE45145-B60C-4CB5-A180-F951087061C7}" srcOrd="4" destOrd="0" presId="urn:microsoft.com/office/officeart/2009/3/layout/HorizontalOrganizationChart"/>
    <dgm:cxn modelId="{A0814DCE-699A-4F05-8C07-A472B70A6E30}" type="presParOf" srcId="{9E36E990-3771-4B9A-A6DD-4F6AAB088393}" destId="{0D34A365-2D96-4B88-A877-0BC1483AA65D}" srcOrd="5" destOrd="0" presId="urn:microsoft.com/office/officeart/2009/3/layout/HorizontalOrganizationChart"/>
    <dgm:cxn modelId="{908E4D29-B012-4513-A9B9-7305507761E8}" type="presParOf" srcId="{0D34A365-2D96-4B88-A877-0BC1483AA65D}" destId="{F91C056B-477A-4702-9A5F-DB85A10DD019}" srcOrd="0" destOrd="0" presId="urn:microsoft.com/office/officeart/2009/3/layout/HorizontalOrganizationChart"/>
    <dgm:cxn modelId="{F833ED3D-2A70-48EA-B426-73F9BB07AFFE}" type="presParOf" srcId="{F91C056B-477A-4702-9A5F-DB85A10DD019}" destId="{4E424A26-AE94-4D81-9357-296A7CB8A8DD}" srcOrd="0" destOrd="0" presId="urn:microsoft.com/office/officeart/2009/3/layout/HorizontalOrganizationChart"/>
    <dgm:cxn modelId="{6358E521-9EF7-428C-B01A-D219346C5625}" type="presParOf" srcId="{F91C056B-477A-4702-9A5F-DB85A10DD019}" destId="{106BB756-FF47-4C0A-BD4F-63BB133E7E87}" srcOrd="1" destOrd="0" presId="urn:microsoft.com/office/officeart/2009/3/layout/HorizontalOrganizationChart"/>
    <dgm:cxn modelId="{FA66C21E-3764-40DE-8713-82D7379AD265}" type="presParOf" srcId="{0D34A365-2D96-4B88-A877-0BC1483AA65D}" destId="{7DFE99DA-4093-4756-A47B-0A0CF2565C9F}" srcOrd="1" destOrd="0" presId="urn:microsoft.com/office/officeart/2009/3/layout/HorizontalOrganizationChart"/>
    <dgm:cxn modelId="{42AC8718-2A03-4FAF-9ADE-9344A09A91CD}" type="presParOf" srcId="{0D34A365-2D96-4B88-A877-0BC1483AA65D}" destId="{7AB298DF-478D-4E65-9B2A-51B4F73C0858}" srcOrd="2" destOrd="0" presId="urn:microsoft.com/office/officeart/2009/3/layout/HorizontalOrganizationChart"/>
    <dgm:cxn modelId="{EC8EE633-AA37-4385-B698-836305BD6563}" type="presParOf" srcId="{9E36E990-3771-4B9A-A6DD-4F6AAB088393}" destId="{F544394A-2E23-4745-B814-2D40F5FEDD03}" srcOrd="6" destOrd="0" presId="urn:microsoft.com/office/officeart/2009/3/layout/HorizontalOrganizationChart"/>
    <dgm:cxn modelId="{031BA9B9-2A85-4EF0-9E00-84AB57113156}" type="presParOf" srcId="{9E36E990-3771-4B9A-A6DD-4F6AAB088393}" destId="{9AAD0291-F094-4BD1-A22D-909A33E6EA5F}" srcOrd="7" destOrd="0" presId="urn:microsoft.com/office/officeart/2009/3/layout/HorizontalOrganizationChart"/>
    <dgm:cxn modelId="{C0331098-DB7B-4A6D-99A9-832071529AF9}" type="presParOf" srcId="{9AAD0291-F094-4BD1-A22D-909A33E6EA5F}" destId="{4CCAF595-21C4-42E4-B897-0780D1ED1513}" srcOrd="0" destOrd="0" presId="urn:microsoft.com/office/officeart/2009/3/layout/HorizontalOrganizationChart"/>
    <dgm:cxn modelId="{5DD92A25-5AE7-4908-AE9D-CA63D9D3B277}" type="presParOf" srcId="{4CCAF595-21C4-42E4-B897-0780D1ED1513}" destId="{79E579D6-E277-4E39-ACC1-7C47D7354F44}" srcOrd="0" destOrd="0" presId="urn:microsoft.com/office/officeart/2009/3/layout/HorizontalOrganizationChart"/>
    <dgm:cxn modelId="{C0C33B40-7E03-4556-B7D7-2F75E352532E}" type="presParOf" srcId="{4CCAF595-21C4-42E4-B897-0780D1ED1513}" destId="{7F6B9792-FEFC-4133-804A-4C56B4464658}" srcOrd="1" destOrd="0" presId="urn:microsoft.com/office/officeart/2009/3/layout/HorizontalOrganizationChart"/>
    <dgm:cxn modelId="{AB9D1CA9-F02C-4E57-8DB1-CAF69BDA9679}" type="presParOf" srcId="{9AAD0291-F094-4BD1-A22D-909A33E6EA5F}" destId="{0EBCE108-69B2-4D7F-9CE2-6C24CA3B0C70}" srcOrd="1" destOrd="0" presId="urn:microsoft.com/office/officeart/2009/3/layout/HorizontalOrganizationChart"/>
    <dgm:cxn modelId="{8452AC56-90AB-4FF5-8654-4705B4211916}" type="presParOf" srcId="{9AAD0291-F094-4BD1-A22D-909A33E6EA5F}" destId="{BD8D2ED5-2915-470B-B956-374DB8739E6D}" srcOrd="2" destOrd="0" presId="urn:microsoft.com/office/officeart/2009/3/layout/HorizontalOrganizationChart"/>
    <dgm:cxn modelId="{ABA224CD-DF21-444C-885D-BCABC253DCF2}" type="presParOf" srcId="{9E36E990-3771-4B9A-A6DD-4F6AAB088393}" destId="{CAAAB844-050D-4CD8-82A6-DD728DC9B461}" srcOrd="8" destOrd="0" presId="urn:microsoft.com/office/officeart/2009/3/layout/HorizontalOrganizationChart"/>
    <dgm:cxn modelId="{169E8EC3-0B00-4864-AC98-3EC2763E4218}" type="presParOf" srcId="{9E36E990-3771-4B9A-A6DD-4F6AAB088393}" destId="{3CF639BB-1B1C-460D-8333-69D6868CA84F}" srcOrd="9" destOrd="0" presId="urn:microsoft.com/office/officeart/2009/3/layout/HorizontalOrganizationChart"/>
    <dgm:cxn modelId="{A1FF07CF-9C5C-4EF7-BCF1-B14C1A12245B}" type="presParOf" srcId="{3CF639BB-1B1C-460D-8333-69D6868CA84F}" destId="{9EFF1666-6F4D-4046-AD04-345FDF26AF9D}" srcOrd="0" destOrd="0" presId="urn:microsoft.com/office/officeart/2009/3/layout/HorizontalOrganizationChart"/>
    <dgm:cxn modelId="{1891DA3A-2605-45F1-998C-0DF8C39FA2FA}" type="presParOf" srcId="{9EFF1666-6F4D-4046-AD04-345FDF26AF9D}" destId="{2416EC97-F0F7-4977-AEBF-21DDEB41CF2D}" srcOrd="0" destOrd="0" presId="urn:microsoft.com/office/officeart/2009/3/layout/HorizontalOrganizationChart"/>
    <dgm:cxn modelId="{8351ADBD-22F6-4DA3-BA02-B18712F01B15}" type="presParOf" srcId="{9EFF1666-6F4D-4046-AD04-345FDF26AF9D}" destId="{8416EEE7-6B6F-47DE-A62D-890C78699445}" srcOrd="1" destOrd="0" presId="urn:microsoft.com/office/officeart/2009/3/layout/HorizontalOrganizationChart"/>
    <dgm:cxn modelId="{CE5CD1A5-BCC7-4E16-8194-49A2A316AAEB}" type="presParOf" srcId="{3CF639BB-1B1C-460D-8333-69D6868CA84F}" destId="{DD7AA19B-5D2E-401C-96C4-137B32E0E768}" srcOrd="1" destOrd="0" presId="urn:microsoft.com/office/officeart/2009/3/layout/HorizontalOrganizationChart"/>
    <dgm:cxn modelId="{250D7D6D-287A-4572-86A5-A704BC93767A}" type="presParOf" srcId="{3CF639BB-1B1C-460D-8333-69D6868CA84F}" destId="{C28EACBA-12B2-4447-8C71-5200C49C1EF1}" srcOrd="2" destOrd="0" presId="urn:microsoft.com/office/officeart/2009/3/layout/HorizontalOrganizationChart"/>
    <dgm:cxn modelId="{12E2615B-31F1-4BAC-A231-DBA4AC179658}" type="presParOf" srcId="{381EDDD9-3152-40A3-A00E-3F8ACA4D2FE0}" destId="{7F8B6ADC-1CCC-43E6-B462-143F7B6B520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AB844-050D-4CD8-82A6-DD728DC9B461}">
      <dsp:nvSpPr>
        <dsp:cNvPr id="0" name=""/>
        <dsp:cNvSpPr/>
      </dsp:nvSpPr>
      <dsp:spPr>
        <a:xfrm>
          <a:off x="1353669" y="2110131"/>
          <a:ext cx="283735" cy="152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1525076"/>
              </a:lnTo>
              <a:lnTo>
                <a:pt x="283735" y="152507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4394A-2E23-4745-B814-2D40F5FEDD03}">
      <dsp:nvSpPr>
        <dsp:cNvPr id="0" name=""/>
        <dsp:cNvSpPr/>
      </dsp:nvSpPr>
      <dsp:spPr>
        <a:xfrm>
          <a:off x="1353669" y="2110131"/>
          <a:ext cx="283735" cy="915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915045"/>
              </a:lnTo>
              <a:lnTo>
                <a:pt x="283735" y="91504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45145-B60C-4CB5-A180-F951087061C7}">
      <dsp:nvSpPr>
        <dsp:cNvPr id="0" name=""/>
        <dsp:cNvSpPr/>
      </dsp:nvSpPr>
      <dsp:spPr>
        <a:xfrm>
          <a:off x="1353669" y="2110131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305015"/>
              </a:lnTo>
              <a:lnTo>
                <a:pt x="283735" y="3050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11258-3936-46D8-8799-C63DD202D41D}">
      <dsp:nvSpPr>
        <dsp:cNvPr id="0" name=""/>
        <dsp:cNvSpPr/>
      </dsp:nvSpPr>
      <dsp:spPr>
        <a:xfrm>
          <a:off x="3554815" y="1805115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305015"/>
              </a:lnTo>
              <a:lnTo>
                <a:pt x="283735" y="3050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76DD6-B685-4E5B-A941-315678D4EF96}">
      <dsp:nvSpPr>
        <dsp:cNvPr id="0" name=""/>
        <dsp:cNvSpPr/>
      </dsp:nvSpPr>
      <dsp:spPr>
        <a:xfrm>
          <a:off x="3554815" y="1500100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305015"/>
              </a:moveTo>
              <a:lnTo>
                <a:pt x="141867" y="305015"/>
              </a:lnTo>
              <a:lnTo>
                <a:pt x="141867" y="0"/>
              </a:lnTo>
              <a:lnTo>
                <a:pt x="283735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3B23D-3654-42F6-B419-E0266B1F467D}">
      <dsp:nvSpPr>
        <dsp:cNvPr id="0" name=""/>
        <dsp:cNvSpPr/>
      </dsp:nvSpPr>
      <dsp:spPr>
        <a:xfrm>
          <a:off x="1353669" y="1805115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305015"/>
              </a:moveTo>
              <a:lnTo>
                <a:pt x="141867" y="305015"/>
              </a:lnTo>
              <a:lnTo>
                <a:pt x="141867" y="0"/>
              </a:lnTo>
              <a:lnTo>
                <a:pt x="283735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90C71C-217C-4484-8190-8ECFFE739D6E}">
      <dsp:nvSpPr>
        <dsp:cNvPr id="0" name=""/>
        <dsp:cNvSpPr/>
      </dsp:nvSpPr>
      <dsp:spPr>
        <a:xfrm>
          <a:off x="3554815" y="585054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305015"/>
              </a:lnTo>
              <a:lnTo>
                <a:pt x="283735" y="3050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478F5-0C47-47CD-8D62-2A2650927F62}">
      <dsp:nvSpPr>
        <dsp:cNvPr id="0" name=""/>
        <dsp:cNvSpPr/>
      </dsp:nvSpPr>
      <dsp:spPr>
        <a:xfrm>
          <a:off x="3554815" y="280039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305015"/>
              </a:moveTo>
              <a:lnTo>
                <a:pt x="141867" y="305015"/>
              </a:lnTo>
              <a:lnTo>
                <a:pt x="141867" y="0"/>
              </a:lnTo>
              <a:lnTo>
                <a:pt x="283735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28C1E-3726-4995-8BBD-CF1A4027B8C4}">
      <dsp:nvSpPr>
        <dsp:cNvPr id="0" name=""/>
        <dsp:cNvSpPr/>
      </dsp:nvSpPr>
      <dsp:spPr>
        <a:xfrm>
          <a:off x="1353669" y="585054"/>
          <a:ext cx="283735" cy="1525076"/>
        </a:xfrm>
        <a:custGeom>
          <a:avLst/>
          <a:gdLst/>
          <a:ahLst/>
          <a:cxnLst/>
          <a:rect l="0" t="0" r="0" b="0"/>
          <a:pathLst>
            <a:path>
              <a:moveTo>
                <a:pt x="0" y="1525076"/>
              </a:moveTo>
              <a:lnTo>
                <a:pt x="141867" y="1525076"/>
              </a:lnTo>
              <a:lnTo>
                <a:pt x="141867" y="0"/>
              </a:lnTo>
              <a:lnTo>
                <a:pt x="283735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A6EE7-9829-419F-9B7F-5293FA76D2A4}">
      <dsp:nvSpPr>
        <dsp:cNvPr id="0" name=""/>
        <dsp:cNvSpPr/>
      </dsp:nvSpPr>
      <dsp:spPr>
        <a:xfrm>
          <a:off x="3005" y="1572499"/>
          <a:ext cx="1350664" cy="10752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Turbulence Models</a:t>
          </a:r>
        </a:p>
      </dsp:txBody>
      <dsp:txXfrm>
        <a:off x="3005" y="1572499"/>
        <a:ext cx="1350664" cy="1075262"/>
      </dsp:txXfrm>
    </dsp:sp>
    <dsp:sp modelId="{1C7FDAB9-480E-4C21-9CEE-F77475D67B5F}">
      <dsp:nvSpPr>
        <dsp:cNvPr id="0" name=""/>
        <dsp:cNvSpPr/>
      </dsp:nvSpPr>
      <dsp:spPr>
        <a:xfrm>
          <a:off x="1637404" y="368706"/>
          <a:ext cx="1917411" cy="4326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Viscosity</a:t>
          </a:r>
        </a:p>
      </dsp:txBody>
      <dsp:txXfrm>
        <a:off x="1637404" y="368706"/>
        <a:ext cx="1917411" cy="432696"/>
      </dsp:txXfrm>
    </dsp:sp>
    <dsp:sp modelId="{0CC3BDCA-DCEA-437D-917F-F3111331D32D}">
      <dsp:nvSpPr>
        <dsp:cNvPr id="0" name=""/>
        <dsp:cNvSpPr/>
      </dsp:nvSpPr>
      <dsp:spPr>
        <a:xfrm>
          <a:off x="3838550" y="63691"/>
          <a:ext cx="1962085" cy="4326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Artificial </a:t>
          </a:r>
        </a:p>
      </dsp:txBody>
      <dsp:txXfrm>
        <a:off x="3838550" y="63691"/>
        <a:ext cx="1962085" cy="432696"/>
      </dsp:txXfrm>
    </dsp:sp>
    <dsp:sp modelId="{B43F36F5-9C6D-4646-B516-A86181E2170E}">
      <dsp:nvSpPr>
        <dsp:cNvPr id="0" name=""/>
        <dsp:cNvSpPr/>
      </dsp:nvSpPr>
      <dsp:spPr>
        <a:xfrm>
          <a:off x="3838550" y="673722"/>
          <a:ext cx="1962085" cy="4326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Stochastic</a:t>
          </a:r>
        </a:p>
      </dsp:txBody>
      <dsp:txXfrm>
        <a:off x="3838550" y="673722"/>
        <a:ext cx="1962085" cy="432696"/>
      </dsp:txXfrm>
    </dsp:sp>
    <dsp:sp modelId="{6BFEA712-57BB-42FC-A0AC-3BD7D145259D}">
      <dsp:nvSpPr>
        <dsp:cNvPr id="0" name=""/>
        <dsp:cNvSpPr/>
      </dsp:nvSpPr>
      <dsp:spPr>
        <a:xfrm>
          <a:off x="1637404" y="1588767"/>
          <a:ext cx="1917411" cy="4326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LES</a:t>
          </a:r>
        </a:p>
      </dsp:txBody>
      <dsp:txXfrm>
        <a:off x="1637404" y="1588767"/>
        <a:ext cx="1917411" cy="432696"/>
      </dsp:txXfrm>
    </dsp:sp>
    <dsp:sp modelId="{79E7A622-94A2-4F37-814A-F4254A645867}">
      <dsp:nvSpPr>
        <dsp:cNvPr id="0" name=""/>
        <dsp:cNvSpPr/>
      </dsp:nvSpPr>
      <dsp:spPr>
        <a:xfrm>
          <a:off x="3838550" y="1283752"/>
          <a:ext cx="1962085" cy="4326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Implicit P-Poisson</a:t>
          </a:r>
        </a:p>
      </dsp:txBody>
      <dsp:txXfrm>
        <a:off x="3838550" y="1283752"/>
        <a:ext cx="1962085" cy="432696"/>
      </dsp:txXfrm>
    </dsp:sp>
    <dsp:sp modelId="{FFCBE815-D628-4934-BECB-8C836B7A6017}">
      <dsp:nvSpPr>
        <dsp:cNvPr id="0" name=""/>
        <dsp:cNvSpPr/>
      </dsp:nvSpPr>
      <dsp:spPr>
        <a:xfrm>
          <a:off x="3838550" y="1893783"/>
          <a:ext cx="1962085" cy="4326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Explicit P-EOS</a:t>
          </a:r>
        </a:p>
      </dsp:txBody>
      <dsp:txXfrm>
        <a:off x="3838550" y="1893783"/>
        <a:ext cx="1962085" cy="432696"/>
      </dsp:txXfrm>
    </dsp:sp>
    <dsp:sp modelId="{4E424A26-AE94-4D81-9357-296A7CB8A8DD}">
      <dsp:nvSpPr>
        <dsp:cNvPr id="0" name=""/>
        <dsp:cNvSpPr/>
      </dsp:nvSpPr>
      <dsp:spPr>
        <a:xfrm>
          <a:off x="1637404" y="2198798"/>
          <a:ext cx="1917411" cy="4326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Lagrangian-LES</a:t>
          </a:r>
        </a:p>
      </dsp:txBody>
      <dsp:txXfrm>
        <a:off x="1637404" y="2198798"/>
        <a:ext cx="1917411" cy="432696"/>
      </dsp:txXfrm>
    </dsp:sp>
    <dsp:sp modelId="{79E579D6-E277-4E39-ACC1-7C47D7354F44}">
      <dsp:nvSpPr>
        <dsp:cNvPr id="0" name=""/>
        <dsp:cNvSpPr/>
      </dsp:nvSpPr>
      <dsp:spPr>
        <a:xfrm>
          <a:off x="1637404" y="2808828"/>
          <a:ext cx="1917411" cy="4326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RANS</a:t>
          </a:r>
        </a:p>
      </dsp:txBody>
      <dsp:txXfrm>
        <a:off x="1637404" y="2808828"/>
        <a:ext cx="1917411" cy="432696"/>
      </dsp:txXfrm>
    </dsp:sp>
    <dsp:sp modelId="{2416EC97-F0F7-4977-AEBF-21DDEB41CF2D}">
      <dsp:nvSpPr>
        <dsp:cNvPr id="0" name=""/>
        <dsp:cNvSpPr/>
      </dsp:nvSpPr>
      <dsp:spPr>
        <a:xfrm>
          <a:off x="1637404" y="3418859"/>
          <a:ext cx="1917411" cy="4326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LANS</a:t>
          </a:r>
        </a:p>
      </dsp:txBody>
      <dsp:txXfrm>
        <a:off x="1637404" y="3418859"/>
        <a:ext cx="1917411" cy="432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4DF95-CEC1-4283-9D2F-A63CA85962E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78D5E-AF19-4606-9547-914425CB0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744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n/Aeroelasticity-Dover-Books-Aeronautical-Engineering/dp/0486691896/ref=sr_1_6?crid=28NSAFMPNO8PH&amp;keywords=aeroelasticity&amp;qid=1638281048&amp;qsid=259-7238261-7882651&amp;sprefix=aeroelas%2Caps%2C297&amp;sr=8-6&amp;sres=0486613496%2C1118488016%2C1498724728%2C3319330683%2C0486469360%2C0486691896%2C0792350405%2C0470858419%2C110761709X%2C8126548185%2C184564056X%2C9028604049%2CB00FBR6FGU%2CB06XXSH39F%2C8179925919%2C8172234988%2C0792327896%2C1402020392%2C1461393434%2CB08NHF1SLH&amp;srpt=ABIS_BOOK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Buy Aeroelasticity (Dover Books on Aeronautical Engineering) Book Online at Low Prices in India | Aeroelasticity (Dover Books on Aeronautical Engineering) Reviews &amp; Ratings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Radius between two vortices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the russian paper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Sine wave/Saw tooth wave/Squre wave - heaving motion for the cylinder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072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901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185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661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433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351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136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440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054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80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893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a1d6e9913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a1d6e9913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3fb92cc5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3fb92cc5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259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960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a1d6e991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a1d6e991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032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3fb92cc5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3fb92cc5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a1d6e991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a1d6e991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856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3fb92cc5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3fb92cc5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068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968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422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320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763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49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0600" y="1676400"/>
            <a:ext cx="10830800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0600" y="4243084"/>
            <a:ext cx="10830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48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00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07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34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34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29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8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07767"/>
            <a:ext cx="5393600" cy="20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9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9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21967"/>
            <a:ext cx="11360800" cy="2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095067"/>
            <a:ext cx="113608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93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8547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991184" y="505400"/>
            <a:ext cx="10251200" cy="123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949784" y="465567"/>
            <a:ext cx="10292400" cy="131326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spAutoFit/>
          </a:bodyPr>
          <a:lstStyle/>
          <a:p>
            <a:pPr algn="ctr"/>
            <a:r>
              <a:rPr lang="en-IN" sz="3467" dirty="0"/>
              <a:t>Turbulence Modelling for</a:t>
            </a:r>
            <a:br>
              <a:rPr lang="en-IN" sz="3467" dirty="0"/>
            </a:br>
            <a:r>
              <a:rPr lang="en-IN" sz="3467" dirty="0"/>
              <a:t>Smoothed Particle Hydrodynamics</a:t>
            </a:r>
            <a:endParaRPr lang="en-US" sz="3467"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70600" y="4920001"/>
            <a:ext cx="10292400" cy="193760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indent="0" algn="ctr">
              <a:lnSpc>
                <a:spcPct val="90000"/>
              </a:lnSpc>
              <a:buSzPts val="358"/>
            </a:pPr>
            <a:r>
              <a:rPr lang="en" sz="2133" dirty="0"/>
              <a:t>Supervisor: Prof. Prabhu Ramachandran</a:t>
            </a:r>
            <a:endParaRPr sz="2133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Department of Aerospace Engineering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Indian Institute of Technology Bombay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endParaRPr sz="20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2000" dirty="0"/>
              <a:t>October 25</a:t>
            </a:r>
            <a:r>
              <a:rPr lang="en" sz="2000" baseline="30000" dirty="0"/>
              <a:t>th</a:t>
            </a:r>
            <a:r>
              <a:rPr lang="en" sz="2000" dirty="0"/>
              <a:t>, 2022</a:t>
            </a:r>
            <a:endParaRPr sz="2000"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758993" y="3397233"/>
            <a:ext cx="2715600" cy="52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2000"/>
              <a:t>K T Prajwal Prathiksh</a:t>
            </a:r>
            <a:endParaRPr sz="1333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402" y="1940650"/>
            <a:ext cx="1173167" cy="11435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4138800" y="4138533"/>
            <a:ext cx="3914400" cy="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1333" i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Dual Degree Project (Stage I) - Presentation</a:t>
            </a:r>
            <a:endParaRPr sz="1867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/>
            <a:r>
              <a:rPr lang="en-IN" dirty="0"/>
              <a:t>Explicit Pressure Poisson-based Models</a:t>
            </a:r>
          </a:p>
          <a:p>
            <a:pPr marL="895335" lvl="1" indent="-285750"/>
            <a:r>
              <a:rPr lang="en-IN" dirty="0"/>
              <a:t>[Canelas2016] Observed the </a:t>
            </a:r>
            <a:r>
              <a:rPr lang="en-US" dirty="0"/>
              <a:t>standard Smagorinsky model cannot enforce wall conditions and non-vanishing stresses with laminar flows.</a:t>
            </a:r>
            <a:endParaRPr lang="en-IN" dirty="0"/>
          </a:p>
          <a:p>
            <a:pPr marL="895335" lvl="1" indent="-285750"/>
            <a:r>
              <a:rPr lang="en-US" dirty="0">
                <a:sym typeface="Wingdings" panose="05000000000000000000" pitchFamily="2" charset="2"/>
              </a:rPr>
              <a:t>Wall-adapting local eddy viscosity (WALE) model </a:t>
            </a:r>
          </a:p>
          <a:p>
            <a:pPr marL="895335" lvl="1" indent="-285750"/>
            <a:r>
              <a:rPr lang="en-US" dirty="0">
                <a:sym typeface="Wingdings" panose="05000000000000000000" pitchFamily="2" charset="2"/>
              </a:rPr>
              <a:t>Simulated:</a:t>
            </a:r>
          </a:p>
          <a:p>
            <a:pPr marL="1504919" lvl="2" indent="-285750"/>
            <a:r>
              <a:rPr lang="en-US" dirty="0">
                <a:sym typeface="Wingdings" panose="05000000000000000000" pitchFamily="2" charset="2"/>
              </a:rPr>
              <a:t>Array of cylinders in 2D flow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Studied LCS of the flow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Observed recombination of vortices to larger structures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Vortices with opposing strengths cancelled each other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Believe such interactions lead to difficulty in interpreting the energy spectrum</a:t>
            </a:r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  <p:pic>
        <p:nvPicPr>
          <p:cNvPr id="4" name="Picture 3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u_t = \rho (C_w \Delta x)^2 \frac{\FrobeniusInnerProduct{S^d}{S^d}^{3/2}}{\FrobeniusInnerProduct{S}{S}^{5/2} + \FrobeniusInnerProduct{S^d}{S^d}^{5/4}} \quad , \quad C_w=0.325&#10;\end{equation*}&#10;&#10;\begin{equation*}&#10;\tensor{S^d} = \HalfFrac \bigg( (\nabla \vect{v})^2 + \big((\nabla \vect{v})^T\big)^2 \bigg) - \frac{1}{3} \operatorname{tr}[(\nabla \vect{v})^2] \tensor{I}&#10;\end{equation*}&#10;&#10;\end{document}" title="IguanaTex Bitmap Display">
            <a:extLst>
              <a:ext uri="{FF2B5EF4-FFF2-40B4-BE49-F238E27FC236}">
                <a16:creationId xmlns:a16="http://schemas.microsoft.com/office/drawing/2014/main" id="{2A543F4C-BD3D-5FD1-34FA-4688C38C1F8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30" y="4621526"/>
            <a:ext cx="5779521" cy="138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Explicit Weakly Compressible Models</a:t>
                </a:r>
              </a:p>
              <a:p>
                <a:pPr marL="895335" lvl="1" indent="-285750"/>
                <a:r>
                  <a:rPr lang="en-IN" dirty="0"/>
                  <a:t>[Okraschevski2022] Reinterpret SPH as a </a:t>
                </a:r>
                <a:r>
                  <a:rPr lang="en-US" dirty="0"/>
                  <a:t>Lagrangian quadrature technique for explicit LES eqs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Kernel scale limits SPH’s physical resolution  Unsuitable DNS alternative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Considered spatial filtering on compressible NS 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Compared multiple Smagorinsky models (standard, sigma, MCG-form)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3D TGV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4</m:t>
                            </m:r>
                          </m:sup>
                        </m:sSup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=</m:t>
                        </m:r>
                        <m:sSup>
                          <m:sSupPr>
                            <m:ctrlP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200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  <m: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−</m:t>
                        </m:r>
                        <m:sSup>
                          <m:sSupPr>
                            <m:ctrlP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500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All of the Smagorisnky models reduced the averaged kinetic energy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Did not predict the dissipation rates accurately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Overall comments: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[fig2.14a,c]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SPH can capture turbulence up to kernel scale at a high cost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Explicit SFS models will remove kinetic energy, heightening the energy deficit of standard SPH</a:t>
                </a:r>
              </a:p>
              <a:p>
                <a:pPr marL="1504919" lvl="2" indent="-285750"/>
                <a:r>
                  <a:rPr lang="en-US" dirty="0">
                    <a:sym typeface="Wingdings" panose="05000000000000000000" pitchFamily="2" charset="2"/>
                  </a:rPr>
                  <a:t>Such models in an SPH framework can only degrade the quality of the approximation for subsonic turbulent flow [rennehan2021mixing]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943956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3" y="963200"/>
            <a:ext cx="11867600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Lagrangian LES-based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105710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[Shao2006, Wang2020]</a:t>
                </a:r>
              </a:p>
              <a:p>
                <a:pPr marL="895335" lvl="1" indent="-285750"/>
                <a:r>
                  <a:rPr lang="en-IN" dirty="0"/>
                  <a:t>Considered incompressible, unsteady RANS equations</a:t>
                </a:r>
              </a:p>
              <a:p>
                <a:pPr marL="895335" lvl="1" indent="-285750"/>
                <a:r>
                  <a:rPr lang="en-IN" dirty="0"/>
                  <a:t>Evolved using predictor-corrector scheme </a:t>
                </a:r>
                <a:r>
                  <a:rPr lang="en-IN" dirty="0">
                    <a:sym typeface="Wingdings" panose="05000000000000000000" pitchFamily="2" charset="2"/>
                  </a:rPr>
                  <a:t> Implicit pressure poisson equation 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Coefficients of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IN" dirty="0"/>
                  <a:t> transport equations are empirically defined</a:t>
                </a:r>
              </a:p>
              <a:p>
                <a:pPr marL="895335" lvl="1" indent="-285750"/>
                <a:r>
                  <a:rPr lang="en-US" dirty="0"/>
                  <a:t>Simulated:</a:t>
                </a:r>
              </a:p>
              <a:p>
                <a:pPr marL="1504919" lvl="2" indent="-285750"/>
                <a:r>
                  <a:rPr lang="en-US" dirty="0"/>
                  <a:t>2D wave breaking and overtopping of sloping wall [Shao2006]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6</m:t>
                            </m:r>
                          </m:sup>
                        </m:sSup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=</m:t>
                        </m:r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6000</m:t>
                        </m:r>
                      </m:e>
                    </m:d>
                  </m:oMath>
                </a14:m>
                <a:endParaRPr lang="en-US" dirty="0"/>
              </a:p>
              <a:p>
                <a:pPr marL="1504919" lvl="2" indent="-285750"/>
                <a:r>
                  <a:rPr lang="en-US" dirty="0"/>
                  <a:t>2D solitary wave propagating over a bottom-mounted barrier [Wang2020]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6</m:t>
                            </m:r>
                          </m:sup>
                        </m:sSup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≈1.3×</m:t>
                        </m:r>
                        <m:sSup>
                          <m:sSupPr>
                            <m:ctrlP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895335" lvl="1" indent="-285750"/>
                <a:r>
                  <a:rPr lang="en-US" dirty="0"/>
                  <a:t>Comments:</a:t>
                </a:r>
              </a:p>
              <a:p>
                <a:pPr marL="1504919" lvl="2" indent="-285750"/>
                <a:r>
                  <a:rPr lang="en-US" dirty="0"/>
                  <a:t>coefficients derived from a quasi-steady state may behave sub-optimally in transient flow</a:t>
                </a:r>
              </a:p>
              <a:p>
                <a:pPr marL="1504919" lvl="2" indent="-285750"/>
                <a:r>
                  <a:rPr lang="en-US" dirty="0"/>
                  <a:t>model would require further sensitivity analysis for the turbulence model and spatial resolution for improved results, despite being reasonably accurate in tracking free surfaces.</a:t>
                </a:r>
              </a:p>
              <a:p>
                <a:pPr marL="1504919" lvl="2" indent="-285750"/>
                <a:r>
                  <a:rPr lang="en-US" dirty="0"/>
                  <a:t>Underpredicts max k, sensitive to initial seeding of k</a:t>
                </a:r>
              </a:p>
              <a:p>
                <a:pPr marL="1504919" lvl="2" indent="-285750"/>
                <a:r>
                  <a:rPr lang="en-US" dirty="0"/>
                  <a:t>Effects of physical viscous dissipation and numerical dissipation needs to be balanced aptly</a:t>
                </a:r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Google Shape;340;p3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60733" y="0"/>
                <a:ext cx="11867600" cy="7636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ctr" anchorCtr="0">
                <a:normAutofit/>
              </a:bodyPr>
              <a:lstStyle/>
              <a:p>
                <a:r>
                  <a:rPr lang="en-IN" b="1" dirty="0"/>
                  <a:t>RANS-based </a:t>
                </a:r>
                <a14:m>
                  <m:oMath xmlns:m="http://schemas.openxmlformats.org/officeDocument/2006/math">
                    <m:r>
                      <a:rPr lang="en-IN" b="1" i="1" smtClean="0"/>
                      <m:t>𝒌</m:t>
                    </m:r>
                    <m:r>
                      <a:rPr lang="en-IN" b="1" i="1" smtClean="0"/>
                      <m:t>−</m:t>
                    </m:r>
                    <m:r>
                      <a:rPr lang="en-IN" b="1" i="1" smtClean="0"/>
                      <m:t>𝝐</m:t>
                    </m:r>
                  </m:oMath>
                </a14:m>
                <a:r>
                  <a:rPr lang="en-IN" b="1" dirty="0"/>
                  <a:t> Models</a:t>
                </a:r>
                <a:endParaRPr b="1" dirty="0"/>
              </a:p>
            </p:txBody>
          </p:sp>
        </mc:Choice>
        <mc:Fallback>
          <p:sp>
            <p:nvSpPr>
              <p:cNvPr id="340" name="Google Shape;340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0733" y="0"/>
                <a:ext cx="11867600" cy="763600"/>
              </a:xfrm>
              <a:prstGeom prst="rect">
                <a:avLst/>
              </a:prstGeom>
              <a:blipFill>
                <a:blip r:embed="rId4"/>
                <a:stretch>
                  <a:fillRect l="-770" b="-5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3119075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[holm1998euler, Marsden2001] Lagrangian averaged NS equations (LANS-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𝜶</m:t>
                    </m:r>
                  </m:oMath>
                </a14:m>
                <a:r>
                  <a:rPr lang="en-IN" dirty="0"/>
                  <a:t>) considered</a:t>
                </a:r>
              </a:p>
              <a:p>
                <a:pPr marL="895335" lvl="1" indent="-285750"/>
                <a:r>
                  <a:rPr lang="en-IN" dirty="0"/>
                  <a:t>Averaging technique employed at the level of the variational principle from which NS eqs are derived</a:t>
                </a:r>
              </a:p>
              <a:p>
                <a:pPr marL="895335" lvl="1" indent="-285750"/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𝜶</m:t>
                    </m:r>
                  </m:oMath>
                </a14:m>
                <a:r>
                  <a:rPr lang="en-IN" dirty="0"/>
                  <a:t> denotes scale of rapid fluctuations in the flow map</a:t>
                </a:r>
              </a:p>
              <a:p>
                <a:pPr marL="285750" indent="-285750"/>
                <a:r>
                  <a:rPr lang="en-IN" dirty="0"/>
                  <a:t>[Monaghan2002] Formulated the SPH-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𝜶</m:t>
                    </m:r>
                  </m:oMath>
                </a14:m>
                <a:r>
                  <a:rPr lang="en-IN" dirty="0"/>
                  <a:t> model based on the LANS-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rgbClr val="202729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dirty="0"/>
                  <a:t> eqs</a:t>
                </a:r>
              </a:p>
              <a:p>
                <a:pPr marL="895335" lvl="1" indent="-285750"/>
                <a:r>
                  <a:rPr lang="en-IN" dirty="0"/>
                  <a:t>Considered smoothed velocity for particle transport</a:t>
                </a:r>
              </a:p>
              <a:p>
                <a:pPr marL="895335" lvl="1" indent="-285750"/>
                <a:r>
                  <a:rPr lang="en-IN" dirty="0"/>
                  <a:t>Momentum eq had to solved iteratively</a:t>
                </a:r>
              </a:p>
              <a:p>
                <a:pPr marL="285750" indent="-285750"/>
                <a:r>
                  <a:rPr lang="en-IN" dirty="0"/>
                  <a:t>[Monaghan2011, Monaghan2017] Derived the SPH-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IN" dirty="0"/>
                  <a:t> model</a:t>
                </a:r>
              </a:p>
              <a:p>
                <a:pPr marL="895335" lvl="1" indent="-285750"/>
                <a:r>
                  <a:rPr lang="en-IN" dirty="0"/>
                  <a:t>Explicit momentum equation with a viscous term</a:t>
                </a:r>
              </a:p>
              <a:p>
                <a:pPr marL="895335" lvl="1" indent="-285750"/>
                <a:r>
                  <a:rPr lang="en-IN" dirty="0"/>
                  <a:t>Simulated 2D flow past a cylinder moving along a Lissajous curve</a:t>
                </a:r>
              </a:p>
              <a:p>
                <a:pPr marL="895335" lvl="1" indent="-285750"/>
                <a:r>
                  <a:rPr lang="en-US" dirty="0"/>
                  <a:t>predict satisfactory results for the velocity correlation functions, energy spectrum and mixing while having particle resolution be half of that required for a DNS with a resolution the Reynolds length</a:t>
                </a:r>
              </a:p>
              <a:p>
                <a:pPr marL="895335" lvl="1" indent="-285750"/>
                <a:r>
                  <a:rPr lang="en-US" dirty="0"/>
                  <a:t>higher Reynolds numbers and other boundary conditions, such as free surfaces, will need to be studied further</a:t>
                </a:r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  <a:blipFill>
                <a:blip r:embed="rId4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LANS-based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  <p:pic>
        <p:nvPicPr>
          <p:cNvPr id="3" name="Picture 2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widehat{\vect{v}}_i = \vect{v}_i - \varepsilon \sum_j \frac{m_j}{M_o} \VIJ K_{h', ij} \quad , \quad \varepsilon \in [0, 1]&#10;\end{equation*}&#10;&#10;\end{document}" title="IguanaTex Bitmap Display">
            <a:extLst>
              <a:ext uri="{FF2B5EF4-FFF2-40B4-BE49-F238E27FC236}">
                <a16:creationId xmlns:a16="http://schemas.microsoft.com/office/drawing/2014/main" id="{DBFF6BDB-1E9F-C8D0-4945-739FD828E8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86" y="208171"/>
            <a:ext cx="4136228" cy="55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0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[Liu2019] Devised a viscosity-based vorticity correction technique</a:t>
                </a:r>
              </a:p>
              <a:p>
                <a:pPr marL="895335" lvl="1" indent="-285750"/>
                <a:r>
                  <a:rPr lang="en-IN" dirty="0"/>
                  <a:t>Aimed primarily towards benefiting the CGI community</a:t>
                </a:r>
              </a:p>
              <a:p>
                <a:pPr marL="895335" lvl="1" indent="-285750"/>
                <a:r>
                  <a:rPr lang="en-IN" dirty="0"/>
                  <a:t>Work focuses more on visual artifacts of the flow, not quantified metrics</a:t>
                </a:r>
              </a:p>
              <a:p>
                <a:pPr marL="895335" lvl="1" indent="-285750"/>
                <a:r>
                  <a:rPr lang="en-IN" dirty="0"/>
                  <a:t>Builds on the fact that </a:t>
                </a:r>
                <a:r>
                  <a:rPr lang="en-US" dirty="0"/>
                  <a:t>rotational kinetic energy 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≤</m:t>
                    </m:r>
                  </m:oMath>
                </a14:m>
                <a:r>
                  <a:rPr lang="en-US" dirty="0"/>
                  <a:t> translational kinetic energy</a:t>
                </a:r>
              </a:p>
              <a:p>
                <a:pPr marL="285750" indent="-285750"/>
                <a:r>
                  <a:rPr lang="en-US" dirty="0"/>
                  <a:t>[Obeidat2018] Devised a hybrid-SPH scheme</a:t>
                </a:r>
              </a:p>
              <a:p>
                <a:pPr marL="895335" lvl="1" indent="-285750"/>
                <a:r>
                  <a:rPr lang="en-US" dirty="0"/>
                  <a:t>Employs Eulerian mesh to </a:t>
                </a:r>
                <a:r>
                  <a:rPr lang="en-IN" dirty="0"/>
                  <a:t>evaluate the governing equations</a:t>
                </a:r>
              </a:p>
              <a:p>
                <a:pPr marL="895335" lvl="1" indent="-285750"/>
                <a:r>
                  <a:rPr lang="en-IN" dirty="0"/>
                  <a:t>Values interpolated to particles which </a:t>
                </a:r>
                <a:r>
                  <a:rPr lang="en-IN" dirty="0" err="1"/>
                  <a:t>advect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Remeshing is performed when particle distribution is not uniform</a:t>
                </a:r>
              </a:p>
              <a:p>
                <a:pPr marL="895335" lvl="1" indent="-285750"/>
                <a:r>
                  <a:rPr lang="en-IN" dirty="0"/>
                  <a:t>Information from the model cannot help improve traditional SPH schemes</a:t>
                </a:r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Miscellaneous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227011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/>
            <a:r>
              <a:rPr lang="en-IN" dirty="0"/>
              <a:t>Most of </a:t>
            </a:r>
            <a:r>
              <a:rPr lang="en-US" dirty="0"/>
              <a:t>Lagrangian turbulent models seem to be tested for only complex surface flows</a:t>
            </a:r>
          </a:p>
          <a:p>
            <a:pPr marL="285750" indent="-285750"/>
            <a:r>
              <a:rPr lang="en-US" dirty="0"/>
              <a:t>Systematic analysis of isotropic turbulence problems provides greater insight into the energy spectrum and its corresponding cascade across varying length scales.</a:t>
            </a:r>
          </a:p>
          <a:p>
            <a:pPr marL="285750" indent="-285750"/>
            <a:r>
              <a:rPr lang="en-US" dirty="0"/>
              <a:t>Appropriate bounded/periodic test cases must be used when analyzing turbulence </a:t>
            </a:r>
          </a:p>
          <a:p>
            <a:pPr marL="285750" indent="-285750"/>
            <a:r>
              <a:rPr lang="en-US" dirty="0"/>
              <a:t>Energy cascade might not always be apt? Use coherent structures, vorticity, other suitable metrics [Q]</a:t>
            </a:r>
          </a:p>
          <a:p>
            <a:pPr marL="285750" indent="-285750"/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Evaluation of Turbulence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1536110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Taylor-Green Vortex Problem</a:t>
                </a:r>
              </a:p>
              <a:p>
                <a:pPr marL="895335" lvl="1" indent="-285750"/>
                <a:r>
                  <a:rPr lang="en-IN" dirty="0"/>
                  <a:t>2D Case</a:t>
                </a:r>
              </a:p>
              <a:p>
                <a:pPr marL="1504919" lvl="2" indent="-285750"/>
                <a:r>
                  <a:rPr lang="en-IN" dirty="0"/>
                  <a:t>Periodic, incompressible flow</a:t>
                </a:r>
              </a:p>
              <a:p>
                <a:pPr marL="1504919" lvl="2" indent="-285750"/>
                <a:r>
                  <a:rPr lang="en-IN" dirty="0"/>
                  <a:t>Analytical solutions known</a:t>
                </a:r>
              </a:p>
              <a:p>
                <a:pPr marL="895335" lvl="1" indent="-285750"/>
                <a:r>
                  <a:rPr lang="en-IN" dirty="0"/>
                  <a:t>3D Case</a:t>
                </a:r>
              </a:p>
              <a:p>
                <a:pPr marL="1504919" lvl="2" indent="-285750"/>
                <a:r>
                  <a:rPr lang="en-IN" dirty="0"/>
                  <a:t>Initial flow conditions can be specified </a:t>
                </a:r>
              </a:p>
              <a:p>
                <a:pPr marL="285750" indent="-285750"/>
                <a:r>
                  <a:rPr lang="en-IN" dirty="0"/>
                  <a:t>Thin Double-Shear Layer</a:t>
                </a:r>
              </a:p>
              <a:p>
                <a:pPr marL="895335" lvl="1" indent="-285750"/>
                <a:r>
                  <a:rPr lang="en-IN" dirty="0"/>
                  <a:t>Flow under-resolved </a:t>
                </a:r>
                <a:r>
                  <a:rPr lang="en-IN" dirty="0">
                    <a:sym typeface="Wingdings" panose="05000000000000000000" pitchFamily="2" charset="2"/>
                  </a:rPr>
                  <a:t> Spurious structures are produced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Generation of the spurious structure depends on the scheme</a:t>
                </a:r>
              </a:p>
              <a:p>
                <a:pPr marL="285750" indent="-285750"/>
                <a:r>
                  <a:rPr lang="en-IN" dirty="0">
                    <a:sym typeface="Wingdings" panose="05000000000000000000" pitchFamily="2" charset="2"/>
                  </a:rPr>
                  <a:t>3D Isotropic Turbulence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DNS dataset from the </a:t>
                </a:r>
                <a:r>
                  <a:rPr lang="fr-FR" dirty="0">
                    <a:sym typeface="Wingdings" panose="05000000000000000000" pitchFamily="2" charset="2"/>
                  </a:rPr>
                  <a:t>JHU Turbulence database Cluster [li2008public]</a:t>
                </a:r>
              </a:p>
              <a:p>
                <a:pPr marL="895335" lvl="1" indent="-285750"/>
                <a:r>
                  <a:rPr lang="fr-FR" dirty="0">
                    <a:sym typeface="Wingdings" panose="05000000000000000000" pitchFamily="2" charset="2"/>
                  </a:rPr>
                  <a:t>Dataset: Incompressible flow with </a:t>
                </a:r>
                <a:r>
                  <a:rPr lang="en-US" dirty="0">
                    <a:sym typeface="Wingdings" panose="05000000000000000000" pitchFamily="2" charset="2"/>
                  </a:rPr>
                  <a:t>isotropic and forced turbulence.</a:t>
                </a:r>
              </a:p>
              <a:p>
                <a:pPr marL="895335" lvl="1" indent="-285750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1024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- Spatial points,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1024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time samples spanning one large-scale turnover time</a:t>
                </a:r>
              </a:p>
              <a:p>
                <a:pPr marL="285750" indent="-285750"/>
                <a:r>
                  <a:rPr lang="en-US" dirty="0">
                    <a:sym typeface="Wingdings" panose="05000000000000000000" pitchFamily="2" charset="2"/>
                  </a:rPr>
                  <a:t>2D </a:t>
                </a:r>
                <a:r>
                  <a:rPr lang="en-IN" dirty="0">
                    <a:sym typeface="Wingdings" panose="05000000000000000000" pitchFamily="2" charset="2"/>
                  </a:rPr>
                  <a:t>Confined &amp; Driven Turbulence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2D fluid confined to a square box enclosing a cylinder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Cylinder moves in a predetermined trajectory</a:t>
                </a:r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  <a:blipFill>
                <a:blip r:embed="rId4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Benchmark Problems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  <p:pic>
        <p:nvPicPr>
          <p:cNvPr id="3" name="Picture 2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v_{x, 0} = \sin(x) \cos(y) \cos(z)&#10;\end{equation*}&#10;&#10;\begin{equation*}&#10;v_{y, 0} = -\cos(x) \sin(y) \cos(z)&#10;\end{equation*}&#10;&#10;\begin{equation*}&#10;v_{z, 0} = 0&#10;\end{equation*}&#10;&#10;\begin{equation*}&#10;P_{0} = P_o + \frac{\rho_o \nu_o^2}{16} \bigg(2 + \cos(2z) \bigg) \bigg(\cos(2x) + \cos(2y) \bigg)&#10;\end{equation*}&#10;&#10;&#10;\end{document}" title="IguanaTex Bitmap Display">
            <a:extLst>
              <a:ext uri="{FF2B5EF4-FFF2-40B4-BE49-F238E27FC236}">
                <a16:creationId xmlns:a16="http://schemas.microsoft.com/office/drawing/2014/main" id="{E10063BB-BBC8-AB2F-0FDD-29AE2A16FBE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37" y="963200"/>
            <a:ext cx="5244670" cy="262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0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285750" indent="-285750"/>
            <a:r>
              <a:rPr lang="en-IN" dirty="0"/>
              <a:t>Energy spectral density </a:t>
            </a:r>
          </a:p>
          <a:p>
            <a:pPr marL="895335" lvl="1" indent="-285750"/>
            <a:r>
              <a:rPr lang="en-IN" dirty="0"/>
              <a:t>Velocity field over a grid generated using suitable interpolation of the particle velocity data [Shi2013]</a:t>
            </a:r>
          </a:p>
          <a:p>
            <a:pPr marL="895335" lvl="1" indent="-285750"/>
            <a:r>
              <a:rPr lang="en-IN" dirty="0"/>
              <a:t>Fourier transform of the velocity field performed </a:t>
            </a:r>
            <a:r>
              <a:rPr lang="en-IN" dirty="0">
                <a:sym typeface="Wingdings" panose="05000000000000000000" pitchFamily="2" charset="2"/>
              </a:rPr>
              <a:t> Velocity spectrum as a function of the wave-number</a:t>
            </a:r>
          </a:p>
          <a:p>
            <a:pPr marL="895335" lvl="1" indent="-285750"/>
            <a:r>
              <a:rPr lang="en-IN" dirty="0">
                <a:sym typeface="Wingdings" panose="05000000000000000000" pitchFamily="2" charset="2"/>
              </a:rPr>
              <a:t>Energy spectrum computed from the velocity spectrum</a:t>
            </a:r>
          </a:p>
          <a:p>
            <a:pPr marL="285750" indent="-285750"/>
            <a:r>
              <a:rPr lang="en-IN" dirty="0">
                <a:sym typeface="Wingdings" panose="05000000000000000000" pitchFamily="2" charset="2"/>
              </a:rPr>
              <a:t>Velocity gradient-based metrics</a:t>
            </a:r>
          </a:p>
          <a:p>
            <a:pPr marL="895335" lvl="1" indent="-285750"/>
            <a:r>
              <a:rPr lang="en-IN" dirty="0">
                <a:sym typeface="Wingdings" panose="05000000000000000000" pitchFamily="2" charset="2"/>
              </a:rPr>
              <a:t>SPH formulations exist </a:t>
            </a:r>
          </a:p>
          <a:p>
            <a:pPr marL="895335" lvl="1" indent="-285750"/>
            <a:r>
              <a:rPr lang="en-US" dirty="0">
                <a:sym typeface="Wingdings" panose="05000000000000000000" pitchFamily="2" charset="2"/>
              </a:rPr>
              <a:t>some situations, most of the definitions of the vortex are not objective and suitable for studying the flow, particularly in the context of $3D$ flow.</a:t>
            </a:r>
            <a:r>
              <a:rPr lang="en-IN" dirty="0">
                <a:sym typeface="Wingdings" panose="05000000000000000000" pitchFamily="2" charset="2"/>
              </a:rPr>
              <a:t> [haller2005]</a:t>
            </a:r>
          </a:p>
          <a:p>
            <a:pPr marL="285750" indent="-285750"/>
            <a:r>
              <a:rPr lang="en-IN" dirty="0">
                <a:sym typeface="Wingdings" panose="05000000000000000000" pitchFamily="2" charset="2"/>
              </a:rPr>
              <a:t>Lagrangian coherent structures</a:t>
            </a:r>
          </a:p>
          <a:p>
            <a:pPr marL="895335" lvl="1" indent="-285750"/>
            <a:r>
              <a:rPr lang="en-IN" dirty="0">
                <a:sym typeface="Wingdings" panose="05000000000000000000" pitchFamily="2" charset="2"/>
              </a:rPr>
              <a:t>Local velocity fluctuations do not induce noise</a:t>
            </a:r>
          </a:p>
          <a:p>
            <a:pPr marL="895335" lvl="1" indent="-285750"/>
            <a:r>
              <a:rPr lang="en-IN" dirty="0">
                <a:sym typeface="Wingdings" panose="05000000000000000000" pitchFamily="2" charset="2"/>
              </a:rPr>
              <a:t>FTLE is formulated in the Lagrangian framework  Better identification of LCSs</a:t>
            </a:r>
          </a:p>
          <a:p>
            <a:pPr marL="895335" lvl="1" indent="-285750"/>
            <a:r>
              <a:rPr lang="en-IN" dirty="0">
                <a:sym typeface="Wingdings" panose="05000000000000000000" pitchFamily="2" charset="2"/>
              </a:rPr>
              <a:t>SPH formulations available [sun2016]</a:t>
            </a:r>
          </a:p>
          <a:p>
            <a:pPr marL="895335" lvl="1" indent="-285750"/>
            <a:r>
              <a:rPr lang="en-IN" dirty="0">
                <a:sym typeface="Wingdings" panose="05000000000000000000" pitchFamily="2" charset="2"/>
              </a:rPr>
              <a:t>Analysis flexibility:</a:t>
            </a:r>
          </a:p>
          <a:p>
            <a:pPr marL="1504919" lvl="2" indent="-285750"/>
            <a:r>
              <a:rPr lang="en-US" dirty="0">
                <a:sym typeface="Wingdings" panose="05000000000000000000" pitchFamily="2" charset="2"/>
              </a:rPr>
              <a:t>backward-in-time FTLE can be computed using limited resources during run-time concurrently in this method. However, the forward-in-time FTLE can only be computed during post-processing.</a:t>
            </a:r>
            <a:endParaRPr lang="en-IN" dirty="0">
              <a:sym typeface="Wingdings" panose="05000000000000000000" pitchFamily="2" charset="2"/>
            </a:endParaRP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Easily parallelizable</a:t>
            </a:r>
          </a:p>
          <a:p>
            <a:pPr marL="1219169" lvl="2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895335" lvl="1" indent="-285750"/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Post-Simulation Analysis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2469735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/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Conclusion &amp; Future Work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135569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7EB6B6-4651-4621-DF95-B5A07C142738}"/>
              </a:ext>
            </a:extLst>
          </p:cNvPr>
          <p:cNvSpPr/>
          <p:nvPr/>
        </p:nvSpPr>
        <p:spPr>
          <a:xfrm>
            <a:off x="7509749" y="2031995"/>
            <a:ext cx="4518590" cy="32323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7475EE-0ED6-EE39-EB18-A713D5D5469B}"/>
              </a:ext>
            </a:extLst>
          </p:cNvPr>
          <p:cNvSpPr/>
          <p:nvPr/>
        </p:nvSpPr>
        <p:spPr>
          <a:xfrm>
            <a:off x="160721" y="3498980"/>
            <a:ext cx="7135818" cy="285516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D50502-FA6B-4E9E-75BE-03FD071BDD55}"/>
              </a:ext>
            </a:extLst>
          </p:cNvPr>
          <p:cNvSpPr/>
          <p:nvPr/>
        </p:nvSpPr>
        <p:spPr>
          <a:xfrm>
            <a:off x="160721" y="963200"/>
            <a:ext cx="7135818" cy="21625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Google Shape;338;p37">
            <a:extLst>
              <a:ext uri="{FF2B5EF4-FFF2-40B4-BE49-F238E27FC236}">
                <a16:creationId xmlns:a16="http://schemas.microsoft.com/office/drawing/2014/main" id="{579CA0CB-444B-3C69-8094-858000289B97}"/>
              </a:ext>
            </a:extLst>
          </p:cNvPr>
          <p:cNvSpPr txBox="1">
            <a:spLocks/>
          </p:cNvSpPr>
          <p:nvPr/>
        </p:nvSpPr>
        <p:spPr>
          <a:xfrm>
            <a:off x="7509754" y="963200"/>
            <a:ext cx="4518579" cy="5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Lagrangian Modelling – SPH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No background mesh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Handles large deformations, complex boundary dynamics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Simplified model implementation</a:t>
            </a:r>
          </a:p>
          <a:p>
            <a:pPr marL="895335" lvl="1" indent="-285750"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Highly &amp; efficiently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parallelizable</a:t>
            </a:r>
            <a:endParaRPr lang="en-US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7266435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</a:rPr>
              <a:t>Turbulent Flow</a:t>
            </a:r>
          </a:p>
          <a:p>
            <a:pPr marL="625475" lvl="1" indent="-271463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Characterization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High Reynolds number flows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Random spatial &amp; temporal velocity fluctuations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Rotational &amp; 3D velocity field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Large mixing capacity of the flow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</a:rPr>
              <a:t>Chaotic</a:t>
            </a:r>
            <a:r>
              <a:rPr lang="en-US" dirty="0">
                <a:solidFill>
                  <a:schemeClr val="tx1"/>
                </a:solidFill>
              </a:rPr>
              <a:t> nature of solutions</a:t>
            </a:r>
          </a:p>
          <a:p>
            <a:pPr marL="625475" lvl="2" indent="-271463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25475" lvl="2" indent="-271463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25475" lvl="1" indent="-271463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Modelling</a:t>
            </a:r>
          </a:p>
          <a:p>
            <a:pPr marL="1073150" lvl="3" indent="-17780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Lacks analytical solutions except for simple cases</a:t>
            </a:r>
          </a:p>
          <a:p>
            <a:pPr marL="1073150" lvl="3" indent="-17780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CFD simulations required for complex flows</a:t>
            </a:r>
          </a:p>
          <a:p>
            <a:pPr marL="1073150" lvl="3" indent="-17780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Typical modelling techniques</a:t>
            </a:r>
          </a:p>
          <a:p>
            <a:pPr marL="1436688" lvl="5" indent="-26987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Governing equations  Averaged or filtered</a:t>
            </a:r>
          </a:p>
          <a:p>
            <a:pPr marL="1436688" lvl="5" indent="-26987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Closure problem  Fluctuating components modelled using mean flow properties</a:t>
            </a:r>
          </a:p>
          <a:p>
            <a:pPr marL="1436688" lvl="5" indent="-26987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Stochastic methods</a:t>
            </a:r>
          </a:p>
          <a:p>
            <a:pPr marL="1073150" lvl="3" indent="-17780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Models mostly based on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Eulerian framework</a:t>
            </a:r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b="1" dirty="0"/>
              <a:t>Introduction 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584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2" grpId="0"/>
      <p:bldP spid="338" grpId="0" uiExpand="1" build="p"/>
      <p:bldP spid="3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/>
          <p:nvPr/>
        </p:nvSpPr>
        <p:spPr>
          <a:xfrm>
            <a:off x="970400" y="3362033"/>
            <a:ext cx="10251200" cy="123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60" name="Google Shape;360;p39"/>
          <p:cNvSpPr txBox="1"/>
          <p:nvPr/>
        </p:nvSpPr>
        <p:spPr>
          <a:xfrm>
            <a:off x="970400" y="3362033"/>
            <a:ext cx="102512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3467" i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sz="1867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1" name="Google Shape;3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402" y="1209801"/>
            <a:ext cx="1173167" cy="1143567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9"/>
          <p:cNvSpPr txBox="1">
            <a:spLocks noGrp="1"/>
          </p:cNvSpPr>
          <p:nvPr>
            <p:ph type="subTitle" idx="1"/>
          </p:nvPr>
        </p:nvSpPr>
        <p:spPr>
          <a:xfrm>
            <a:off x="949800" y="5414801"/>
            <a:ext cx="10292400" cy="1442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Department of Aerospace Engineering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Indian Institute of Technology Bombay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endParaRPr sz="20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2000" dirty="0"/>
              <a:t>October 25</a:t>
            </a:r>
            <a:r>
              <a:rPr lang="en" sz="2000" baseline="30000" dirty="0"/>
              <a:t>th</a:t>
            </a:r>
            <a:r>
              <a:rPr lang="en" sz="2000" dirty="0"/>
              <a:t>, 2022</a:t>
            </a:r>
            <a:endParaRPr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dirty="0"/>
              <a:t>Blank Template Slides</a:t>
            </a:r>
            <a:endParaRPr sz="2133"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21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/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3193185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endParaRPr b="1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647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dirty="0"/>
              <a:t>Filled Template Slides</a:t>
            </a:r>
            <a:endParaRPr sz="2133"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" b="1" dirty="0"/>
              <a:t>Project Motivation</a:t>
            </a:r>
            <a:endParaRPr b="1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06767" y="1768267"/>
            <a:ext cx="2426400" cy="108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Motion of Biological Swimmers</a:t>
            </a:r>
            <a:endParaRPr sz="1867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3632200" y="993533"/>
            <a:ext cx="2426400" cy="108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Study of Forces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632200" y="2511552"/>
            <a:ext cx="2426400" cy="108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Study of Energetics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106951" y="937267"/>
            <a:ext cx="319600" cy="2751600"/>
          </a:xfrm>
          <a:prstGeom prst="rightBracket">
            <a:avLst>
              <a:gd name="adj" fmla="val 8333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" name="Google Shape;76;p14"/>
          <p:cNvSpPr/>
          <p:nvPr/>
        </p:nvSpPr>
        <p:spPr>
          <a:xfrm>
            <a:off x="6778967" y="1768267"/>
            <a:ext cx="2426400" cy="108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High-Fidelity - CFD Solvers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9573167" y="811267"/>
            <a:ext cx="2426400" cy="3003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Simulation Parameters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algn="ctr"/>
            <a:endParaRPr sz="1467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Reynolds number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Swimming trajectories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Single/Multi Swimmers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Placements &amp; Configurations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Boundary Conditions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Geometry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And many more...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220367" y="3163067"/>
            <a:ext cx="1199200" cy="132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" name="Google Shape;79;p14"/>
          <p:cNvSpPr/>
          <p:nvPr/>
        </p:nvSpPr>
        <p:spPr>
          <a:xfrm>
            <a:off x="171367" y="4588933"/>
            <a:ext cx="3297200" cy="19568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Develop underwater vehicles with: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609585" indent="-423323">
              <a:buSzPts val="1400"/>
              <a:buFont typeface="Proxima Nova Semibold"/>
              <a:buChar char="●"/>
            </a:pPr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better mobility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609585" indent="-423323">
              <a:buSzPts val="1400"/>
              <a:buFont typeface="Proxima Nova Semibold"/>
              <a:buChar char="●"/>
            </a:pPr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lower noise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609585" indent="-423323">
              <a:buSzPts val="1400"/>
              <a:buFont typeface="Proxima Nova Semibold"/>
              <a:buChar char="●"/>
            </a:pPr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higher endurance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609585" indent="-423323">
              <a:buSzPts val="1400"/>
              <a:buFont typeface="Proxima Nova Semibold"/>
              <a:buChar char="●"/>
            </a:pPr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efficiency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080367" y="4800500"/>
            <a:ext cx="2683600" cy="15772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Low-Fidelity - Theoretical or Computational Frameworks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8686967" y="4727900"/>
            <a:ext cx="3297200" cy="172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Project Outcome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algn="ctr"/>
            <a:endParaRPr sz="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Gain better understanding of the problem at hand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Utilizes lesser resources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Allows for faster iteration over models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82" name="Google Shape;82;p14"/>
          <p:cNvCxnSpPr>
            <a:stCxn id="72" idx="3"/>
            <a:endCxn id="73" idx="1"/>
          </p:cNvCxnSpPr>
          <p:nvPr/>
        </p:nvCxnSpPr>
        <p:spPr>
          <a:xfrm rot="10800000" flipH="1">
            <a:off x="3033167" y="1538267"/>
            <a:ext cx="599200" cy="774800"/>
          </a:xfrm>
          <a:prstGeom prst="bentConnector3">
            <a:avLst>
              <a:gd name="adj1" fmla="val 49986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3" name="Google Shape;83;p14"/>
          <p:cNvCxnSpPr>
            <a:stCxn id="72" idx="3"/>
            <a:endCxn id="74" idx="1"/>
          </p:cNvCxnSpPr>
          <p:nvPr/>
        </p:nvCxnSpPr>
        <p:spPr>
          <a:xfrm>
            <a:off x="3033167" y="2313067"/>
            <a:ext cx="599200" cy="743200"/>
          </a:xfrm>
          <a:prstGeom prst="bentConnector3">
            <a:avLst>
              <a:gd name="adj1" fmla="val 49986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4" name="Google Shape;84;p14"/>
          <p:cNvCxnSpPr>
            <a:stCxn id="75" idx="2"/>
            <a:endCxn id="76" idx="1"/>
          </p:cNvCxnSpPr>
          <p:nvPr/>
        </p:nvCxnSpPr>
        <p:spPr>
          <a:xfrm>
            <a:off x="6426551" y="2313067"/>
            <a:ext cx="3524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4"/>
          <p:cNvSpPr/>
          <p:nvPr/>
        </p:nvSpPr>
        <p:spPr>
          <a:xfrm>
            <a:off x="7217367" y="1463067"/>
            <a:ext cx="1549600" cy="1700000"/>
          </a:xfrm>
          <a:prstGeom prst="mathMultiply">
            <a:avLst>
              <a:gd name="adj1" fmla="val 23520"/>
            </a:avLst>
          </a:prstGeom>
          <a:solidFill>
            <a:srgbClr val="FF5252">
              <a:alpha val="42700"/>
            </a:srgbClr>
          </a:solidFill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86" name="Google Shape;86;p14"/>
          <p:cNvCxnSpPr>
            <a:stCxn id="75" idx="2"/>
            <a:endCxn id="80" idx="0"/>
          </p:cNvCxnSpPr>
          <p:nvPr/>
        </p:nvCxnSpPr>
        <p:spPr>
          <a:xfrm flipH="1">
            <a:off x="6422151" y="2313067"/>
            <a:ext cx="4400" cy="24876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4"/>
          <p:cNvSpPr/>
          <p:nvPr/>
        </p:nvSpPr>
        <p:spPr>
          <a:xfrm>
            <a:off x="7943067" y="5400300"/>
            <a:ext cx="564800" cy="37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88" name="Google Shape;88;p14"/>
          <p:cNvCxnSpPr>
            <a:stCxn id="77" idx="2"/>
            <a:endCxn id="80" idx="0"/>
          </p:cNvCxnSpPr>
          <p:nvPr/>
        </p:nvCxnSpPr>
        <p:spPr>
          <a:xfrm rot="5400000">
            <a:off x="8111567" y="2125667"/>
            <a:ext cx="985600" cy="43640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9" name="Google Shape;89;p14"/>
          <p:cNvCxnSpPr>
            <a:stCxn id="77" idx="1"/>
            <a:endCxn id="76" idx="3"/>
          </p:cNvCxnSpPr>
          <p:nvPr/>
        </p:nvCxnSpPr>
        <p:spPr>
          <a:xfrm rot="10800000">
            <a:off x="9205567" y="2313067"/>
            <a:ext cx="3676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3" y="963200"/>
            <a:ext cx="7046000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Thrust produced </a:t>
            </a:r>
            <a:r>
              <a:rPr lang="en" dirty="0">
                <a:solidFill>
                  <a:srgbClr val="0000FF"/>
                </a:solidFill>
              </a:rPr>
              <a:t>continuously </a:t>
            </a:r>
            <a:r>
              <a:rPr lang="en" dirty="0"/>
              <a:t>→ Output is </a:t>
            </a:r>
            <a:r>
              <a:rPr lang="en" dirty="0">
                <a:solidFill>
                  <a:srgbClr val="0000FF"/>
                </a:solidFill>
              </a:rPr>
              <a:t>not </a:t>
            </a:r>
            <a:r>
              <a:rPr lang="en" dirty="0"/>
              <a:t>stable.</a:t>
            </a:r>
            <a:endParaRPr dirty="0"/>
          </a:p>
          <a:p>
            <a:r>
              <a:rPr lang="en" dirty="0"/>
              <a:t>Sharp peaks in thrust production </a:t>
            </a:r>
            <a:r>
              <a:rPr lang="en" dirty="0">
                <a:solidFill>
                  <a:srgbClr val="0000FF"/>
                </a:solidFill>
              </a:rPr>
              <a:t>coincide </a:t>
            </a:r>
            <a:r>
              <a:rPr lang="en" dirty="0"/>
              <a:t>with vortex shedding.</a:t>
            </a:r>
            <a:endParaRPr dirty="0"/>
          </a:p>
          <a:p>
            <a:r>
              <a:rPr lang="en" dirty="0"/>
              <a:t>Airfoil starts its heaving motion with </a:t>
            </a:r>
            <a:r>
              <a:rPr lang="en" dirty="0">
                <a:solidFill>
                  <a:srgbClr val="0000FF"/>
                </a:solidFill>
              </a:rPr>
              <a:t>downwards </a:t>
            </a:r>
            <a:r>
              <a:rPr lang="en" dirty="0"/>
              <a:t>stroke → Small </a:t>
            </a:r>
            <a:r>
              <a:rPr lang="en" dirty="0">
                <a:solidFill>
                  <a:srgbClr val="0000FF"/>
                </a:solidFill>
              </a:rPr>
              <a:t>negative </a:t>
            </a:r>
            <a:r>
              <a:rPr lang="en" dirty="0"/>
              <a:t>lift is produced </a:t>
            </a:r>
            <a:r>
              <a:rPr lang="en" i="1" dirty="0"/>
              <a:t>(average)</a:t>
            </a:r>
            <a:endParaRPr i="1" dirty="0"/>
          </a:p>
          <a:p>
            <a:r>
              <a:rPr lang="en" dirty="0"/>
              <a:t>Airfoil starts its heaving motion with </a:t>
            </a:r>
            <a:r>
              <a:rPr lang="en" dirty="0">
                <a:solidFill>
                  <a:srgbClr val="0000FF"/>
                </a:solidFill>
              </a:rPr>
              <a:t>upwards </a:t>
            </a:r>
            <a:r>
              <a:rPr lang="en" dirty="0"/>
              <a:t>stroke → Small </a:t>
            </a:r>
            <a:r>
              <a:rPr lang="en" dirty="0">
                <a:solidFill>
                  <a:srgbClr val="0000FF"/>
                </a:solidFill>
              </a:rPr>
              <a:t>positive </a:t>
            </a:r>
            <a:r>
              <a:rPr lang="en" dirty="0"/>
              <a:t>lift is produced </a:t>
            </a:r>
            <a:r>
              <a:rPr lang="en" i="1" dirty="0"/>
              <a:t>(average).</a:t>
            </a:r>
            <a:endParaRPr dirty="0"/>
          </a:p>
          <a:p>
            <a:r>
              <a:rPr lang="en" dirty="0"/>
              <a:t>General </a:t>
            </a:r>
            <a:r>
              <a:rPr lang="en" dirty="0">
                <a:solidFill>
                  <a:srgbClr val="0000FF"/>
                </a:solidFill>
              </a:rPr>
              <a:t>trend </a:t>
            </a:r>
            <a:r>
              <a:rPr lang="en" dirty="0"/>
              <a:t>in bulk movement of shed vortices as shown by Dynnikova</a:t>
            </a:r>
            <a:r>
              <a:rPr lang="en" baseline="30000" dirty="0"/>
              <a:t>[1]</a:t>
            </a:r>
            <a:r>
              <a:rPr lang="en" dirty="0"/>
              <a:t> is observed.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" b="1" dirty="0"/>
              <a:t>Conclusion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grpSp>
        <p:nvGrpSpPr>
          <p:cNvPr id="342" name="Google Shape;342;p37"/>
          <p:cNvGrpSpPr/>
          <p:nvPr/>
        </p:nvGrpSpPr>
        <p:grpSpPr>
          <a:xfrm>
            <a:off x="7339627" y="1852263"/>
            <a:ext cx="4473432" cy="2181965"/>
            <a:chOff x="523075" y="1848525"/>
            <a:chExt cx="3032150" cy="1264663"/>
          </a:xfrm>
        </p:grpSpPr>
        <p:pic>
          <p:nvPicPr>
            <p:cNvPr id="343" name="Google Shape;343;p37"/>
            <p:cNvPicPr preferRelativeResize="0"/>
            <p:nvPr/>
          </p:nvPicPr>
          <p:blipFill rotWithShape="1">
            <a:blip r:embed="rId3">
              <a:alphaModFix/>
            </a:blip>
            <a:srcRect l="4692" t="1772" r="1463" b="85292"/>
            <a:stretch/>
          </p:blipFill>
          <p:spPr>
            <a:xfrm>
              <a:off x="523075" y="1848525"/>
              <a:ext cx="3032146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37"/>
            <p:cNvPicPr preferRelativeResize="0"/>
            <p:nvPr/>
          </p:nvPicPr>
          <p:blipFill rotWithShape="1">
            <a:blip r:embed="rId3">
              <a:alphaModFix/>
            </a:blip>
            <a:srcRect l="4692" t="83202" r="1463" b="1167"/>
            <a:stretch/>
          </p:blipFill>
          <p:spPr>
            <a:xfrm>
              <a:off x="523075" y="2421213"/>
              <a:ext cx="3032150" cy="691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5" name="Google Shape;345;p37"/>
          <p:cNvSpPr txBox="1"/>
          <p:nvPr/>
        </p:nvSpPr>
        <p:spPr>
          <a:xfrm>
            <a:off x="7206733" y="4034233"/>
            <a:ext cx="4739200" cy="65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333" i="1" dirty="0">
                <a:latin typeface="Proxima Nova"/>
                <a:ea typeface="Proxima Nova"/>
                <a:cs typeface="Proxima Nova"/>
                <a:sym typeface="Proxima Nova"/>
              </a:rPr>
              <a:t>Fig: Vortex wakes behind an airfoil performing angular oscillations</a:t>
            </a:r>
            <a:r>
              <a:rPr lang="en" sz="1333" i="1" baseline="30000" dirty="0">
                <a:latin typeface="Proxima Nova"/>
                <a:ea typeface="Proxima Nova"/>
                <a:cs typeface="Proxima Nova"/>
                <a:sym typeface="Proxima Nova"/>
              </a:rPr>
              <a:t>[7]</a:t>
            </a:r>
            <a:endParaRPr sz="1333" i="1" baseline="30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Dynnikova, G. Ya et al. (2021). “Stability of a reverse Karman vortex street”. In: Physics of Fluids 33.2. ISSN: 10897666. DOI: 10.1063/5.0035575.</a:t>
            </a:r>
            <a:endParaRPr sz="1067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3" y="963200"/>
            <a:ext cx="8703350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/>
              <a:t>Turbulence Modelling in SPH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Lacks </a:t>
            </a:r>
            <a:r>
              <a:rPr lang="en-US" sz="1800" dirty="0">
                <a:solidFill>
                  <a:srgbClr val="0070C0"/>
                </a:solidFill>
              </a:rPr>
              <a:t>robust</a:t>
            </a:r>
            <a:r>
              <a:rPr lang="en-US" sz="1800" dirty="0"/>
              <a:t> &amp; </a:t>
            </a:r>
            <a:r>
              <a:rPr lang="en-US" sz="1800" dirty="0">
                <a:solidFill>
                  <a:srgbClr val="0070C0"/>
                </a:solidFill>
              </a:rPr>
              <a:t>accurate</a:t>
            </a:r>
            <a:r>
              <a:rPr lang="en-US" sz="1800" dirty="0"/>
              <a:t> models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Shortcomings of current models: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sz="1800" dirty="0"/>
              <a:t>Cannot be </a:t>
            </a:r>
            <a:r>
              <a:rPr lang="en-US" sz="1800" dirty="0">
                <a:solidFill>
                  <a:srgbClr val="0070C0"/>
                </a:solidFill>
              </a:rPr>
              <a:t>generalized</a:t>
            </a:r>
            <a:r>
              <a:rPr lang="en-US" sz="1800" dirty="0"/>
              <a:t> to various types of turbulence-based problems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sz="1800" dirty="0"/>
              <a:t>Issues in scaling to 3D turbulent flows</a:t>
            </a:r>
          </a:p>
          <a:p>
            <a:pPr marL="2114504" lvl="3" indent="-285750">
              <a:lnSpc>
                <a:spcPct val="100000"/>
              </a:lnSpc>
            </a:pPr>
            <a:r>
              <a:rPr lang="en-US" sz="1800" dirty="0"/>
              <a:t>Accuracy &amp; computational constraints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sz="1800" dirty="0"/>
              <a:t>Boundary conditions &amp; treatment not well established</a:t>
            </a:r>
          </a:p>
          <a:p>
            <a:pPr marL="895335" lvl="1" indent="-285750">
              <a:lnSpc>
                <a:spcPct val="100000"/>
              </a:lnSpc>
            </a:pPr>
            <a:endParaRPr lang="en-US" sz="1800" dirty="0"/>
          </a:p>
          <a:p>
            <a:pPr marL="895335" lvl="1" indent="-285750"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</a:pPr>
            <a:r>
              <a:rPr lang="en-US" dirty="0"/>
              <a:t>Project Objective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Review state of the art turbulence models in SPH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Provide advantages &amp; disadvantages of the major categories of models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Extend</a:t>
            </a:r>
            <a:r>
              <a:rPr lang="en-US" sz="1800" dirty="0"/>
              <a:t> promising models to robust &amp; accurate SPH schemes</a:t>
            </a:r>
            <a:r>
              <a:rPr lang="en-US" sz="1800" baseline="30000" dirty="0"/>
              <a:t>[1]</a:t>
            </a:r>
            <a:r>
              <a:rPr lang="en-US" sz="1800" dirty="0"/>
              <a:t> 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Analyze &amp; study its performance in </a:t>
            </a:r>
            <a:r>
              <a:rPr lang="en-US" sz="1800" dirty="0">
                <a:solidFill>
                  <a:srgbClr val="0070C0"/>
                </a:solidFill>
              </a:rPr>
              <a:t>bounded</a:t>
            </a:r>
            <a:r>
              <a:rPr lang="en-US" sz="1800" dirty="0"/>
              <a:t> turbulent flow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Improve overall scheme using recent </a:t>
            </a:r>
            <a:r>
              <a:rPr lang="en-IN" sz="1800" dirty="0"/>
              <a:t>developments of SPH</a:t>
            </a:r>
            <a:endParaRPr lang="en-US" sz="1800"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b="1" dirty="0"/>
              <a:t>Project Objectives 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3" name="Google Shape;346;p37">
            <a:extLst>
              <a:ext uri="{FF2B5EF4-FFF2-40B4-BE49-F238E27FC236}">
                <a16:creationId xmlns:a16="http://schemas.microsoft.com/office/drawing/2014/main" id="{F522476B-0826-184E-0855-8DE2059E787F}"/>
              </a:ext>
            </a:extLst>
          </p:cNvPr>
          <p:cNvSpPr txBox="1"/>
          <p:nvPr/>
        </p:nvSpPr>
        <p:spPr>
          <a:xfrm>
            <a:off x="0" y="6286546"/>
            <a:ext cx="9910400" cy="5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P. Negi and P. Ramachandran, “How to train your solver: A method of manufactured solutions for weakly compressible smoothed particle hydrodynamics,” Phys. Fluids, vol. 33, no. 12, 2021,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doi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10.1063/5.0072383.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7C70BE3-1515-CFE7-6512-53AE04CE87C7}"/>
              </a:ext>
            </a:extLst>
          </p:cNvPr>
          <p:cNvSpPr/>
          <p:nvPr/>
        </p:nvSpPr>
        <p:spPr>
          <a:xfrm>
            <a:off x="8602824" y="963200"/>
            <a:ext cx="681135" cy="2465800"/>
          </a:xfrm>
          <a:prstGeom prst="rightBrace">
            <a:avLst>
              <a:gd name="adj1" fmla="val 338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70AE68A-313C-B578-BE62-759ED8B919E8}"/>
              </a:ext>
            </a:extLst>
          </p:cNvPr>
          <p:cNvSpPr/>
          <p:nvPr/>
        </p:nvSpPr>
        <p:spPr>
          <a:xfrm>
            <a:off x="8602823" y="3667801"/>
            <a:ext cx="681135" cy="1883914"/>
          </a:xfrm>
          <a:prstGeom prst="rightBrace">
            <a:avLst>
              <a:gd name="adj1" fmla="val 338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036850-F4F6-35DF-59B7-D49EF16EB719}"/>
              </a:ext>
            </a:extLst>
          </p:cNvPr>
          <p:cNvSpPr/>
          <p:nvPr/>
        </p:nvSpPr>
        <p:spPr>
          <a:xfrm>
            <a:off x="9907773" y="1729569"/>
            <a:ext cx="1920816" cy="9330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  <a:latin typeface="Proxima Nova"/>
              </a:rPr>
              <a:t>Existing</a:t>
            </a:r>
          </a:p>
          <a:p>
            <a:pPr algn="ctr"/>
            <a:r>
              <a:rPr lang="en-IN" sz="1800" b="1" dirty="0">
                <a:solidFill>
                  <a:schemeClr val="tx1"/>
                </a:solidFill>
                <a:latin typeface="Proxima Nova"/>
              </a:rPr>
              <a:t>Models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1933CB-DC70-2BED-A12B-2DB31BA4A6BD}"/>
              </a:ext>
            </a:extLst>
          </p:cNvPr>
          <p:cNvSpPr/>
          <p:nvPr/>
        </p:nvSpPr>
        <p:spPr>
          <a:xfrm>
            <a:off x="9907773" y="4143227"/>
            <a:ext cx="1920816" cy="9330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  <a:latin typeface="Proxima Nova"/>
              </a:rPr>
              <a:t>Expected</a:t>
            </a:r>
          </a:p>
          <a:p>
            <a:pPr algn="ctr"/>
            <a:r>
              <a:rPr lang="en-IN" sz="1800" b="1" dirty="0">
                <a:solidFill>
                  <a:schemeClr val="tx1"/>
                </a:solidFill>
                <a:latin typeface="Proxima Nova"/>
              </a:rPr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77832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" grpId="0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99BEB-A6FE-872F-2EF0-BFDF0053F76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5400" b="1" dirty="0"/>
              <a:t>Turbulence Modelling</a:t>
            </a:r>
            <a:endParaRPr lang="en-IN" sz="5400"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7444BE-82F0-D38C-E719-6448F752AE7B}"/>
              </a:ext>
            </a:extLst>
          </p:cNvPr>
          <p:cNvSpPr/>
          <p:nvPr/>
        </p:nvSpPr>
        <p:spPr>
          <a:xfrm>
            <a:off x="139959" y="143569"/>
            <a:ext cx="5803641" cy="2547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en-US" sz="1800" b="1" dirty="0">
                <a:solidFill>
                  <a:schemeClr val="tx1"/>
                </a:solidFill>
              </a:rPr>
              <a:t>Project’s Progress</a:t>
            </a:r>
          </a:p>
          <a:p>
            <a:pPr marL="447675" indent="-269875" algn="l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Surveyed research papers detailing work on turbulence models for SPH </a:t>
            </a:r>
            <a:r>
              <a:rPr lang="en-US" sz="1800" i="1" dirty="0">
                <a:solidFill>
                  <a:schemeClr val="tx1"/>
                </a:solidFill>
              </a:rPr>
              <a:t>(c. 2000 – 2022)</a:t>
            </a:r>
          </a:p>
          <a:p>
            <a:pPr marL="447675" indent="-269875" algn="l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Classified </a:t>
            </a:r>
            <a:r>
              <a:rPr lang="en-US" sz="1800" dirty="0">
                <a:solidFill>
                  <a:srgbClr val="0070C0"/>
                </a:solidFill>
              </a:rPr>
              <a:t>5</a:t>
            </a:r>
            <a:r>
              <a:rPr lang="en-US" sz="1800" dirty="0">
                <a:solidFill>
                  <a:schemeClr val="tx1"/>
                </a:solidFill>
              </a:rPr>
              <a:t> major categories of turbulence models</a:t>
            </a:r>
          </a:p>
          <a:p>
            <a:pPr marL="447675" indent="-269875" algn="l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Identified a </a:t>
            </a:r>
            <a:r>
              <a:rPr lang="en-US" sz="1800" dirty="0">
                <a:solidFill>
                  <a:srgbClr val="0070C0"/>
                </a:solidFill>
              </a:rPr>
              <a:t>systematic</a:t>
            </a:r>
            <a:r>
              <a:rPr lang="en-US" sz="1800" dirty="0">
                <a:solidFill>
                  <a:schemeClr val="tx1"/>
                </a:solidFill>
              </a:rPr>
              <a:t>, model-evaluation method</a:t>
            </a:r>
          </a:p>
          <a:p>
            <a:pPr marL="989013" lvl="2" indent="-363538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q"/>
              <a:tabLst>
                <a:tab pos="1166813" algn="l"/>
              </a:tabLst>
            </a:pPr>
            <a:r>
              <a:rPr lang="en-US" sz="1800" dirty="0">
                <a:solidFill>
                  <a:schemeClr val="tx1"/>
                </a:solidFill>
              </a:rPr>
              <a:t>Benchmark problems feasible with SPH</a:t>
            </a:r>
          </a:p>
          <a:p>
            <a:pPr marL="989013" lvl="2" indent="-363538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q"/>
              <a:tabLst>
                <a:tab pos="1166813" algn="l"/>
              </a:tabLst>
            </a:pPr>
            <a:r>
              <a:rPr lang="en-US" sz="1800" dirty="0">
                <a:solidFill>
                  <a:schemeClr val="tx1"/>
                </a:solidFill>
              </a:rPr>
              <a:t>Post-simulation analysis techniques</a:t>
            </a:r>
            <a:endParaRPr lang="en-IN" sz="1800" dirty="0">
              <a:solidFill>
                <a:schemeClr val="tx1"/>
              </a:solidFill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C0655C8-F31F-E60A-A809-ECBA21278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8857135"/>
              </p:ext>
            </p:extLst>
          </p:nvPr>
        </p:nvGraphicFramePr>
        <p:xfrm>
          <a:off x="139959" y="2827176"/>
          <a:ext cx="5803641" cy="3915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471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17A6EE7-9829-419F-9B7F-5293FA76D2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graphicEl>
                                              <a:dgm id="{917A6EE7-9829-419F-9B7F-5293FA76D2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8E28C1E-3726-4995-8BBD-CF1A4027B8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graphicEl>
                                              <a:dgm id="{08E28C1E-3726-4995-8BBD-CF1A4027B8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C7FDAB9-480E-4C21-9CEE-F77475D67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graphicEl>
                                              <a:dgm id="{1C7FDAB9-480E-4C21-9CEE-F77475D67B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B93B23D-3654-42F6-B419-E0266B1F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graphicEl>
                                              <a:dgm id="{DB93B23D-3654-42F6-B419-E0266B1F46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BFEA712-57BB-42FC-A0AC-3BD7D14525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graphicEl>
                                              <a:dgm id="{6BFEA712-57BB-42FC-A0AC-3BD7D14525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DE45145-B60C-4CB5-A180-F951087061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graphicEl>
                                              <a:dgm id="{DDE45145-B60C-4CB5-A180-F951087061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E424A26-AE94-4D81-9357-296A7CB8A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graphicEl>
                                              <a:dgm id="{4E424A26-AE94-4D81-9357-296A7CB8A8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544394A-2E23-4745-B814-2D40F5FEDD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graphicEl>
                                              <a:dgm id="{F544394A-2E23-4745-B814-2D40F5FEDD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9E579D6-E277-4E39-ACC1-7C47D7354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graphicEl>
                                              <a:dgm id="{79E579D6-E277-4E39-ACC1-7C47D7354F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AAAB844-050D-4CD8-82A6-DD728DC9B4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graphicEl>
                                              <a:dgm id="{CAAAB844-050D-4CD8-82A6-DD728DC9B4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416EC97-F0F7-4977-AEBF-21DDEB41CF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>
                                            <p:graphicEl>
                                              <a:dgm id="{2416EC97-F0F7-4977-AEBF-21DDEB41CF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8D478F5-0C47-47CD-8D62-2A2650927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>
                                            <p:graphicEl>
                                              <a:dgm id="{68D478F5-0C47-47CD-8D62-2A2650927F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CC3BDCA-DCEA-437D-917F-F3111331D3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>
                                            <p:graphicEl>
                                              <a:dgm id="{0CC3BDCA-DCEA-437D-917F-F3111331D3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E90C71C-217C-4484-8190-8ECFFE739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>
                                            <p:graphicEl>
                                              <a:dgm id="{8E90C71C-217C-4484-8190-8ECFFE739D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43F36F5-9C6D-4646-B516-A86181E217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>
                                            <p:graphicEl>
                                              <a:dgm id="{B43F36F5-9C6D-4646-B516-A86181E217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1F76DD6-B685-4E5B-A941-315678D4EF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>
                                            <p:graphicEl>
                                              <a:dgm id="{C1F76DD6-B685-4E5B-A941-315678D4EF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9E7A622-94A2-4F37-814A-F4254A645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>
                                            <p:graphicEl>
                                              <a:dgm id="{79E7A622-94A2-4F37-814A-F4254A645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3A11258-3936-46D8-8799-C63DD202D4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">
                                            <p:graphicEl>
                                              <a:dgm id="{23A11258-3936-46D8-8799-C63DD202D4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FCBE815-D628-4934-BECB-8C836B7A6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>
                                            <p:graphicEl>
                                              <a:dgm id="{FFCBE815-D628-4934-BECB-8C836B7A60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 animBg="1"/>
      <p:bldGraphic spid="13" grpId="0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/>
            <a:r>
              <a:rPr lang="en-US" dirty="0"/>
              <a:t>Surveyed research papers detailing work on turbulence models for SPH (c. 2000 – 2022)</a:t>
            </a:r>
          </a:p>
          <a:p>
            <a:pPr marL="285750" indent="-285750"/>
            <a:r>
              <a:rPr lang="en-US" dirty="0"/>
              <a:t>Classified 5 major categories of turbulence models</a:t>
            </a:r>
          </a:p>
          <a:p>
            <a:pPr marL="895335" lvl="1" indent="-285750"/>
            <a:r>
              <a:rPr lang="en-US" dirty="0"/>
              <a:t>[chart]</a:t>
            </a:r>
          </a:p>
          <a:p>
            <a:pPr marL="285750" indent="-285750"/>
            <a:r>
              <a:rPr lang="en-US" dirty="0"/>
              <a:t>Identified a systematic, model-evaluation method</a:t>
            </a:r>
          </a:p>
          <a:p>
            <a:pPr marL="895335" lvl="1" indent="-285750"/>
            <a:r>
              <a:rPr lang="en-US" dirty="0"/>
              <a:t>Benchmark problems amenable to SPH</a:t>
            </a:r>
          </a:p>
          <a:p>
            <a:pPr marL="895335" lvl="1" indent="-285750"/>
            <a:r>
              <a:rPr lang="en-US" dirty="0"/>
              <a:t>Post-simulation analysis techniques</a:t>
            </a:r>
          </a:p>
          <a:p>
            <a:pPr marL="895335" lvl="1" indent="-285750"/>
            <a:endParaRPr lang="en-US" dirty="0"/>
          </a:p>
          <a:p>
            <a:pPr marL="895335" lvl="1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b="1" dirty="0"/>
              <a:t>Turbulence Modelling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78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Eddy Viscosity Model [Violeau]</a:t>
                </a:r>
              </a:p>
              <a:p>
                <a:pPr marL="895335" lvl="1" indent="-285750"/>
                <a:r>
                  <a:rPr lang="en-IN" dirty="0"/>
                  <a:t>One of the first classes of SPH turbulence models </a:t>
                </a:r>
              </a:p>
              <a:p>
                <a:pPr marL="895335" lvl="1" indent="-285750"/>
                <a:r>
                  <a:rPr lang="en-IN" dirty="0"/>
                  <a:t>Velocities are Reynolds-averaged</a:t>
                </a:r>
              </a:p>
              <a:p>
                <a:pPr marL="895335" lvl="1" indent="-285750"/>
                <a:r>
                  <a:rPr lang="en-IN" dirty="0"/>
                  <a:t>First-order closure model </a:t>
                </a:r>
                <a:r>
                  <a:rPr lang="en-IN" dirty="0">
                    <a:sym typeface="Wingdings" panose="05000000000000000000" pitchFamily="2" charset="2"/>
                  </a:rPr>
                  <a:t> Reynolds stress tensor &amp; mean vel gradients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Considered the turbulent eddy viscosity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Poiseuille flow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𝑅𝑒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6.4×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IN" dirty="0"/>
              </a:p>
              <a:p>
                <a:pPr marL="1504919" lvl="2" indent="-285750"/>
                <a:r>
                  <a:rPr lang="en-IN" dirty="0"/>
                  <a:t>Reproduced log-law profile near walls</a:t>
                </a:r>
              </a:p>
              <a:p>
                <a:pPr marL="1504919" lvl="2" indent="-285750"/>
                <a:r>
                  <a:rPr lang="en-IN" dirty="0"/>
                  <a:t>Appropriate for shear flows</a:t>
                </a:r>
              </a:p>
              <a:p>
                <a:pPr marL="285750" indent="-285750"/>
                <a:r>
                  <a:rPr lang="en-IN" dirty="0"/>
                  <a:t>GLM [Violeau]</a:t>
                </a:r>
              </a:p>
              <a:p>
                <a:pPr marL="895335" lvl="1" indent="-285750"/>
                <a:r>
                  <a:rPr lang="en-IN" dirty="0"/>
                  <a:t>Prescribed the particle velocity as a random process</a:t>
                </a:r>
              </a:p>
              <a:p>
                <a:pPr marL="895335" lvl="1" indent="-285750"/>
                <a:r>
                  <a:rPr lang="en-IN" dirty="0"/>
                  <a:t>Same test-case as earlier considered</a:t>
                </a:r>
              </a:p>
              <a:p>
                <a:pPr marL="895335" lvl="1" indent="-285750"/>
                <a:r>
                  <a:rPr lang="en-IN" dirty="0"/>
                  <a:t>Large deviations observed</a:t>
                </a:r>
              </a:p>
              <a:p>
                <a:pPr marL="895335" lvl="1" indent="-285750"/>
                <a:r>
                  <a:rPr lang="en-IN" dirty="0"/>
                  <a:t>Can be generalized to various flows unlike earlier model</a:t>
                </a:r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r>
                  <a:rPr lang="en-IN" dirty="0"/>
                  <a:t>Images?</a:t>
                </a:r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  <a:blipFill>
                <a:blip r:embed="rId5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Viscosity-based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  <p:pic>
        <p:nvPicPr>
          <p:cNvPr id="13" name="Picture 12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 \sum_j m_j \bigg( \frac{P_i}{\rho_i^2} + \frac{P_j}{\rho_j^2} + \widetilde{\Pi}_{ij} \bigg) \DWIJ + \vect{F}_i&#10;\end{equation*}&#10;&#10;\begin{equation*}&#10;\widetilde{\Pi}_{ij} = -8 \frac{\nu_{t, i} + \nu_{t, j}}{\rho_i + \rho_j} \frac{\RAProp{\vect{v}}_{ij} \cdot \RIJ }{\RtwoIJ + \MachineEpsilon^2} &#10;\end{equation*}&#10;&#10;\begin{equation*}&#10;\nu_t = L_m^2 \FrobeniusNorm{S} = L_m^2 \sqrt{\FrobeniusInnerProduct{S}{S}}&#10;\end{equation*}&#10;&#10;\begin{equation*}&#10;\nabla \RAProp{\vect{v}}_i = - \frac{1}{\rho_i} \sum_j m_j \RAProp{\vect{v}}_{ij} \otimes \DWIJ&#10;\end{equation*}&#10;&#10;\end{document}" title="IguanaTex Bitmap Display">
            <a:extLst>
              <a:ext uri="{FF2B5EF4-FFF2-40B4-BE49-F238E27FC236}">
                <a16:creationId xmlns:a16="http://schemas.microsoft.com/office/drawing/2014/main" id="{7428128B-83B0-A86E-5250-142B5D581C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99" y="1091194"/>
            <a:ext cx="4906117" cy="2984355"/>
          </a:xfrm>
          <a:prstGeom prst="rect">
            <a:avLst/>
          </a:prstGeom>
        </p:spPr>
      </p:pic>
      <p:pic>
        <p:nvPicPr>
          <p:cNvPr id="19" name="Picture 18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\sum_j m_j \bigg( \frac{\RAProp{P}_i}{\rho_i^2} + \frac{\RAProp{P}_j}{\rho_j^2} \bigg) \DWIJ - \HalfFrac C_1 \frac{\epsilon_i}{k_i} \vect{v}'_i + C_2 \nabla \RAProp{\vect{v}}_i \cdot \vect{v}'_i + \sqrt{\frac{C_0 \epsilon_i}{\Delta t}} \Vec{\xi}_i&#10;\end{equation*}&#10;&#10;\begin{equation*}&#10;    \epsilon_i = 2 \nu_{t, i} + &#10;    \FrobeniusNorm{S_i}^2&#10;\end{equation*}&#10;&#10;\begin{equation*}&#10;    k_i = \frac{\epsilon_i \nu_{t, i}}{C_{\mu}} \quad , \quad C_{\mu} = 0.009&#10;\end{equation*}&#10;&#10;\end{document}" title="IguanaTex Bitmap Display">
            <a:extLst>
              <a:ext uri="{FF2B5EF4-FFF2-40B4-BE49-F238E27FC236}">
                <a16:creationId xmlns:a16="http://schemas.microsoft.com/office/drawing/2014/main" id="{341AD2CD-7359-7EB0-B6D6-E3D072D92B7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468" y="4536904"/>
            <a:ext cx="5397844" cy="14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9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mSPH [Adami2012]</a:t>
                </a:r>
              </a:p>
              <a:p>
                <a:pPr marL="895335" lvl="1" indent="-285750"/>
                <a:r>
                  <a:rPr lang="en-IN" dirty="0"/>
                  <a:t>Observed absence of viscosity </a:t>
                </a:r>
                <a:r>
                  <a:rPr lang="en-IN" dirty="0">
                    <a:sym typeface="Wingdings" panose="05000000000000000000" pitchFamily="2" charset="2"/>
                  </a:rPr>
                  <a:t> Noisy particle motion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Finite viscosity  Over-predict dissipation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Modified EOS &amp; momentum eq to homogenise particle distribution (to stabilise scheme)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2D Taylor-Green Vortex (TGV)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=∞,  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64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b="0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/>
                  <a:t>Observed merging of vortices [</a:t>
                </a:r>
                <a:r>
                  <a:rPr lang="en-IN" b="1" dirty="0"/>
                  <a:t>Q</a:t>
                </a:r>
                <a:r>
                  <a:rPr lang="en-IN" dirty="0"/>
                  <a:t>]</a:t>
                </a:r>
              </a:p>
              <a:p>
                <a:pPr marL="1504919" lvl="2" indent="-285750"/>
                <a:r>
                  <a:rPr lang="en-IN" dirty="0"/>
                  <a:t>Energy cascade (Kolmogorv scale) slopes: mSPH (-3), standard SPH (1)  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3D Taylor-Green Vortex (TGV)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=400,  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64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Can simulate transitional flow with reasonable dissipation rate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mSPH similar to eddy viscosity model below numerical resolution</a:t>
                </a:r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  <a:blipFill>
                <a:blip r:embed="rId4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Viscosity-based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  <p:pic>
        <p:nvPicPr>
          <p:cNvPr id="3" name="Picture 2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rho_i = m_i\sum_j \WIJ&#10;\end{equation*}&#10;&#10;\begin{equation*}&#10;P_i = c_s^2 (\rho_i - \rho_o)&#10;\end{equation*}&#10;&#10;\begin{equation*}&#10;\LagDerivative{\vect{v}_i} = -\frac{1}{m_i} \sum_j (\Vol^2_i + \Vol^2_j) \frac{P_i \rho_j + P_j \rho_i}{\rho_i + \rho_i} \DWIJ - \frac{\eta}{m_i} \sum_j (\Vol^2_i + \Vol^2_j) \frac{\VIJ}{\RtwoIJ[]}\DWIJ + \vect{F}_i&#10;\end{equation*}&#10;&#10;\end{document}" title="IguanaTex Bitmap Display">
            <a:extLst>
              <a:ext uri="{FF2B5EF4-FFF2-40B4-BE49-F238E27FC236}">
                <a16:creationId xmlns:a16="http://schemas.microsoft.com/office/drawing/2014/main" id="{FD63411F-A4DB-7AD6-0349-30DA582AA18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449" y="3933040"/>
            <a:ext cx="7389061" cy="20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7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Implicit Pressure Poisson-based Models</a:t>
                </a:r>
              </a:p>
              <a:p>
                <a:pPr marL="895335" lvl="1" indent="-285750"/>
                <a:r>
                  <a:rPr lang="en-IN" dirty="0"/>
                  <a:t>[Gotoh2004, 2005] Considered incompressible flow</a:t>
                </a:r>
              </a:p>
              <a:p>
                <a:pPr marL="895335" lvl="1" indent="-285750"/>
                <a:r>
                  <a:rPr lang="en-IN" dirty="0"/>
                  <a:t>Filtered the Navier-Stokes (NS) eqs (Spatial filter)</a:t>
                </a:r>
              </a:p>
              <a:p>
                <a:pPr marL="895335" lvl="1" indent="-285750"/>
                <a:r>
                  <a:rPr lang="en-IN" dirty="0"/>
                  <a:t>Stress Tensor </a:t>
                </a:r>
                <a:r>
                  <a:rPr lang="en-IN" dirty="0">
                    <a:sym typeface="Wingdings" panose="05000000000000000000" pitchFamily="2" charset="2"/>
                  </a:rPr>
                  <a:t> C</a:t>
                </a:r>
                <a:r>
                  <a:rPr lang="en-IN" dirty="0"/>
                  <a:t>losed using Boussinesq’s Hypothesis</a:t>
                </a:r>
              </a:p>
              <a:p>
                <a:pPr marL="895335" lvl="1" indent="-285750"/>
                <a:r>
                  <a:rPr lang="en-IN" dirty="0"/>
                  <a:t>Eddy viscosity </a:t>
                </a:r>
                <a:r>
                  <a:rPr lang="en-IN" dirty="0">
                    <a:sym typeface="Wingdings" panose="05000000000000000000" pitchFamily="2" charset="2"/>
                  </a:rPr>
                  <a:t> Estimated using </a:t>
                </a:r>
                <a:r>
                  <a:rPr lang="en-IN" dirty="0" err="1">
                    <a:sym typeface="Wingdings" panose="05000000000000000000" pitchFamily="2" charset="2"/>
                  </a:rPr>
                  <a:t>Smagorinsky</a:t>
                </a:r>
                <a:r>
                  <a:rPr lang="en-IN" dirty="0">
                    <a:sym typeface="Wingdings" panose="05000000000000000000" pitchFamily="2" charset="2"/>
                  </a:rPr>
                  <a:t> Model 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Model is modified to incl wall effects, s.t., it is not over-dissipative inside laminar layer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System evolved using the predictive-corrective time integrator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Requires the implicit solution of the pressure poisson equation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Simulated: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2D wave interaction with partially immersed breakwater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</m:t>
                            </m:r>
                          </m:sup>
                        </m:sSup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 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≈1.2×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IN" b="0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2D wave breaking on a beach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</m:t>
                            </m:r>
                          </m:sup>
                        </m:sSup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 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≈1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.8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Accurately tracked free surfaces with large deformation 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Surfaces did not exhibit numerical diffusion</a:t>
                </a:r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225432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/>
            <a:r>
              <a:rPr lang="en-IN" dirty="0"/>
              <a:t>Explicit Pressure Poisson-based Models</a:t>
            </a:r>
          </a:p>
          <a:p>
            <a:pPr marL="895335" lvl="1" indent="-285750"/>
            <a:r>
              <a:rPr lang="en-IN" dirty="0"/>
              <a:t>[Rogers2005] Considered compressible flow</a:t>
            </a:r>
          </a:p>
          <a:p>
            <a:pPr marL="895335" lvl="1" indent="-285750"/>
            <a:r>
              <a:rPr lang="en-IN" dirty="0"/>
              <a:t>Averaged the NS eqs (Favre averaging)</a:t>
            </a:r>
          </a:p>
          <a:p>
            <a:pPr marL="895335" lvl="1" indent="-285750"/>
            <a:r>
              <a:rPr lang="en-IN" dirty="0"/>
              <a:t>Filtered the Navier-Stokes (NS) eqs (Spatial filter)</a:t>
            </a:r>
          </a:p>
          <a:p>
            <a:pPr marL="895335" lvl="1" indent="-285750"/>
            <a:r>
              <a:rPr lang="en-IN" dirty="0"/>
              <a:t>Observed density variations in compressible SPH </a:t>
            </a:r>
            <a:r>
              <a:rPr lang="en-IN" dirty="0">
                <a:sym typeface="Wingdings" panose="05000000000000000000" pitchFamily="2" charset="2"/>
              </a:rPr>
              <a:t> Unphysical behaviour on free surfaces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Performed Shepard filtering of density every 40 time steps</a:t>
            </a:r>
          </a:p>
          <a:p>
            <a:pPr marL="895335" lvl="1" indent="-285750"/>
            <a:r>
              <a:rPr lang="en-IN" dirty="0">
                <a:sym typeface="Wingdings" panose="05000000000000000000" pitchFamily="2" charset="2"/>
              </a:rPr>
              <a:t>Simulated: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Weakly plunging breaker in 2D &amp; 3D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2D green-water overtopping, 2D &amp; 3D wave breaking, 3D dam break [Rogers2006]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Model predicted regions of high vorticity in 2D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Model captured vertically oriented eddies in 3D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Accurate for flow separation or splash-based problems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Requires large number of particles, and very small time steps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Uncertain regarding scalability to large-scale problems</a:t>
            </a:r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  <p:pic>
        <p:nvPicPr>
          <p:cNvPr id="3" name="Picture 2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overline{\rho}} = -\overline{\rho} \nabla \cdot \vect{\widetilde{v}}&#10;\end{equation*}&#10;&#10;\begin{equation*}&#10;\LagDerivative{\vect{\widetilde{v}}} = - \frac{1}{\overline{\rho}}\nabla \overline{P} + \frac{1}{\overline{\rho}} (\nabla \cdot \overline{\rho \nu} \nabla) \vect{\widetilde{v}} + \frac{1}{\overline{\rho}}\nabla\cdot\tensor{\tau} + \vect{F}&#10;\end{equation*}&#10;&#10;\end{document}" title="IguanaTex Bitmap Display">
            <a:extLst>
              <a:ext uri="{FF2B5EF4-FFF2-40B4-BE49-F238E27FC236}">
                <a16:creationId xmlns:a16="http://schemas.microsoft.com/office/drawing/2014/main" id="{9C80AD2B-6273-7BD9-D305-CB6DAA2F17B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486" y="4817798"/>
            <a:ext cx="4507827" cy="131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224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3.303"/>
  <p:tag name="ORIGINALWIDTH" val="2586.427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 \sum_j m_j \bigg( \frac{P_i}{\rho_i^2} + \frac{P_j}{\rho_j^2} + \widetilde{\Pi}_{ij} \bigg) \DWIJ + \vect{F}_i&#10;\end{equation*}&#10;&#10;\begin{equation*}&#10;\widetilde{\Pi}_{ij} = -8 \frac{\nu_{t, i} + \nu_{t, j}}{\rho_i + \rho_j} \frac{\RAProp{\vect{v}}_{ij} \cdot \RIJ }{\RtwoIJ + \MachineEpsilon^2} &#10;\end{equation*}&#10;&#10;\begin{equation*}&#10;\nu_t = L_m^2 \FrobeniusNorm{S} = L_m^2 \sqrt{\FrobeniusInnerProduct{S}{S}}&#10;\end{equation*}&#10;&#10;\begin{equation*}&#10;\nabla \RAProp{\vect{v}}_i = - \frac{1}{\rho_i} \sum_j m_j \RAProp{\vect{v}}_{ij} \otimes \DWIJ&#10;\end{equation*}&#10;&#10;\end{document}"/>
  <p:tag name="IGUANATEXSIZE" val="18.67"/>
  <p:tag name="IGUANATEXCURSOR" val="2605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1.605"/>
  <p:tag name="ORIGINALWIDTH" val="4269.216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\sum_j m_j \bigg( \frac{\RAProp{P}_i}{\rho_i^2} + \frac{\RAProp{P}_j}{\rho_j^2} \bigg) \DWIJ - \HalfFrac C_1 \frac{\epsilon_i}{k_i} \vect{v}'_i + C_2 \nabla \RAProp{\vect{v}}_i \cdot \vect{v}'_i + \sqrt{\frac{C_0 \epsilon_i}{\Delta t}} \Vec{\xi}_i&#10;\end{equation*}&#10;&#10;\begin{equation*}&#10;    \epsilon_i = 2 \nu_{t, i} + &#10;    \FrobeniusNorm{S_i}^2&#10;\end{equation*}&#10;&#10;\begin{equation*}&#10;    k_i = \frac{\epsilon_i \nu_{t, i}}{C_{\mu}} \quad , \quad C_{\mu} = 0.009&#10;\end{equation*}&#10;&#10;\end{document}"/>
  <p:tag name="IGUANATEXSIZE" val="18.67"/>
  <p:tag name="IGUANATEXCURSOR" val="2542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6.097"/>
  <p:tag name="ORIGINALWIDTH" val="4399.7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rho_i = m_i\sum_j \WIJ&#10;\end{equation*}&#10;&#10;\begin{equation*}&#10;P_i = c_s^2 (\rho_i - \rho_o)&#10;\end{equation*}&#10;&#10;\begin{equation*}&#10;\LagDerivative{\vect{v}_i} = -\frac{1}{m_i} \sum_j (\Vol^2_i + \Vol^2_j) \frac{P_i \rho_j + P_j \rho_i}{\rho_i + \rho_i} \DWIJ - \frac{\eta}{m_i} \sum_j (\Vol^2_i + \Vol^2_j) \frac{\VIJ}{\RtwoIJ[]}\DWIJ + \vect{F}_i&#10;\end{equation*}&#10;&#10;\end{document}"/>
  <p:tag name="IGUANATEXSIZE" val="18.67"/>
  <p:tag name="IGUANATEXCURSOR" val="2165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3.6633"/>
  <p:tag name="ORIGINALWIDTH" val="2376.453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overline{\rho}} = -\overline{\rho} \nabla \cdot \vect{\widetilde{v}}&#10;\end{equation*}&#10;&#10;\begin{equation*}&#10;\LagDerivative{\vect{\widetilde{v}}} = - \frac{1}{\overline{\rho}}\nabla \overline{P} + \frac{1}{\overline{\rho}} (\nabla \cdot \overline{\rho \nu} \nabla) \vect{\widetilde{v}} + \frac{1}{\overline{\rho}}\nabla\cdot\tensor{\tau} + \vect{F}&#10;\end{equation*}&#10;&#10;\end{document}"/>
  <p:tag name="IGUANATEXSIZE" val="18.67"/>
  <p:tag name="IGUANATEXCURSOR" val="2161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9.6588"/>
  <p:tag name="ORIGINALWIDTH" val="3046.869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u_t = \rho (C_w \Delta x)^2 \frac{\FrobeniusInnerProduct{S^d}{S^d}^{3/2}}{\FrobeniusInnerProduct{S}{S}^{5/2} + \FrobeniusInnerProduct{S^d}{S^d}^{5/4}} \quad , \quad C_w=0.325&#10;\end{equation*}&#10;&#10;\begin{equation*}&#10;\tensor{S^d} = \HalfFrac \bigg( (\nabla \vect{v})^2 + \big((\nabla \vect{v})^T\big)^2 \bigg) - \frac{1}{3} \operatorname{tr}[(\nabla \vect{v})^2] \tensor{I}&#10;\end{equation*}&#10;&#10;\end{document}"/>
  <p:tag name="IGUANATEXSIZE" val="18.67"/>
  <p:tag name="IGUANATEXCURSOR" val="2409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3.712"/>
  <p:tag name="ORIGINALWIDTH" val="2261.717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widehat{\vect{v}}_i = \vect{v}_i - \varepsilon \sum_j \frac{m_j}{M_o} \VIJ K_{h', ij} \quad , \quad \varepsilon \in [0, 1]&#10;\end{equation*}&#10;&#10;\end{document}"/>
  <p:tag name="IGUANATEXSIZE" val="18"/>
  <p:tag name="IGUANATEXCURSOR" val="2164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1.327"/>
  <p:tag name="ORIGINALWIDTH" val="2764.904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v_{x, 0} = \sin(x) \cos(y) \cos(z)&#10;\end{equation*}&#10;&#10;\begin{equation*}&#10;v_{y, 0} = -\cos(x) \sin(y) \cos(z)&#10;\end{equation*}&#10;&#10;\begin{equation*}&#10;v_{z, 0} = 0&#10;\end{equation*}&#10;&#10;\begin{equation*}&#10;P_{0} = P_o + \frac{\rho_o \nu_o^2}{16} \bigg(2 + \cos(2z) \bigg) \bigg(\cos(2x) + \cos(2y) \bigg)&#10;\end{equation*}&#10;&#10;&#10;\end{document}"/>
  <p:tag name="IGUANATEXSIZE" val="18.67"/>
  <p:tag name="IGUANATEXCURSOR" val="2230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438" row="8">
    <wetp:webextensionref xmlns:r="http://schemas.openxmlformats.org/officeDocument/2006/relationships" r:id="rId1"/>
  </wetp:taskpane>
  <wetp:taskpane dockstate="right" visibility="0" width="438" row="9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CBCF550-C192-464F-92D3-752352EF83BE}">
  <we:reference id="wa104379804" version="1.0.0.0" store="en-US" storeType="OMEX"/>
  <we:alternateReferences>
    <we:reference id="wa104379804" version="1.0.0.0" store="wa104379804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C3F0EDC-AECD-41F7-B289-E24CA6551970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BTP Stage 2 - 2022</Template>
  <TotalTime>800</TotalTime>
  <Words>2509</Words>
  <Application>Microsoft Office PowerPoint</Application>
  <PresentationFormat>Widescreen</PresentationFormat>
  <Paragraphs>327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Proxima Nova</vt:lpstr>
      <vt:lpstr>Proxima Nova Extrabold</vt:lpstr>
      <vt:lpstr>Proxima Nova Semibold</vt:lpstr>
      <vt:lpstr>Wingdings</vt:lpstr>
      <vt:lpstr>Spearmint</vt:lpstr>
      <vt:lpstr>Turbulence Modelling for Smoothed Particle Hydrodynamics</vt:lpstr>
      <vt:lpstr>Introduction </vt:lpstr>
      <vt:lpstr>Project Objectives </vt:lpstr>
      <vt:lpstr>PowerPoint Presentation</vt:lpstr>
      <vt:lpstr>Turbulence Modelling</vt:lpstr>
      <vt:lpstr>Viscosity-based Models</vt:lpstr>
      <vt:lpstr>Viscosity-based Models</vt:lpstr>
      <vt:lpstr>Large-Eddy Simulation-based Models</vt:lpstr>
      <vt:lpstr>Large-Eddy Simulation-based Models</vt:lpstr>
      <vt:lpstr>Large-Eddy Simulation-based Models</vt:lpstr>
      <vt:lpstr>Large-Eddy Simulation-based Models</vt:lpstr>
      <vt:lpstr>Lagrangian LES-based Models</vt:lpstr>
      <vt:lpstr>RANS-based k-ϵ Models</vt:lpstr>
      <vt:lpstr>LANS-based Models</vt:lpstr>
      <vt:lpstr>Miscellaneous Models</vt:lpstr>
      <vt:lpstr>Evaluation of Turbulence Models</vt:lpstr>
      <vt:lpstr>Benchmark Problems</vt:lpstr>
      <vt:lpstr>Post-Simulation Analysis</vt:lpstr>
      <vt:lpstr>Conclusion &amp; Future Work</vt:lpstr>
      <vt:lpstr>PowerPoint Presentation</vt:lpstr>
      <vt:lpstr>Blank Template Slides</vt:lpstr>
      <vt:lpstr>PowerPoint Presentation</vt:lpstr>
      <vt:lpstr>PowerPoint Presentation</vt:lpstr>
      <vt:lpstr>Filled Template Slides</vt:lpstr>
      <vt:lpstr>Project Motivation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T Prajwal Prathiksh</dc:creator>
  <cp:lastModifiedBy>K T Prajwal Prathiksh</cp:lastModifiedBy>
  <cp:revision>14</cp:revision>
  <dcterms:created xsi:type="dcterms:W3CDTF">2022-10-24T08:21:15Z</dcterms:created>
  <dcterms:modified xsi:type="dcterms:W3CDTF">2022-10-24T21:42:14Z</dcterms:modified>
</cp:coreProperties>
</file>