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8" r:id="rId2"/>
    <p:sldId id="284" r:id="rId3"/>
    <p:sldId id="287" r:id="rId4"/>
    <p:sldId id="304" r:id="rId5"/>
    <p:sldId id="290" r:id="rId6"/>
    <p:sldId id="305" r:id="rId7"/>
    <p:sldId id="291" r:id="rId8"/>
    <p:sldId id="289" r:id="rId9"/>
    <p:sldId id="306" r:id="rId10"/>
    <p:sldId id="294" r:id="rId11"/>
    <p:sldId id="295" r:id="rId12"/>
    <p:sldId id="297" r:id="rId13"/>
    <p:sldId id="296" r:id="rId14"/>
    <p:sldId id="298" r:id="rId15"/>
    <p:sldId id="292" r:id="rId16"/>
    <p:sldId id="308" r:id="rId17"/>
    <p:sldId id="300" r:id="rId18"/>
    <p:sldId id="301" r:id="rId19"/>
    <p:sldId id="302" r:id="rId20"/>
    <p:sldId id="282" r:id="rId21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>
        <p:scale>
          <a:sx n="150" d="100"/>
          <a:sy n="150" d="100"/>
        </p:scale>
        <p:origin x="-4070" y="-1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E759-8004-4B62-9596-9DD63BE678B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5A7AAF-9BA0-4BFD-B26B-B3CC49E6B79C}">
      <dgm:prSet phldrT="[Text]" custT="1"/>
      <dgm:spPr/>
      <dgm:t>
        <a:bodyPr/>
        <a:lstStyle/>
        <a:p>
          <a:r>
            <a:rPr lang="en-IN" sz="1750" dirty="0">
              <a:latin typeface="Proxima Nova"/>
            </a:rPr>
            <a:t>Turbulence Models</a:t>
          </a:r>
        </a:p>
      </dgm:t>
    </dgm:pt>
    <dgm:pt modelId="{8B0BDE9B-7CD0-4980-B560-C4B337331A7C}" type="parTrans" cxnId="{C5D33944-81C2-49D5-A515-6F056E38AFC0}">
      <dgm:prSet/>
      <dgm:spPr/>
      <dgm:t>
        <a:bodyPr/>
        <a:lstStyle/>
        <a:p>
          <a:endParaRPr lang="en-IN"/>
        </a:p>
      </dgm:t>
    </dgm:pt>
    <dgm:pt modelId="{46779A56-980C-4830-92D9-5DEE9D8D01BD}" type="sibTrans" cxnId="{C5D33944-81C2-49D5-A515-6F056E38AFC0}">
      <dgm:prSet/>
      <dgm:spPr/>
      <dgm:t>
        <a:bodyPr/>
        <a:lstStyle/>
        <a:p>
          <a:endParaRPr lang="en-IN"/>
        </a:p>
      </dgm:t>
    </dgm:pt>
    <dgm:pt modelId="{1D90B20A-CF87-40C9-9B57-C4714390689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Viscosity</a:t>
          </a:r>
        </a:p>
      </dgm:t>
    </dgm:pt>
    <dgm:pt modelId="{A0468C0B-16A2-42A5-9E92-D29ADBE35E62}" type="parTrans" cxnId="{543DC73D-AD8A-4D59-B953-4D40C22CADD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D2E61ABE-2472-4390-90AA-A921336DBEBA}" type="sibTrans" cxnId="{543DC73D-AD8A-4D59-B953-4D40C22CADD9}">
      <dgm:prSet/>
      <dgm:spPr/>
      <dgm:t>
        <a:bodyPr/>
        <a:lstStyle/>
        <a:p>
          <a:endParaRPr lang="en-IN"/>
        </a:p>
      </dgm:t>
    </dgm:pt>
    <dgm:pt modelId="{ABAE9ACD-0642-473C-A5F6-79449C479B0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LES</a:t>
          </a:r>
        </a:p>
      </dgm:t>
    </dgm:pt>
    <dgm:pt modelId="{47B90882-E34F-41DE-96F5-6676F0AE9633}" type="parTrans" cxnId="{1D2FC3E8-6184-4003-A8F0-3214C2A2608C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EAA9C2DF-A526-48D5-849A-19F3868FB285}" type="sibTrans" cxnId="{1D2FC3E8-6184-4003-A8F0-3214C2A2608C}">
      <dgm:prSet/>
      <dgm:spPr/>
      <dgm:t>
        <a:bodyPr/>
        <a:lstStyle/>
        <a:p>
          <a:endParaRPr lang="en-IN"/>
        </a:p>
      </dgm:t>
    </dgm:pt>
    <dgm:pt modelId="{B17E0DA2-7AD7-48A5-90DB-EB3DCE566DF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Lagrangian-LES</a:t>
          </a:r>
        </a:p>
      </dgm:t>
    </dgm:pt>
    <dgm:pt modelId="{1E25E818-ACC7-4144-8DDA-61BC86DB0986}" type="parTrans" cxnId="{451F8F91-A858-4C87-942A-9A6936EC8E5F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ECF0A868-4BD2-427C-8B87-7678C004AF79}" type="sibTrans" cxnId="{451F8F91-A858-4C87-942A-9A6936EC8E5F}">
      <dgm:prSet/>
      <dgm:spPr/>
      <dgm:t>
        <a:bodyPr/>
        <a:lstStyle/>
        <a:p>
          <a:endParaRPr lang="en-IN"/>
        </a:p>
      </dgm:t>
    </dgm:pt>
    <dgm:pt modelId="{AAA475BB-0DA1-4ACF-A43F-B145F4387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RANS</a:t>
          </a:r>
        </a:p>
      </dgm:t>
    </dgm:pt>
    <dgm:pt modelId="{44732EEE-8951-4B41-BB72-6F8D14A5E99A}" type="parTrans" cxnId="{F50E5A2A-3C28-403A-8F38-25D33A30C3C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07DFEEF4-EE1F-474E-8125-876BF5A1D549}" type="sibTrans" cxnId="{F50E5A2A-3C28-403A-8F38-25D33A30C3CE}">
      <dgm:prSet/>
      <dgm:spPr/>
      <dgm:t>
        <a:bodyPr/>
        <a:lstStyle/>
        <a:p>
          <a:endParaRPr lang="en-IN"/>
        </a:p>
      </dgm:t>
    </dgm:pt>
    <dgm:pt modelId="{B2E0FC4F-8F86-4097-99B1-2B306DBF6E0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LANS</a:t>
          </a:r>
        </a:p>
      </dgm:t>
    </dgm:pt>
    <dgm:pt modelId="{5A263D22-6844-4D37-8BD1-88A39A41AA04}" type="parTrans" cxnId="{CB3866CF-7B67-4A42-85ED-C51116834857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5BF04077-E557-4173-AE8A-91FB64F5FBC8}" type="sibTrans" cxnId="{CB3866CF-7B67-4A42-85ED-C51116834857}">
      <dgm:prSet/>
      <dgm:spPr/>
      <dgm:t>
        <a:bodyPr/>
        <a:lstStyle/>
        <a:p>
          <a:endParaRPr lang="en-IN"/>
        </a:p>
      </dgm:t>
    </dgm:pt>
    <dgm:pt modelId="{A4B059C4-B87F-4E8C-8205-C51406468EC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Artificial </a:t>
          </a:r>
        </a:p>
      </dgm:t>
    </dgm:pt>
    <dgm:pt modelId="{89F5D055-B54E-4AA3-9D64-B1B1D0DEF28C}" type="parTrans" cxnId="{82FB8BC3-2237-4695-ADB6-0FD7F3F83A8A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BBDA20BE-5A42-40F5-825B-FA229A0DE7C5}" type="sibTrans" cxnId="{82FB8BC3-2237-4695-ADB6-0FD7F3F83A8A}">
      <dgm:prSet/>
      <dgm:spPr/>
      <dgm:t>
        <a:bodyPr/>
        <a:lstStyle/>
        <a:p>
          <a:endParaRPr lang="en-IN"/>
        </a:p>
      </dgm:t>
    </dgm:pt>
    <dgm:pt modelId="{B21EFC55-A8C2-4D38-AEDB-DDECAC5B057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Stochastic</a:t>
          </a:r>
        </a:p>
      </dgm:t>
    </dgm:pt>
    <dgm:pt modelId="{2D12823B-18FC-4C13-8B16-11024DE4F07B}" type="parTrans" cxnId="{58E80E8B-603D-4689-9DA7-4A5A2BE746CF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F6B7E6A7-3EE6-4DC8-BF7C-9BBEBE6AE798}" type="sibTrans" cxnId="{58E80E8B-603D-4689-9DA7-4A5A2BE746CF}">
      <dgm:prSet/>
      <dgm:spPr/>
      <dgm:t>
        <a:bodyPr/>
        <a:lstStyle/>
        <a:p>
          <a:endParaRPr lang="en-IN"/>
        </a:p>
      </dgm:t>
    </dgm:pt>
    <dgm:pt modelId="{54D06123-BBA6-46E2-BCE0-A3A07A01F5E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Implicit P-Poisson</a:t>
          </a:r>
        </a:p>
      </dgm:t>
    </dgm:pt>
    <dgm:pt modelId="{03D4220D-07FF-4AAA-8C63-8FE03B425311}" type="parTrans" cxnId="{B05DDBFC-EF0D-4C5D-BBFD-C4E68DBC3820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97C21C54-8E2E-42E9-AD59-C664FA400C46}" type="sibTrans" cxnId="{B05DDBFC-EF0D-4C5D-BBFD-C4E68DBC3820}">
      <dgm:prSet/>
      <dgm:spPr/>
      <dgm:t>
        <a:bodyPr/>
        <a:lstStyle/>
        <a:p>
          <a:endParaRPr lang="en-IN"/>
        </a:p>
      </dgm:t>
    </dgm:pt>
    <dgm:pt modelId="{7678D4D3-3481-4781-97D5-8EDC78DFB51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>
              <a:latin typeface="Proxima Nova"/>
            </a:rPr>
            <a:t>Explicit P-EOS</a:t>
          </a:r>
        </a:p>
      </dgm:t>
    </dgm:pt>
    <dgm:pt modelId="{16FFCE90-49E3-408A-8F04-44ADE8752353}" type="parTrans" cxnId="{9CEEDBF5-ECE2-416F-806B-D90C6CA8795B}">
      <dgm:prSet/>
      <dgm:spPr/>
      <dgm:t>
        <a:bodyPr/>
        <a:lstStyle/>
        <a:p>
          <a:endParaRPr lang="en-IN" sz="1750">
            <a:latin typeface="Proxima Nova"/>
          </a:endParaRPr>
        </a:p>
      </dgm:t>
    </dgm:pt>
    <dgm:pt modelId="{62E0122E-6EC7-4130-A2B6-32A1731780CE}" type="sibTrans" cxnId="{9CEEDBF5-ECE2-416F-806B-D90C6CA8795B}">
      <dgm:prSet/>
      <dgm:spPr/>
      <dgm:t>
        <a:bodyPr/>
        <a:lstStyle/>
        <a:p>
          <a:endParaRPr lang="en-IN"/>
        </a:p>
      </dgm:t>
    </dgm:pt>
    <dgm:pt modelId="{CD83DD86-832D-4405-9B73-95CDD8649037}" type="pres">
      <dgm:prSet presAssocID="{56F2E759-8004-4B62-9596-9DD63BE67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DDD9-3152-40A3-A00E-3F8ACA4D2FE0}" type="pres">
      <dgm:prSet presAssocID="{705A7AAF-9BA0-4BFD-B26B-B3CC49E6B79C}" presName="hierRoot1" presStyleCnt="0">
        <dgm:presLayoutVars>
          <dgm:hierBranch/>
        </dgm:presLayoutVars>
      </dgm:prSet>
      <dgm:spPr/>
    </dgm:pt>
    <dgm:pt modelId="{3B80EE45-AA1F-4156-9C41-627B0F7496D3}" type="pres">
      <dgm:prSet presAssocID="{705A7AAF-9BA0-4BFD-B26B-B3CC49E6B79C}" presName="rootComposite1" presStyleCnt="0"/>
      <dgm:spPr/>
    </dgm:pt>
    <dgm:pt modelId="{917A6EE7-9829-419F-9B7F-5293FA76D2A4}" type="pres">
      <dgm:prSet presAssocID="{705A7AAF-9BA0-4BFD-B26B-B3CC49E6B79C}" presName="rootText1" presStyleLbl="node0" presStyleIdx="0" presStyleCnt="1" custScaleX="95206" custScaleY="248503">
        <dgm:presLayoutVars>
          <dgm:chPref val="3"/>
        </dgm:presLayoutVars>
      </dgm:prSet>
      <dgm:spPr/>
    </dgm:pt>
    <dgm:pt modelId="{8144FCFE-D16F-4B75-9A19-F3D95312E5A7}" type="pres">
      <dgm:prSet presAssocID="{705A7AAF-9BA0-4BFD-B26B-B3CC49E6B79C}" presName="rootConnector1" presStyleLbl="node1" presStyleIdx="0" presStyleCnt="0"/>
      <dgm:spPr/>
    </dgm:pt>
    <dgm:pt modelId="{9E36E990-3771-4B9A-A6DD-4F6AAB088393}" type="pres">
      <dgm:prSet presAssocID="{705A7AAF-9BA0-4BFD-B26B-B3CC49E6B79C}" presName="hierChild2" presStyleCnt="0"/>
      <dgm:spPr/>
    </dgm:pt>
    <dgm:pt modelId="{B69A1826-AB8B-474B-9370-C1D63D1FBF68}" type="pres">
      <dgm:prSet presAssocID="{A0468C0B-16A2-42A5-9E92-D29ADBE35E62}" presName="Name64" presStyleLbl="parChTrans1D2" presStyleIdx="0" presStyleCnt="5"/>
      <dgm:spPr/>
    </dgm:pt>
    <dgm:pt modelId="{FE3953C6-0F5F-4218-B26A-B1712EEC3924}" type="pres">
      <dgm:prSet presAssocID="{1D90B20A-CF87-40C9-9B57-C47143906898}" presName="hierRoot2" presStyleCnt="0">
        <dgm:presLayoutVars>
          <dgm:hierBranch/>
        </dgm:presLayoutVars>
      </dgm:prSet>
      <dgm:spPr/>
    </dgm:pt>
    <dgm:pt modelId="{A3BB24FC-5840-4A49-B899-FC0A67C380E0}" type="pres">
      <dgm:prSet presAssocID="{1D90B20A-CF87-40C9-9B57-C47143906898}" presName="rootComposite" presStyleCnt="0"/>
      <dgm:spPr/>
    </dgm:pt>
    <dgm:pt modelId="{1C7FDAB9-480E-4C21-9CEE-F77475D67B5F}" type="pres">
      <dgm:prSet presAssocID="{1D90B20A-CF87-40C9-9B57-C47143906898}" presName="rootText" presStyleLbl="node2" presStyleIdx="0" presStyleCnt="5" custScaleX="135155">
        <dgm:presLayoutVars>
          <dgm:chPref val="3"/>
        </dgm:presLayoutVars>
      </dgm:prSet>
      <dgm:spPr/>
    </dgm:pt>
    <dgm:pt modelId="{CFB9AC66-C2E4-42BE-AC9B-71F5D3B88691}" type="pres">
      <dgm:prSet presAssocID="{1D90B20A-CF87-40C9-9B57-C47143906898}" presName="rootConnector" presStyleLbl="node2" presStyleIdx="0" presStyleCnt="5"/>
      <dgm:spPr/>
    </dgm:pt>
    <dgm:pt modelId="{86FBA39F-00C4-4594-8EE4-0FD79DD8FAB5}" type="pres">
      <dgm:prSet presAssocID="{1D90B20A-CF87-40C9-9B57-C47143906898}" presName="hierChild4" presStyleCnt="0"/>
      <dgm:spPr/>
    </dgm:pt>
    <dgm:pt modelId="{797DB53D-32C7-4DA0-9900-D4456F4261DB}" type="pres">
      <dgm:prSet presAssocID="{89F5D055-B54E-4AA3-9D64-B1B1D0DEF28C}" presName="Name64" presStyleLbl="parChTrans1D3" presStyleIdx="0" presStyleCnt="4"/>
      <dgm:spPr/>
    </dgm:pt>
    <dgm:pt modelId="{30B6FFDC-F005-4670-93E5-0E43A6EF1509}" type="pres">
      <dgm:prSet presAssocID="{A4B059C4-B87F-4E8C-8205-C51406468EC9}" presName="hierRoot2" presStyleCnt="0">
        <dgm:presLayoutVars>
          <dgm:hierBranch/>
        </dgm:presLayoutVars>
      </dgm:prSet>
      <dgm:spPr/>
    </dgm:pt>
    <dgm:pt modelId="{13973098-4F48-498B-82EF-634F9C0116CA}" type="pres">
      <dgm:prSet presAssocID="{A4B059C4-B87F-4E8C-8205-C51406468EC9}" presName="rootComposite" presStyleCnt="0"/>
      <dgm:spPr/>
    </dgm:pt>
    <dgm:pt modelId="{0CC3BDCA-DCEA-437D-917F-F3111331D32D}" type="pres">
      <dgm:prSet presAssocID="{A4B059C4-B87F-4E8C-8205-C51406468EC9}" presName="rootText" presStyleLbl="node3" presStyleIdx="0" presStyleCnt="4" custScaleX="138304">
        <dgm:presLayoutVars>
          <dgm:chPref val="3"/>
        </dgm:presLayoutVars>
      </dgm:prSet>
      <dgm:spPr/>
    </dgm:pt>
    <dgm:pt modelId="{B254F22F-0A90-466C-A272-9646832FC609}" type="pres">
      <dgm:prSet presAssocID="{A4B059C4-B87F-4E8C-8205-C51406468EC9}" presName="rootConnector" presStyleLbl="node3" presStyleIdx="0" presStyleCnt="4"/>
      <dgm:spPr/>
    </dgm:pt>
    <dgm:pt modelId="{23577D41-F00F-4B52-882C-BA6753916110}" type="pres">
      <dgm:prSet presAssocID="{A4B059C4-B87F-4E8C-8205-C51406468EC9}" presName="hierChild4" presStyleCnt="0"/>
      <dgm:spPr/>
    </dgm:pt>
    <dgm:pt modelId="{901064FA-A9EB-4287-957A-C16D346CA12B}" type="pres">
      <dgm:prSet presAssocID="{A4B059C4-B87F-4E8C-8205-C51406468EC9}" presName="hierChild5" presStyleCnt="0"/>
      <dgm:spPr/>
    </dgm:pt>
    <dgm:pt modelId="{909ABB21-056B-4D9F-8348-1E34CBFD887B}" type="pres">
      <dgm:prSet presAssocID="{2D12823B-18FC-4C13-8B16-11024DE4F07B}" presName="Name64" presStyleLbl="parChTrans1D3" presStyleIdx="1" presStyleCnt="4"/>
      <dgm:spPr/>
    </dgm:pt>
    <dgm:pt modelId="{A483F36C-77E0-4A06-83CB-3D4CDEA9260C}" type="pres">
      <dgm:prSet presAssocID="{B21EFC55-A8C2-4D38-AEDB-DDECAC5B057C}" presName="hierRoot2" presStyleCnt="0">
        <dgm:presLayoutVars>
          <dgm:hierBranch/>
        </dgm:presLayoutVars>
      </dgm:prSet>
      <dgm:spPr/>
    </dgm:pt>
    <dgm:pt modelId="{E3714974-AF4B-40E0-93D3-2D1E91DAE020}" type="pres">
      <dgm:prSet presAssocID="{B21EFC55-A8C2-4D38-AEDB-DDECAC5B057C}" presName="rootComposite" presStyleCnt="0"/>
      <dgm:spPr/>
    </dgm:pt>
    <dgm:pt modelId="{B43F36F5-9C6D-4646-B516-A86181E2170E}" type="pres">
      <dgm:prSet presAssocID="{B21EFC55-A8C2-4D38-AEDB-DDECAC5B057C}" presName="rootText" presStyleLbl="node3" presStyleIdx="1" presStyleCnt="4" custScaleX="138304">
        <dgm:presLayoutVars>
          <dgm:chPref val="3"/>
        </dgm:presLayoutVars>
      </dgm:prSet>
      <dgm:spPr/>
    </dgm:pt>
    <dgm:pt modelId="{0A6418A1-189D-4AFD-A298-A7D2B0EDC34D}" type="pres">
      <dgm:prSet presAssocID="{B21EFC55-A8C2-4D38-AEDB-DDECAC5B057C}" presName="rootConnector" presStyleLbl="node3" presStyleIdx="1" presStyleCnt="4"/>
      <dgm:spPr/>
    </dgm:pt>
    <dgm:pt modelId="{5613820A-AC39-4048-8329-6C4B809F8E68}" type="pres">
      <dgm:prSet presAssocID="{B21EFC55-A8C2-4D38-AEDB-DDECAC5B057C}" presName="hierChild4" presStyleCnt="0"/>
      <dgm:spPr/>
    </dgm:pt>
    <dgm:pt modelId="{4E1306FA-307E-46DC-B92F-080FADA0D922}" type="pres">
      <dgm:prSet presAssocID="{B21EFC55-A8C2-4D38-AEDB-DDECAC5B057C}" presName="hierChild5" presStyleCnt="0"/>
      <dgm:spPr/>
    </dgm:pt>
    <dgm:pt modelId="{597E750D-D2B9-4818-A549-3A1B2066BDE3}" type="pres">
      <dgm:prSet presAssocID="{1D90B20A-CF87-40C9-9B57-C47143906898}" presName="hierChild5" presStyleCnt="0"/>
      <dgm:spPr/>
    </dgm:pt>
    <dgm:pt modelId="{6FE4442A-205D-4882-A7E1-84BAB4D663E6}" type="pres">
      <dgm:prSet presAssocID="{47B90882-E34F-41DE-96F5-6676F0AE9633}" presName="Name64" presStyleLbl="parChTrans1D2" presStyleIdx="1" presStyleCnt="5"/>
      <dgm:spPr/>
    </dgm:pt>
    <dgm:pt modelId="{521FAE11-E3AC-42DC-AE78-BC5193B23157}" type="pres">
      <dgm:prSet presAssocID="{ABAE9ACD-0642-473C-A5F6-79449C479B07}" presName="hierRoot2" presStyleCnt="0">
        <dgm:presLayoutVars>
          <dgm:hierBranch/>
        </dgm:presLayoutVars>
      </dgm:prSet>
      <dgm:spPr/>
    </dgm:pt>
    <dgm:pt modelId="{1259E2D3-301D-4CDB-A5B9-A352D0F3E22B}" type="pres">
      <dgm:prSet presAssocID="{ABAE9ACD-0642-473C-A5F6-79449C479B07}" presName="rootComposite" presStyleCnt="0"/>
      <dgm:spPr/>
    </dgm:pt>
    <dgm:pt modelId="{6BFEA712-57BB-42FC-A0AC-3BD7D145259D}" type="pres">
      <dgm:prSet presAssocID="{ABAE9ACD-0642-473C-A5F6-79449C479B07}" presName="rootText" presStyleLbl="node2" presStyleIdx="1" presStyleCnt="5" custScaleX="135155">
        <dgm:presLayoutVars>
          <dgm:chPref val="3"/>
        </dgm:presLayoutVars>
      </dgm:prSet>
      <dgm:spPr/>
    </dgm:pt>
    <dgm:pt modelId="{2D939A1F-C6DD-468B-A181-2BBCFF2A11D1}" type="pres">
      <dgm:prSet presAssocID="{ABAE9ACD-0642-473C-A5F6-79449C479B07}" presName="rootConnector" presStyleLbl="node2" presStyleIdx="1" presStyleCnt="5"/>
      <dgm:spPr/>
    </dgm:pt>
    <dgm:pt modelId="{1E4BA81A-47F6-4CE8-894E-1F58C69036AA}" type="pres">
      <dgm:prSet presAssocID="{ABAE9ACD-0642-473C-A5F6-79449C479B07}" presName="hierChild4" presStyleCnt="0"/>
      <dgm:spPr/>
    </dgm:pt>
    <dgm:pt modelId="{4632A73F-05E2-4DEF-8987-902C3147852E}" type="pres">
      <dgm:prSet presAssocID="{03D4220D-07FF-4AAA-8C63-8FE03B425311}" presName="Name64" presStyleLbl="parChTrans1D3" presStyleIdx="2" presStyleCnt="4"/>
      <dgm:spPr/>
    </dgm:pt>
    <dgm:pt modelId="{27FBA0FF-05B9-426C-AB0E-569CBDB7DDAF}" type="pres">
      <dgm:prSet presAssocID="{54D06123-BBA6-46E2-BCE0-A3A07A01F5E4}" presName="hierRoot2" presStyleCnt="0">
        <dgm:presLayoutVars>
          <dgm:hierBranch/>
        </dgm:presLayoutVars>
      </dgm:prSet>
      <dgm:spPr/>
    </dgm:pt>
    <dgm:pt modelId="{DB708C18-23D1-49AA-807C-15B86B5E539F}" type="pres">
      <dgm:prSet presAssocID="{54D06123-BBA6-46E2-BCE0-A3A07A01F5E4}" presName="rootComposite" presStyleCnt="0"/>
      <dgm:spPr/>
    </dgm:pt>
    <dgm:pt modelId="{79E7A622-94A2-4F37-814A-F4254A645867}" type="pres">
      <dgm:prSet presAssocID="{54D06123-BBA6-46E2-BCE0-A3A07A01F5E4}" presName="rootText" presStyleLbl="node3" presStyleIdx="2" presStyleCnt="4" custScaleX="138304">
        <dgm:presLayoutVars>
          <dgm:chPref val="3"/>
        </dgm:presLayoutVars>
      </dgm:prSet>
      <dgm:spPr/>
    </dgm:pt>
    <dgm:pt modelId="{B5AEF2A9-062F-4932-BDBF-FFB35770F3E5}" type="pres">
      <dgm:prSet presAssocID="{54D06123-BBA6-46E2-BCE0-A3A07A01F5E4}" presName="rootConnector" presStyleLbl="node3" presStyleIdx="2" presStyleCnt="4"/>
      <dgm:spPr/>
    </dgm:pt>
    <dgm:pt modelId="{D6A50E82-6714-499E-8A93-838DA1781F2C}" type="pres">
      <dgm:prSet presAssocID="{54D06123-BBA6-46E2-BCE0-A3A07A01F5E4}" presName="hierChild4" presStyleCnt="0"/>
      <dgm:spPr/>
    </dgm:pt>
    <dgm:pt modelId="{C9FEC319-CC25-49AF-8546-37DB732DEDF7}" type="pres">
      <dgm:prSet presAssocID="{54D06123-BBA6-46E2-BCE0-A3A07A01F5E4}" presName="hierChild5" presStyleCnt="0"/>
      <dgm:spPr/>
    </dgm:pt>
    <dgm:pt modelId="{1F9E0327-11D7-4C99-BC69-AFB1A7F6A24E}" type="pres">
      <dgm:prSet presAssocID="{16FFCE90-49E3-408A-8F04-44ADE8752353}" presName="Name64" presStyleLbl="parChTrans1D3" presStyleIdx="3" presStyleCnt="4"/>
      <dgm:spPr/>
    </dgm:pt>
    <dgm:pt modelId="{96AC9338-77B5-438A-AD6B-BD22C85CB540}" type="pres">
      <dgm:prSet presAssocID="{7678D4D3-3481-4781-97D5-8EDC78DFB510}" presName="hierRoot2" presStyleCnt="0">
        <dgm:presLayoutVars>
          <dgm:hierBranch/>
        </dgm:presLayoutVars>
      </dgm:prSet>
      <dgm:spPr/>
    </dgm:pt>
    <dgm:pt modelId="{7A8ABEF3-00D5-4592-B7E2-02DA66646564}" type="pres">
      <dgm:prSet presAssocID="{7678D4D3-3481-4781-97D5-8EDC78DFB510}" presName="rootComposite" presStyleCnt="0"/>
      <dgm:spPr/>
    </dgm:pt>
    <dgm:pt modelId="{FFCBE815-D628-4934-BECB-8C836B7A6017}" type="pres">
      <dgm:prSet presAssocID="{7678D4D3-3481-4781-97D5-8EDC78DFB510}" presName="rootText" presStyleLbl="node3" presStyleIdx="3" presStyleCnt="4" custScaleX="138304">
        <dgm:presLayoutVars>
          <dgm:chPref val="3"/>
        </dgm:presLayoutVars>
      </dgm:prSet>
      <dgm:spPr/>
    </dgm:pt>
    <dgm:pt modelId="{0F3A50FB-436D-49A2-9776-9CE5E30701EA}" type="pres">
      <dgm:prSet presAssocID="{7678D4D3-3481-4781-97D5-8EDC78DFB510}" presName="rootConnector" presStyleLbl="node3" presStyleIdx="3" presStyleCnt="4"/>
      <dgm:spPr/>
    </dgm:pt>
    <dgm:pt modelId="{7999849A-2191-4BE5-8459-304CBBCCBA98}" type="pres">
      <dgm:prSet presAssocID="{7678D4D3-3481-4781-97D5-8EDC78DFB510}" presName="hierChild4" presStyleCnt="0"/>
      <dgm:spPr/>
    </dgm:pt>
    <dgm:pt modelId="{6515DFBF-AC85-4FA6-8EB9-174E604EB070}" type="pres">
      <dgm:prSet presAssocID="{7678D4D3-3481-4781-97D5-8EDC78DFB510}" presName="hierChild5" presStyleCnt="0"/>
      <dgm:spPr/>
    </dgm:pt>
    <dgm:pt modelId="{661D4275-F346-4C73-9F4B-E836AC701022}" type="pres">
      <dgm:prSet presAssocID="{ABAE9ACD-0642-473C-A5F6-79449C479B07}" presName="hierChild5" presStyleCnt="0"/>
      <dgm:spPr/>
    </dgm:pt>
    <dgm:pt modelId="{DE95D286-C585-4C12-8E5B-E77FD804F6D2}" type="pres">
      <dgm:prSet presAssocID="{1E25E818-ACC7-4144-8DDA-61BC86DB0986}" presName="Name64" presStyleLbl="parChTrans1D2" presStyleIdx="2" presStyleCnt="5"/>
      <dgm:spPr/>
    </dgm:pt>
    <dgm:pt modelId="{0D34A365-2D96-4B88-A877-0BC1483AA65D}" type="pres">
      <dgm:prSet presAssocID="{B17E0DA2-7AD7-48A5-90DB-EB3DCE566DF0}" presName="hierRoot2" presStyleCnt="0">
        <dgm:presLayoutVars>
          <dgm:hierBranch/>
        </dgm:presLayoutVars>
      </dgm:prSet>
      <dgm:spPr/>
    </dgm:pt>
    <dgm:pt modelId="{F91C056B-477A-4702-9A5F-DB85A10DD019}" type="pres">
      <dgm:prSet presAssocID="{B17E0DA2-7AD7-48A5-90DB-EB3DCE566DF0}" presName="rootComposite" presStyleCnt="0"/>
      <dgm:spPr/>
    </dgm:pt>
    <dgm:pt modelId="{4E424A26-AE94-4D81-9357-296A7CB8A8DD}" type="pres">
      <dgm:prSet presAssocID="{B17E0DA2-7AD7-48A5-90DB-EB3DCE566DF0}" presName="rootText" presStyleLbl="node2" presStyleIdx="2" presStyleCnt="5" custScaleX="135155">
        <dgm:presLayoutVars>
          <dgm:chPref val="3"/>
        </dgm:presLayoutVars>
      </dgm:prSet>
      <dgm:spPr/>
    </dgm:pt>
    <dgm:pt modelId="{106BB756-FF47-4C0A-BD4F-63BB133E7E87}" type="pres">
      <dgm:prSet presAssocID="{B17E0DA2-7AD7-48A5-90DB-EB3DCE566DF0}" presName="rootConnector" presStyleLbl="node2" presStyleIdx="2" presStyleCnt="5"/>
      <dgm:spPr/>
    </dgm:pt>
    <dgm:pt modelId="{7DFE99DA-4093-4756-A47B-0A0CF2565C9F}" type="pres">
      <dgm:prSet presAssocID="{B17E0DA2-7AD7-48A5-90DB-EB3DCE566DF0}" presName="hierChild4" presStyleCnt="0"/>
      <dgm:spPr/>
    </dgm:pt>
    <dgm:pt modelId="{7AB298DF-478D-4E65-9B2A-51B4F73C0858}" type="pres">
      <dgm:prSet presAssocID="{B17E0DA2-7AD7-48A5-90DB-EB3DCE566DF0}" presName="hierChild5" presStyleCnt="0"/>
      <dgm:spPr/>
    </dgm:pt>
    <dgm:pt modelId="{E896FABC-9A5C-4238-A19E-80D7E0562EAD}" type="pres">
      <dgm:prSet presAssocID="{44732EEE-8951-4B41-BB72-6F8D14A5E99A}" presName="Name64" presStyleLbl="parChTrans1D2" presStyleIdx="3" presStyleCnt="5"/>
      <dgm:spPr/>
    </dgm:pt>
    <dgm:pt modelId="{9AAD0291-F094-4BD1-A22D-909A33E6EA5F}" type="pres">
      <dgm:prSet presAssocID="{AAA475BB-0DA1-4ACF-A43F-B145F4387A08}" presName="hierRoot2" presStyleCnt="0">
        <dgm:presLayoutVars>
          <dgm:hierBranch/>
        </dgm:presLayoutVars>
      </dgm:prSet>
      <dgm:spPr/>
    </dgm:pt>
    <dgm:pt modelId="{4CCAF595-21C4-42E4-B897-0780D1ED1513}" type="pres">
      <dgm:prSet presAssocID="{AAA475BB-0DA1-4ACF-A43F-B145F4387A08}" presName="rootComposite" presStyleCnt="0"/>
      <dgm:spPr/>
    </dgm:pt>
    <dgm:pt modelId="{79E579D6-E277-4E39-ACC1-7C47D7354F44}" type="pres">
      <dgm:prSet presAssocID="{AAA475BB-0DA1-4ACF-A43F-B145F4387A08}" presName="rootText" presStyleLbl="node2" presStyleIdx="3" presStyleCnt="5" custScaleX="135155">
        <dgm:presLayoutVars>
          <dgm:chPref val="3"/>
        </dgm:presLayoutVars>
      </dgm:prSet>
      <dgm:spPr/>
    </dgm:pt>
    <dgm:pt modelId="{7F6B9792-FEFC-4133-804A-4C56B4464658}" type="pres">
      <dgm:prSet presAssocID="{AAA475BB-0DA1-4ACF-A43F-B145F4387A08}" presName="rootConnector" presStyleLbl="node2" presStyleIdx="3" presStyleCnt="5"/>
      <dgm:spPr/>
    </dgm:pt>
    <dgm:pt modelId="{0EBCE108-69B2-4D7F-9CE2-6C24CA3B0C70}" type="pres">
      <dgm:prSet presAssocID="{AAA475BB-0DA1-4ACF-A43F-B145F4387A08}" presName="hierChild4" presStyleCnt="0"/>
      <dgm:spPr/>
    </dgm:pt>
    <dgm:pt modelId="{BD8D2ED5-2915-470B-B956-374DB8739E6D}" type="pres">
      <dgm:prSet presAssocID="{AAA475BB-0DA1-4ACF-A43F-B145F4387A08}" presName="hierChild5" presStyleCnt="0"/>
      <dgm:spPr/>
    </dgm:pt>
    <dgm:pt modelId="{BE111D7C-7187-4091-B028-92CAB69DD318}" type="pres">
      <dgm:prSet presAssocID="{5A263D22-6844-4D37-8BD1-88A39A41AA04}" presName="Name64" presStyleLbl="parChTrans1D2" presStyleIdx="4" presStyleCnt="5"/>
      <dgm:spPr/>
    </dgm:pt>
    <dgm:pt modelId="{3CF639BB-1B1C-460D-8333-69D6868CA84F}" type="pres">
      <dgm:prSet presAssocID="{B2E0FC4F-8F86-4097-99B1-2B306DBF6E06}" presName="hierRoot2" presStyleCnt="0">
        <dgm:presLayoutVars>
          <dgm:hierBranch/>
        </dgm:presLayoutVars>
      </dgm:prSet>
      <dgm:spPr/>
    </dgm:pt>
    <dgm:pt modelId="{9EFF1666-6F4D-4046-AD04-345FDF26AF9D}" type="pres">
      <dgm:prSet presAssocID="{B2E0FC4F-8F86-4097-99B1-2B306DBF6E06}" presName="rootComposite" presStyleCnt="0"/>
      <dgm:spPr/>
    </dgm:pt>
    <dgm:pt modelId="{2416EC97-F0F7-4977-AEBF-21DDEB41CF2D}" type="pres">
      <dgm:prSet presAssocID="{B2E0FC4F-8F86-4097-99B1-2B306DBF6E06}" presName="rootText" presStyleLbl="node2" presStyleIdx="4" presStyleCnt="5" custScaleX="135155">
        <dgm:presLayoutVars>
          <dgm:chPref val="3"/>
        </dgm:presLayoutVars>
      </dgm:prSet>
      <dgm:spPr/>
    </dgm:pt>
    <dgm:pt modelId="{8416EEE7-6B6F-47DE-A62D-890C78699445}" type="pres">
      <dgm:prSet presAssocID="{B2E0FC4F-8F86-4097-99B1-2B306DBF6E06}" presName="rootConnector" presStyleLbl="node2" presStyleIdx="4" presStyleCnt="5"/>
      <dgm:spPr/>
    </dgm:pt>
    <dgm:pt modelId="{DD7AA19B-5D2E-401C-96C4-137B32E0E768}" type="pres">
      <dgm:prSet presAssocID="{B2E0FC4F-8F86-4097-99B1-2B306DBF6E06}" presName="hierChild4" presStyleCnt="0"/>
      <dgm:spPr/>
    </dgm:pt>
    <dgm:pt modelId="{C28EACBA-12B2-4447-8C71-5200C49C1EF1}" type="pres">
      <dgm:prSet presAssocID="{B2E0FC4F-8F86-4097-99B1-2B306DBF6E06}" presName="hierChild5" presStyleCnt="0"/>
      <dgm:spPr/>
    </dgm:pt>
    <dgm:pt modelId="{7F8B6ADC-1CCC-43E6-B462-143F7B6B520E}" type="pres">
      <dgm:prSet presAssocID="{705A7AAF-9BA0-4BFD-B26B-B3CC49E6B79C}" presName="hierChild3" presStyleCnt="0"/>
      <dgm:spPr/>
    </dgm:pt>
  </dgm:ptLst>
  <dgm:cxnLst>
    <dgm:cxn modelId="{C310BF00-8937-4FA9-9954-970CE7A755E2}" type="presOf" srcId="{B2E0FC4F-8F86-4097-99B1-2B306DBF6E06}" destId="{2416EC97-F0F7-4977-AEBF-21DDEB41CF2D}" srcOrd="0" destOrd="0" presId="urn:microsoft.com/office/officeart/2009/3/layout/HorizontalOrganizationChart"/>
    <dgm:cxn modelId="{88FAEF00-A1B6-4E6C-BCFE-A0B1730F8C2C}" type="presOf" srcId="{2D12823B-18FC-4C13-8B16-11024DE4F07B}" destId="{909ABB21-056B-4D9F-8348-1E34CBFD887B}" srcOrd="0" destOrd="0" presId="urn:microsoft.com/office/officeart/2009/3/layout/HorizontalOrganizationChart"/>
    <dgm:cxn modelId="{D5A4DB03-07D0-4356-AE26-85B35A1E2454}" type="presOf" srcId="{ABAE9ACD-0642-473C-A5F6-79449C479B07}" destId="{6BFEA712-57BB-42FC-A0AC-3BD7D145259D}" srcOrd="0" destOrd="0" presId="urn:microsoft.com/office/officeart/2009/3/layout/HorizontalOrganizationChart"/>
    <dgm:cxn modelId="{525C642A-7229-4260-8C09-C1661E6A2CFB}" type="presOf" srcId="{A0468C0B-16A2-42A5-9E92-D29ADBE35E62}" destId="{B69A1826-AB8B-474B-9370-C1D63D1FBF68}" srcOrd="0" destOrd="0" presId="urn:microsoft.com/office/officeart/2009/3/layout/HorizontalOrganizationChart"/>
    <dgm:cxn modelId="{F50E5A2A-3C28-403A-8F38-25D33A30C3CE}" srcId="{705A7AAF-9BA0-4BFD-B26B-B3CC49E6B79C}" destId="{AAA475BB-0DA1-4ACF-A43F-B145F4387A08}" srcOrd="3" destOrd="0" parTransId="{44732EEE-8951-4B41-BB72-6F8D14A5E99A}" sibTransId="{07DFEEF4-EE1F-474E-8125-876BF5A1D549}"/>
    <dgm:cxn modelId="{543DC73D-AD8A-4D59-B953-4D40C22CADD9}" srcId="{705A7AAF-9BA0-4BFD-B26B-B3CC49E6B79C}" destId="{1D90B20A-CF87-40C9-9B57-C47143906898}" srcOrd="0" destOrd="0" parTransId="{A0468C0B-16A2-42A5-9E92-D29ADBE35E62}" sibTransId="{D2E61ABE-2472-4390-90AA-A921336DBEBA}"/>
    <dgm:cxn modelId="{26B3DC61-1989-4B58-B77A-F32DF1F5144C}" type="presOf" srcId="{44732EEE-8951-4B41-BB72-6F8D14A5E99A}" destId="{E896FABC-9A5C-4238-A19E-80D7E0562EAD}" srcOrd="0" destOrd="0" presId="urn:microsoft.com/office/officeart/2009/3/layout/HorizontalOrganizationChart"/>
    <dgm:cxn modelId="{63CDAC43-CDFD-4DEF-9B60-166F9D3F8604}" type="presOf" srcId="{B17E0DA2-7AD7-48A5-90DB-EB3DCE566DF0}" destId="{106BB756-FF47-4C0A-BD4F-63BB133E7E87}" srcOrd="1" destOrd="0" presId="urn:microsoft.com/office/officeart/2009/3/layout/HorizontalOrganizationChart"/>
    <dgm:cxn modelId="{C5D33944-81C2-49D5-A515-6F056E38AFC0}" srcId="{56F2E759-8004-4B62-9596-9DD63BE678B8}" destId="{705A7AAF-9BA0-4BFD-B26B-B3CC49E6B79C}" srcOrd="0" destOrd="0" parTransId="{8B0BDE9B-7CD0-4980-B560-C4B337331A7C}" sibTransId="{46779A56-980C-4830-92D9-5DEE9D8D01BD}"/>
    <dgm:cxn modelId="{8CBB8766-9A95-4C4A-A37A-5124D4AC52FC}" type="presOf" srcId="{7678D4D3-3481-4781-97D5-8EDC78DFB510}" destId="{FFCBE815-D628-4934-BECB-8C836B7A6017}" srcOrd="0" destOrd="0" presId="urn:microsoft.com/office/officeart/2009/3/layout/HorizontalOrganizationChart"/>
    <dgm:cxn modelId="{F31DBE4A-59EC-4AC2-A42B-209A7DA31677}" type="presOf" srcId="{705A7AAF-9BA0-4BFD-B26B-B3CC49E6B79C}" destId="{8144FCFE-D16F-4B75-9A19-F3D95312E5A7}" srcOrd="1" destOrd="0" presId="urn:microsoft.com/office/officeart/2009/3/layout/HorizontalOrganizationChart"/>
    <dgm:cxn modelId="{4A63724D-5DFB-4360-A341-8672AD163286}" type="presOf" srcId="{1E25E818-ACC7-4144-8DDA-61BC86DB0986}" destId="{DE95D286-C585-4C12-8E5B-E77FD804F6D2}" srcOrd="0" destOrd="0" presId="urn:microsoft.com/office/officeart/2009/3/layout/HorizontalOrganizationChart"/>
    <dgm:cxn modelId="{99593870-E1DD-49F2-9DA0-633A55574844}" type="presOf" srcId="{AAA475BB-0DA1-4ACF-A43F-B145F4387A08}" destId="{7F6B9792-FEFC-4133-804A-4C56B4464658}" srcOrd="1" destOrd="0" presId="urn:microsoft.com/office/officeart/2009/3/layout/HorizontalOrganizationChart"/>
    <dgm:cxn modelId="{58E80E8B-603D-4689-9DA7-4A5A2BE746CF}" srcId="{1D90B20A-CF87-40C9-9B57-C47143906898}" destId="{B21EFC55-A8C2-4D38-AEDB-DDECAC5B057C}" srcOrd="1" destOrd="0" parTransId="{2D12823B-18FC-4C13-8B16-11024DE4F07B}" sibTransId="{F6B7E6A7-3EE6-4DC8-BF7C-9BBEBE6AE798}"/>
    <dgm:cxn modelId="{CFF67691-44B2-4CF3-BEE4-6A9BFDEBAA57}" type="presOf" srcId="{89F5D055-B54E-4AA3-9D64-B1B1D0DEF28C}" destId="{797DB53D-32C7-4DA0-9900-D4456F4261DB}" srcOrd="0" destOrd="0" presId="urn:microsoft.com/office/officeart/2009/3/layout/HorizontalOrganizationChart"/>
    <dgm:cxn modelId="{451F8F91-A858-4C87-942A-9A6936EC8E5F}" srcId="{705A7AAF-9BA0-4BFD-B26B-B3CC49E6B79C}" destId="{B17E0DA2-7AD7-48A5-90DB-EB3DCE566DF0}" srcOrd="2" destOrd="0" parTransId="{1E25E818-ACC7-4144-8DDA-61BC86DB0986}" sibTransId="{ECF0A868-4BD2-427C-8B87-7678C004AF79}"/>
    <dgm:cxn modelId="{A8217695-4846-48FF-B6B3-935FE5CE4056}" type="presOf" srcId="{7678D4D3-3481-4781-97D5-8EDC78DFB510}" destId="{0F3A50FB-436D-49A2-9776-9CE5E30701EA}" srcOrd="1" destOrd="0" presId="urn:microsoft.com/office/officeart/2009/3/layout/HorizontalOrganizationChart"/>
    <dgm:cxn modelId="{F1F55896-3159-4394-A18A-DEB93443980C}" type="presOf" srcId="{1D90B20A-CF87-40C9-9B57-C47143906898}" destId="{CFB9AC66-C2E4-42BE-AC9B-71F5D3B88691}" srcOrd="1" destOrd="0" presId="urn:microsoft.com/office/officeart/2009/3/layout/HorizontalOrganizationChart"/>
    <dgm:cxn modelId="{7B3BEF9B-5F1C-4801-9F06-6798F0204D25}" type="presOf" srcId="{A4B059C4-B87F-4E8C-8205-C51406468EC9}" destId="{0CC3BDCA-DCEA-437D-917F-F3111331D32D}" srcOrd="0" destOrd="0" presId="urn:microsoft.com/office/officeart/2009/3/layout/HorizontalOrganizationChart"/>
    <dgm:cxn modelId="{00D3EFA2-4B26-4EE0-B8EA-919EFD1580D0}" type="presOf" srcId="{16FFCE90-49E3-408A-8F04-44ADE8752353}" destId="{1F9E0327-11D7-4C99-BC69-AFB1A7F6A24E}" srcOrd="0" destOrd="0" presId="urn:microsoft.com/office/officeart/2009/3/layout/HorizontalOrganizationChart"/>
    <dgm:cxn modelId="{E6FF1DAD-151C-4334-9B2F-2B4AEDE83B14}" type="presOf" srcId="{5A263D22-6844-4D37-8BD1-88A39A41AA04}" destId="{BE111D7C-7187-4091-B028-92CAB69DD318}" srcOrd="0" destOrd="0" presId="urn:microsoft.com/office/officeart/2009/3/layout/HorizontalOrganizationChart"/>
    <dgm:cxn modelId="{32CF73AD-674A-43E1-8696-768ACB578DA1}" type="presOf" srcId="{B21EFC55-A8C2-4D38-AEDB-DDECAC5B057C}" destId="{B43F36F5-9C6D-4646-B516-A86181E2170E}" srcOrd="0" destOrd="0" presId="urn:microsoft.com/office/officeart/2009/3/layout/HorizontalOrganizationChart"/>
    <dgm:cxn modelId="{8AF8B3B1-F433-4D99-8222-E06158641275}" type="presOf" srcId="{ABAE9ACD-0642-473C-A5F6-79449C479B07}" destId="{2D939A1F-C6DD-468B-A181-2BBCFF2A11D1}" srcOrd="1" destOrd="0" presId="urn:microsoft.com/office/officeart/2009/3/layout/HorizontalOrganizationChart"/>
    <dgm:cxn modelId="{5D0C38B4-9141-4A4A-B152-A9414101DB8F}" type="presOf" srcId="{705A7AAF-9BA0-4BFD-B26B-B3CC49E6B79C}" destId="{917A6EE7-9829-419F-9B7F-5293FA76D2A4}" srcOrd="0" destOrd="0" presId="urn:microsoft.com/office/officeart/2009/3/layout/HorizontalOrganizationChart"/>
    <dgm:cxn modelId="{2BB180B6-0524-4135-AAB9-1C16AB24EC1F}" type="presOf" srcId="{B21EFC55-A8C2-4D38-AEDB-DDECAC5B057C}" destId="{0A6418A1-189D-4AFD-A298-A7D2B0EDC34D}" srcOrd="1" destOrd="0" presId="urn:microsoft.com/office/officeart/2009/3/layout/HorizontalOrganizationChart"/>
    <dgm:cxn modelId="{7985A0B6-8BEA-48F2-9DE6-499052B5526D}" type="presOf" srcId="{03D4220D-07FF-4AAA-8C63-8FE03B425311}" destId="{4632A73F-05E2-4DEF-8987-902C3147852E}" srcOrd="0" destOrd="0" presId="urn:microsoft.com/office/officeart/2009/3/layout/HorizontalOrganizationChart"/>
    <dgm:cxn modelId="{439621BA-6924-492A-8412-4357EF1340A5}" type="presOf" srcId="{56F2E759-8004-4B62-9596-9DD63BE678B8}" destId="{CD83DD86-832D-4405-9B73-95CDD8649037}" srcOrd="0" destOrd="0" presId="urn:microsoft.com/office/officeart/2009/3/layout/HorizontalOrganizationChart"/>
    <dgm:cxn modelId="{5C610FBE-A571-456A-8172-D6586F9DE055}" type="presOf" srcId="{54D06123-BBA6-46E2-BCE0-A3A07A01F5E4}" destId="{B5AEF2A9-062F-4932-BDBF-FFB35770F3E5}" srcOrd="1" destOrd="0" presId="urn:microsoft.com/office/officeart/2009/3/layout/HorizontalOrganizationChart"/>
    <dgm:cxn modelId="{82FB8BC3-2237-4695-ADB6-0FD7F3F83A8A}" srcId="{1D90B20A-CF87-40C9-9B57-C47143906898}" destId="{A4B059C4-B87F-4E8C-8205-C51406468EC9}" srcOrd="0" destOrd="0" parTransId="{89F5D055-B54E-4AA3-9D64-B1B1D0DEF28C}" sibTransId="{BBDA20BE-5A42-40F5-825B-FA229A0DE7C5}"/>
    <dgm:cxn modelId="{81E1F2CB-A058-4C96-B828-0C80B38C74AB}" type="presOf" srcId="{B2E0FC4F-8F86-4097-99B1-2B306DBF6E06}" destId="{8416EEE7-6B6F-47DE-A62D-890C78699445}" srcOrd="1" destOrd="0" presId="urn:microsoft.com/office/officeart/2009/3/layout/HorizontalOrganizationChart"/>
    <dgm:cxn modelId="{BA7CE4CC-6064-473A-8C1A-1AF4B8FA2416}" type="presOf" srcId="{AAA475BB-0DA1-4ACF-A43F-B145F4387A08}" destId="{79E579D6-E277-4E39-ACC1-7C47D7354F44}" srcOrd="0" destOrd="0" presId="urn:microsoft.com/office/officeart/2009/3/layout/HorizontalOrganizationChart"/>
    <dgm:cxn modelId="{CB3866CF-7B67-4A42-85ED-C51116834857}" srcId="{705A7AAF-9BA0-4BFD-B26B-B3CC49E6B79C}" destId="{B2E0FC4F-8F86-4097-99B1-2B306DBF6E06}" srcOrd="4" destOrd="0" parTransId="{5A263D22-6844-4D37-8BD1-88A39A41AA04}" sibTransId="{5BF04077-E557-4173-AE8A-91FB64F5FBC8}"/>
    <dgm:cxn modelId="{BD0805DA-C87C-48C2-9A29-65C5E3076C38}" type="presOf" srcId="{1D90B20A-CF87-40C9-9B57-C47143906898}" destId="{1C7FDAB9-480E-4C21-9CEE-F77475D67B5F}" srcOrd="0" destOrd="0" presId="urn:microsoft.com/office/officeart/2009/3/layout/HorizontalOrganizationChart"/>
    <dgm:cxn modelId="{0BFD08E5-A2B4-4B9F-A40F-52B9CD5692A7}" type="presOf" srcId="{54D06123-BBA6-46E2-BCE0-A3A07A01F5E4}" destId="{79E7A622-94A2-4F37-814A-F4254A645867}" srcOrd="0" destOrd="0" presId="urn:microsoft.com/office/officeart/2009/3/layout/HorizontalOrganizationChart"/>
    <dgm:cxn modelId="{1D2FC3E8-6184-4003-A8F0-3214C2A2608C}" srcId="{705A7AAF-9BA0-4BFD-B26B-B3CC49E6B79C}" destId="{ABAE9ACD-0642-473C-A5F6-79449C479B07}" srcOrd="1" destOrd="0" parTransId="{47B90882-E34F-41DE-96F5-6676F0AE9633}" sibTransId="{EAA9C2DF-A526-48D5-849A-19F3868FB285}"/>
    <dgm:cxn modelId="{9CEEDBF5-ECE2-416F-806B-D90C6CA8795B}" srcId="{ABAE9ACD-0642-473C-A5F6-79449C479B07}" destId="{7678D4D3-3481-4781-97D5-8EDC78DFB510}" srcOrd="1" destOrd="0" parTransId="{16FFCE90-49E3-408A-8F04-44ADE8752353}" sibTransId="{62E0122E-6EC7-4130-A2B6-32A1731780CE}"/>
    <dgm:cxn modelId="{9B4C90F8-79B1-40B7-A30D-4E511719B67D}" type="presOf" srcId="{B17E0DA2-7AD7-48A5-90DB-EB3DCE566DF0}" destId="{4E424A26-AE94-4D81-9357-296A7CB8A8DD}" srcOrd="0" destOrd="0" presId="urn:microsoft.com/office/officeart/2009/3/layout/HorizontalOrganizationChart"/>
    <dgm:cxn modelId="{E292F1F9-6B24-470D-BF1D-36B4CEF409ED}" type="presOf" srcId="{47B90882-E34F-41DE-96F5-6676F0AE9633}" destId="{6FE4442A-205D-4882-A7E1-84BAB4D663E6}" srcOrd="0" destOrd="0" presId="urn:microsoft.com/office/officeart/2009/3/layout/HorizontalOrganizationChart"/>
    <dgm:cxn modelId="{B05DDBFC-EF0D-4C5D-BBFD-C4E68DBC3820}" srcId="{ABAE9ACD-0642-473C-A5F6-79449C479B07}" destId="{54D06123-BBA6-46E2-BCE0-A3A07A01F5E4}" srcOrd="0" destOrd="0" parTransId="{03D4220D-07FF-4AAA-8C63-8FE03B425311}" sibTransId="{97C21C54-8E2E-42E9-AD59-C664FA400C46}"/>
    <dgm:cxn modelId="{5B71AAFE-3923-4C3A-9E67-E537EF8CF1C8}" type="presOf" srcId="{A4B059C4-B87F-4E8C-8205-C51406468EC9}" destId="{B254F22F-0A90-466C-A272-9646832FC609}" srcOrd="1" destOrd="0" presId="urn:microsoft.com/office/officeart/2009/3/layout/HorizontalOrganizationChart"/>
    <dgm:cxn modelId="{AAEED369-7BE7-4660-B45A-9C5E77E91C31}" type="presParOf" srcId="{CD83DD86-832D-4405-9B73-95CDD8649037}" destId="{381EDDD9-3152-40A3-A00E-3F8ACA4D2FE0}" srcOrd="0" destOrd="0" presId="urn:microsoft.com/office/officeart/2009/3/layout/HorizontalOrganizationChart"/>
    <dgm:cxn modelId="{E790481C-6803-4905-926C-36DA85B28073}" type="presParOf" srcId="{381EDDD9-3152-40A3-A00E-3F8ACA4D2FE0}" destId="{3B80EE45-AA1F-4156-9C41-627B0F7496D3}" srcOrd="0" destOrd="0" presId="urn:microsoft.com/office/officeart/2009/3/layout/HorizontalOrganizationChart"/>
    <dgm:cxn modelId="{13B9408C-4726-4398-A1BB-2D4FF837E23E}" type="presParOf" srcId="{3B80EE45-AA1F-4156-9C41-627B0F7496D3}" destId="{917A6EE7-9829-419F-9B7F-5293FA76D2A4}" srcOrd="0" destOrd="0" presId="urn:microsoft.com/office/officeart/2009/3/layout/HorizontalOrganizationChart"/>
    <dgm:cxn modelId="{363D03EE-32D7-4D3B-A19F-74735DBB3923}" type="presParOf" srcId="{3B80EE45-AA1F-4156-9C41-627B0F7496D3}" destId="{8144FCFE-D16F-4B75-9A19-F3D95312E5A7}" srcOrd="1" destOrd="0" presId="urn:microsoft.com/office/officeart/2009/3/layout/HorizontalOrganizationChart"/>
    <dgm:cxn modelId="{3876D1DC-A30F-42BF-AF37-5DA6A057384F}" type="presParOf" srcId="{381EDDD9-3152-40A3-A00E-3F8ACA4D2FE0}" destId="{9E36E990-3771-4B9A-A6DD-4F6AAB088393}" srcOrd="1" destOrd="0" presId="urn:microsoft.com/office/officeart/2009/3/layout/HorizontalOrganizationChart"/>
    <dgm:cxn modelId="{0AC9385E-9946-4F3A-85D1-B4562EC985BB}" type="presParOf" srcId="{9E36E990-3771-4B9A-A6DD-4F6AAB088393}" destId="{B69A1826-AB8B-474B-9370-C1D63D1FBF68}" srcOrd="0" destOrd="0" presId="urn:microsoft.com/office/officeart/2009/3/layout/HorizontalOrganizationChart"/>
    <dgm:cxn modelId="{96173144-0B8F-4FF8-87E3-390DEA5F6AE8}" type="presParOf" srcId="{9E36E990-3771-4B9A-A6DD-4F6AAB088393}" destId="{FE3953C6-0F5F-4218-B26A-B1712EEC3924}" srcOrd="1" destOrd="0" presId="urn:microsoft.com/office/officeart/2009/3/layout/HorizontalOrganizationChart"/>
    <dgm:cxn modelId="{FA37FC02-5C0C-445D-B614-22C620776103}" type="presParOf" srcId="{FE3953C6-0F5F-4218-B26A-B1712EEC3924}" destId="{A3BB24FC-5840-4A49-B899-FC0A67C380E0}" srcOrd="0" destOrd="0" presId="urn:microsoft.com/office/officeart/2009/3/layout/HorizontalOrganizationChart"/>
    <dgm:cxn modelId="{70B82E2C-2471-49F7-9ED7-15317330A1D9}" type="presParOf" srcId="{A3BB24FC-5840-4A49-B899-FC0A67C380E0}" destId="{1C7FDAB9-480E-4C21-9CEE-F77475D67B5F}" srcOrd="0" destOrd="0" presId="urn:microsoft.com/office/officeart/2009/3/layout/HorizontalOrganizationChart"/>
    <dgm:cxn modelId="{73AA6A72-98AB-445B-BF66-A6246CFAB9E0}" type="presParOf" srcId="{A3BB24FC-5840-4A49-B899-FC0A67C380E0}" destId="{CFB9AC66-C2E4-42BE-AC9B-71F5D3B88691}" srcOrd="1" destOrd="0" presId="urn:microsoft.com/office/officeart/2009/3/layout/HorizontalOrganizationChart"/>
    <dgm:cxn modelId="{37C91808-722C-47C8-98DE-EEB4B9CC3FCF}" type="presParOf" srcId="{FE3953C6-0F5F-4218-B26A-B1712EEC3924}" destId="{86FBA39F-00C4-4594-8EE4-0FD79DD8FAB5}" srcOrd="1" destOrd="0" presId="urn:microsoft.com/office/officeart/2009/3/layout/HorizontalOrganizationChart"/>
    <dgm:cxn modelId="{A467EA40-4560-417D-8AA9-95CDF17F538B}" type="presParOf" srcId="{86FBA39F-00C4-4594-8EE4-0FD79DD8FAB5}" destId="{797DB53D-32C7-4DA0-9900-D4456F4261DB}" srcOrd="0" destOrd="0" presId="urn:microsoft.com/office/officeart/2009/3/layout/HorizontalOrganizationChart"/>
    <dgm:cxn modelId="{2C751878-94F0-4BE6-A3C5-4B5410444958}" type="presParOf" srcId="{86FBA39F-00C4-4594-8EE4-0FD79DD8FAB5}" destId="{30B6FFDC-F005-4670-93E5-0E43A6EF1509}" srcOrd="1" destOrd="0" presId="urn:microsoft.com/office/officeart/2009/3/layout/HorizontalOrganizationChart"/>
    <dgm:cxn modelId="{49D25F0D-290D-438F-9E16-3FC8E23252EB}" type="presParOf" srcId="{30B6FFDC-F005-4670-93E5-0E43A6EF1509}" destId="{13973098-4F48-498B-82EF-634F9C0116CA}" srcOrd="0" destOrd="0" presId="urn:microsoft.com/office/officeart/2009/3/layout/HorizontalOrganizationChart"/>
    <dgm:cxn modelId="{845059C6-A967-4A97-843E-1855B3E39C31}" type="presParOf" srcId="{13973098-4F48-498B-82EF-634F9C0116CA}" destId="{0CC3BDCA-DCEA-437D-917F-F3111331D32D}" srcOrd="0" destOrd="0" presId="urn:microsoft.com/office/officeart/2009/3/layout/HorizontalOrganizationChart"/>
    <dgm:cxn modelId="{02F1EA19-8202-49CC-9AC6-561E4161D9E4}" type="presParOf" srcId="{13973098-4F48-498B-82EF-634F9C0116CA}" destId="{B254F22F-0A90-466C-A272-9646832FC609}" srcOrd="1" destOrd="0" presId="urn:microsoft.com/office/officeart/2009/3/layout/HorizontalOrganizationChart"/>
    <dgm:cxn modelId="{04B7E087-989B-45F8-A810-F9645BDD34FA}" type="presParOf" srcId="{30B6FFDC-F005-4670-93E5-0E43A6EF1509}" destId="{23577D41-F00F-4B52-882C-BA6753916110}" srcOrd="1" destOrd="0" presId="urn:microsoft.com/office/officeart/2009/3/layout/HorizontalOrganizationChart"/>
    <dgm:cxn modelId="{7FC33D8B-86B4-4AEF-B837-99E990839DE7}" type="presParOf" srcId="{30B6FFDC-F005-4670-93E5-0E43A6EF1509}" destId="{901064FA-A9EB-4287-957A-C16D346CA12B}" srcOrd="2" destOrd="0" presId="urn:microsoft.com/office/officeart/2009/3/layout/HorizontalOrganizationChart"/>
    <dgm:cxn modelId="{E5F81F5A-3ADB-415B-9BF1-06951B1EE53B}" type="presParOf" srcId="{86FBA39F-00C4-4594-8EE4-0FD79DD8FAB5}" destId="{909ABB21-056B-4D9F-8348-1E34CBFD887B}" srcOrd="2" destOrd="0" presId="urn:microsoft.com/office/officeart/2009/3/layout/HorizontalOrganizationChart"/>
    <dgm:cxn modelId="{7A73F2E4-D9EC-4AE3-868F-CBF1DB459BE5}" type="presParOf" srcId="{86FBA39F-00C4-4594-8EE4-0FD79DD8FAB5}" destId="{A483F36C-77E0-4A06-83CB-3D4CDEA9260C}" srcOrd="3" destOrd="0" presId="urn:microsoft.com/office/officeart/2009/3/layout/HorizontalOrganizationChart"/>
    <dgm:cxn modelId="{AEDCA8E5-1B49-43BD-961C-08F9CD5D33CD}" type="presParOf" srcId="{A483F36C-77E0-4A06-83CB-3D4CDEA9260C}" destId="{E3714974-AF4B-40E0-93D3-2D1E91DAE020}" srcOrd="0" destOrd="0" presId="urn:microsoft.com/office/officeart/2009/3/layout/HorizontalOrganizationChart"/>
    <dgm:cxn modelId="{41157F97-BCEC-462E-8680-18F3C807BACA}" type="presParOf" srcId="{E3714974-AF4B-40E0-93D3-2D1E91DAE020}" destId="{B43F36F5-9C6D-4646-B516-A86181E2170E}" srcOrd="0" destOrd="0" presId="urn:microsoft.com/office/officeart/2009/3/layout/HorizontalOrganizationChart"/>
    <dgm:cxn modelId="{3FD6F6F6-66AB-44DD-B34F-B44A1E197D14}" type="presParOf" srcId="{E3714974-AF4B-40E0-93D3-2D1E91DAE020}" destId="{0A6418A1-189D-4AFD-A298-A7D2B0EDC34D}" srcOrd="1" destOrd="0" presId="urn:microsoft.com/office/officeart/2009/3/layout/HorizontalOrganizationChart"/>
    <dgm:cxn modelId="{8AF9009C-4B7B-49EF-8685-C671D079F398}" type="presParOf" srcId="{A483F36C-77E0-4A06-83CB-3D4CDEA9260C}" destId="{5613820A-AC39-4048-8329-6C4B809F8E68}" srcOrd="1" destOrd="0" presId="urn:microsoft.com/office/officeart/2009/3/layout/HorizontalOrganizationChart"/>
    <dgm:cxn modelId="{610A19ED-57FE-4EE0-BAAD-615729B06F67}" type="presParOf" srcId="{A483F36C-77E0-4A06-83CB-3D4CDEA9260C}" destId="{4E1306FA-307E-46DC-B92F-080FADA0D922}" srcOrd="2" destOrd="0" presId="urn:microsoft.com/office/officeart/2009/3/layout/HorizontalOrganizationChart"/>
    <dgm:cxn modelId="{EF900F95-5410-4E5D-82CB-B0A135AF7291}" type="presParOf" srcId="{FE3953C6-0F5F-4218-B26A-B1712EEC3924}" destId="{597E750D-D2B9-4818-A549-3A1B2066BDE3}" srcOrd="2" destOrd="0" presId="urn:microsoft.com/office/officeart/2009/3/layout/HorizontalOrganizationChart"/>
    <dgm:cxn modelId="{22262741-ADAE-4FD4-ACC2-4E8597F37515}" type="presParOf" srcId="{9E36E990-3771-4B9A-A6DD-4F6AAB088393}" destId="{6FE4442A-205D-4882-A7E1-84BAB4D663E6}" srcOrd="2" destOrd="0" presId="urn:microsoft.com/office/officeart/2009/3/layout/HorizontalOrganizationChart"/>
    <dgm:cxn modelId="{40008EF2-CD0D-4120-8F68-9E2C7759C6D7}" type="presParOf" srcId="{9E36E990-3771-4B9A-A6DD-4F6AAB088393}" destId="{521FAE11-E3AC-42DC-AE78-BC5193B23157}" srcOrd="3" destOrd="0" presId="urn:microsoft.com/office/officeart/2009/3/layout/HorizontalOrganizationChart"/>
    <dgm:cxn modelId="{5D04BD9A-0960-4CB3-9618-CB93B128F437}" type="presParOf" srcId="{521FAE11-E3AC-42DC-AE78-BC5193B23157}" destId="{1259E2D3-301D-4CDB-A5B9-A352D0F3E22B}" srcOrd="0" destOrd="0" presId="urn:microsoft.com/office/officeart/2009/3/layout/HorizontalOrganizationChart"/>
    <dgm:cxn modelId="{E09385F8-B92C-4943-8CB5-18B95F2CFA99}" type="presParOf" srcId="{1259E2D3-301D-4CDB-A5B9-A352D0F3E22B}" destId="{6BFEA712-57BB-42FC-A0AC-3BD7D145259D}" srcOrd="0" destOrd="0" presId="urn:microsoft.com/office/officeart/2009/3/layout/HorizontalOrganizationChart"/>
    <dgm:cxn modelId="{2DD01F18-0762-45BD-85AA-959A2569350A}" type="presParOf" srcId="{1259E2D3-301D-4CDB-A5B9-A352D0F3E22B}" destId="{2D939A1F-C6DD-468B-A181-2BBCFF2A11D1}" srcOrd="1" destOrd="0" presId="urn:microsoft.com/office/officeart/2009/3/layout/HorizontalOrganizationChart"/>
    <dgm:cxn modelId="{7CBE34AB-C217-4222-91FC-A01C00905E6D}" type="presParOf" srcId="{521FAE11-E3AC-42DC-AE78-BC5193B23157}" destId="{1E4BA81A-47F6-4CE8-894E-1F58C69036AA}" srcOrd="1" destOrd="0" presId="urn:microsoft.com/office/officeart/2009/3/layout/HorizontalOrganizationChart"/>
    <dgm:cxn modelId="{8D651D7F-84DC-4687-BA9A-A52C8376FA4A}" type="presParOf" srcId="{1E4BA81A-47F6-4CE8-894E-1F58C69036AA}" destId="{4632A73F-05E2-4DEF-8987-902C3147852E}" srcOrd="0" destOrd="0" presId="urn:microsoft.com/office/officeart/2009/3/layout/HorizontalOrganizationChart"/>
    <dgm:cxn modelId="{D9EBD225-5A09-4B37-89DD-3D4655321C78}" type="presParOf" srcId="{1E4BA81A-47F6-4CE8-894E-1F58C69036AA}" destId="{27FBA0FF-05B9-426C-AB0E-569CBDB7DDAF}" srcOrd="1" destOrd="0" presId="urn:microsoft.com/office/officeart/2009/3/layout/HorizontalOrganizationChart"/>
    <dgm:cxn modelId="{1AC1F5B4-806B-4D5D-A595-D3A7C964E7E3}" type="presParOf" srcId="{27FBA0FF-05B9-426C-AB0E-569CBDB7DDAF}" destId="{DB708C18-23D1-49AA-807C-15B86B5E539F}" srcOrd="0" destOrd="0" presId="urn:microsoft.com/office/officeart/2009/3/layout/HorizontalOrganizationChart"/>
    <dgm:cxn modelId="{6933AD0D-FA92-4663-8CE2-925C61131C87}" type="presParOf" srcId="{DB708C18-23D1-49AA-807C-15B86B5E539F}" destId="{79E7A622-94A2-4F37-814A-F4254A645867}" srcOrd="0" destOrd="0" presId="urn:microsoft.com/office/officeart/2009/3/layout/HorizontalOrganizationChart"/>
    <dgm:cxn modelId="{2A36BFCA-035E-4B9A-AC7D-78271DAA4EA2}" type="presParOf" srcId="{DB708C18-23D1-49AA-807C-15B86B5E539F}" destId="{B5AEF2A9-062F-4932-BDBF-FFB35770F3E5}" srcOrd="1" destOrd="0" presId="urn:microsoft.com/office/officeart/2009/3/layout/HorizontalOrganizationChart"/>
    <dgm:cxn modelId="{79A98EDE-703B-4790-9021-95B27AAF0F06}" type="presParOf" srcId="{27FBA0FF-05B9-426C-AB0E-569CBDB7DDAF}" destId="{D6A50E82-6714-499E-8A93-838DA1781F2C}" srcOrd="1" destOrd="0" presId="urn:microsoft.com/office/officeart/2009/3/layout/HorizontalOrganizationChart"/>
    <dgm:cxn modelId="{AC879BBE-009A-4F2D-905B-8D8BA76C4D44}" type="presParOf" srcId="{27FBA0FF-05B9-426C-AB0E-569CBDB7DDAF}" destId="{C9FEC319-CC25-49AF-8546-37DB732DEDF7}" srcOrd="2" destOrd="0" presId="urn:microsoft.com/office/officeart/2009/3/layout/HorizontalOrganizationChart"/>
    <dgm:cxn modelId="{AB56B962-8223-4F68-AE3B-71D033F3B73A}" type="presParOf" srcId="{1E4BA81A-47F6-4CE8-894E-1F58C69036AA}" destId="{1F9E0327-11D7-4C99-BC69-AFB1A7F6A24E}" srcOrd="2" destOrd="0" presId="urn:microsoft.com/office/officeart/2009/3/layout/HorizontalOrganizationChart"/>
    <dgm:cxn modelId="{0F3C0E9C-E49C-4CE8-9F3F-95D90676131A}" type="presParOf" srcId="{1E4BA81A-47F6-4CE8-894E-1F58C69036AA}" destId="{96AC9338-77B5-438A-AD6B-BD22C85CB540}" srcOrd="3" destOrd="0" presId="urn:microsoft.com/office/officeart/2009/3/layout/HorizontalOrganizationChart"/>
    <dgm:cxn modelId="{60DC5DD5-9500-4EE1-ACAE-77AC269C67FC}" type="presParOf" srcId="{96AC9338-77B5-438A-AD6B-BD22C85CB540}" destId="{7A8ABEF3-00D5-4592-B7E2-02DA66646564}" srcOrd="0" destOrd="0" presId="urn:microsoft.com/office/officeart/2009/3/layout/HorizontalOrganizationChart"/>
    <dgm:cxn modelId="{E4DB4886-7E49-47FC-9AFC-1AAF6DC3BEA4}" type="presParOf" srcId="{7A8ABEF3-00D5-4592-B7E2-02DA66646564}" destId="{FFCBE815-D628-4934-BECB-8C836B7A6017}" srcOrd="0" destOrd="0" presId="urn:microsoft.com/office/officeart/2009/3/layout/HorizontalOrganizationChart"/>
    <dgm:cxn modelId="{E0BC1838-BF1B-4D7A-8FA4-D20720B1C057}" type="presParOf" srcId="{7A8ABEF3-00D5-4592-B7E2-02DA66646564}" destId="{0F3A50FB-436D-49A2-9776-9CE5E30701EA}" srcOrd="1" destOrd="0" presId="urn:microsoft.com/office/officeart/2009/3/layout/HorizontalOrganizationChart"/>
    <dgm:cxn modelId="{9DFB1C74-6CF4-46AB-A4ED-2D7683658F3A}" type="presParOf" srcId="{96AC9338-77B5-438A-AD6B-BD22C85CB540}" destId="{7999849A-2191-4BE5-8459-304CBBCCBA98}" srcOrd="1" destOrd="0" presId="urn:microsoft.com/office/officeart/2009/3/layout/HorizontalOrganizationChart"/>
    <dgm:cxn modelId="{9C743BBC-0031-4D46-B869-7366FBA6B3E9}" type="presParOf" srcId="{96AC9338-77B5-438A-AD6B-BD22C85CB540}" destId="{6515DFBF-AC85-4FA6-8EB9-174E604EB070}" srcOrd="2" destOrd="0" presId="urn:microsoft.com/office/officeart/2009/3/layout/HorizontalOrganizationChart"/>
    <dgm:cxn modelId="{1855FBEB-D880-4761-AD43-63BC2EB0B779}" type="presParOf" srcId="{521FAE11-E3AC-42DC-AE78-BC5193B23157}" destId="{661D4275-F346-4C73-9F4B-E836AC701022}" srcOrd="2" destOrd="0" presId="urn:microsoft.com/office/officeart/2009/3/layout/HorizontalOrganizationChart"/>
    <dgm:cxn modelId="{BB69583B-7D7C-4EDD-91C0-5A32515E5E2D}" type="presParOf" srcId="{9E36E990-3771-4B9A-A6DD-4F6AAB088393}" destId="{DE95D286-C585-4C12-8E5B-E77FD804F6D2}" srcOrd="4" destOrd="0" presId="urn:microsoft.com/office/officeart/2009/3/layout/HorizontalOrganizationChart"/>
    <dgm:cxn modelId="{A0814DCE-699A-4F05-8C07-A472B70A6E30}" type="presParOf" srcId="{9E36E990-3771-4B9A-A6DD-4F6AAB088393}" destId="{0D34A365-2D96-4B88-A877-0BC1483AA65D}" srcOrd="5" destOrd="0" presId="urn:microsoft.com/office/officeart/2009/3/layout/HorizontalOrganizationChart"/>
    <dgm:cxn modelId="{908E4D29-B012-4513-A9B9-7305507761E8}" type="presParOf" srcId="{0D34A365-2D96-4B88-A877-0BC1483AA65D}" destId="{F91C056B-477A-4702-9A5F-DB85A10DD019}" srcOrd="0" destOrd="0" presId="urn:microsoft.com/office/officeart/2009/3/layout/HorizontalOrganizationChart"/>
    <dgm:cxn modelId="{F833ED3D-2A70-48EA-B426-73F9BB07AFFE}" type="presParOf" srcId="{F91C056B-477A-4702-9A5F-DB85A10DD019}" destId="{4E424A26-AE94-4D81-9357-296A7CB8A8DD}" srcOrd="0" destOrd="0" presId="urn:microsoft.com/office/officeart/2009/3/layout/HorizontalOrganizationChart"/>
    <dgm:cxn modelId="{6358E521-9EF7-428C-B01A-D219346C5625}" type="presParOf" srcId="{F91C056B-477A-4702-9A5F-DB85A10DD019}" destId="{106BB756-FF47-4C0A-BD4F-63BB133E7E87}" srcOrd="1" destOrd="0" presId="urn:microsoft.com/office/officeart/2009/3/layout/HorizontalOrganizationChart"/>
    <dgm:cxn modelId="{FA66C21E-3764-40DE-8713-82D7379AD265}" type="presParOf" srcId="{0D34A365-2D96-4B88-A877-0BC1483AA65D}" destId="{7DFE99DA-4093-4756-A47B-0A0CF2565C9F}" srcOrd="1" destOrd="0" presId="urn:microsoft.com/office/officeart/2009/3/layout/HorizontalOrganizationChart"/>
    <dgm:cxn modelId="{42AC8718-2A03-4FAF-9ADE-9344A09A91CD}" type="presParOf" srcId="{0D34A365-2D96-4B88-A877-0BC1483AA65D}" destId="{7AB298DF-478D-4E65-9B2A-51B4F73C0858}" srcOrd="2" destOrd="0" presId="urn:microsoft.com/office/officeart/2009/3/layout/HorizontalOrganizationChart"/>
    <dgm:cxn modelId="{FC72220A-9330-41E1-A5E8-91D35AA1CAF6}" type="presParOf" srcId="{9E36E990-3771-4B9A-A6DD-4F6AAB088393}" destId="{E896FABC-9A5C-4238-A19E-80D7E0562EAD}" srcOrd="6" destOrd="0" presId="urn:microsoft.com/office/officeart/2009/3/layout/HorizontalOrganizationChart"/>
    <dgm:cxn modelId="{031BA9B9-2A85-4EF0-9E00-84AB57113156}" type="presParOf" srcId="{9E36E990-3771-4B9A-A6DD-4F6AAB088393}" destId="{9AAD0291-F094-4BD1-A22D-909A33E6EA5F}" srcOrd="7" destOrd="0" presId="urn:microsoft.com/office/officeart/2009/3/layout/HorizontalOrganizationChart"/>
    <dgm:cxn modelId="{C0331098-DB7B-4A6D-99A9-832071529AF9}" type="presParOf" srcId="{9AAD0291-F094-4BD1-A22D-909A33E6EA5F}" destId="{4CCAF595-21C4-42E4-B897-0780D1ED1513}" srcOrd="0" destOrd="0" presId="urn:microsoft.com/office/officeart/2009/3/layout/HorizontalOrganizationChart"/>
    <dgm:cxn modelId="{5DD92A25-5AE7-4908-AE9D-CA63D9D3B277}" type="presParOf" srcId="{4CCAF595-21C4-42E4-B897-0780D1ED1513}" destId="{79E579D6-E277-4E39-ACC1-7C47D7354F44}" srcOrd="0" destOrd="0" presId="urn:microsoft.com/office/officeart/2009/3/layout/HorizontalOrganizationChart"/>
    <dgm:cxn modelId="{C0C33B40-7E03-4556-B7D7-2F75E352532E}" type="presParOf" srcId="{4CCAF595-21C4-42E4-B897-0780D1ED1513}" destId="{7F6B9792-FEFC-4133-804A-4C56B4464658}" srcOrd="1" destOrd="0" presId="urn:microsoft.com/office/officeart/2009/3/layout/HorizontalOrganizationChart"/>
    <dgm:cxn modelId="{AB9D1CA9-F02C-4E57-8DB1-CAF69BDA9679}" type="presParOf" srcId="{9AAD0291-F094-4BD1-A22D-909A33E6EA5F}" destId="{0EBCE108-69B2-4D7F-9CE2-6C24CA3B0C70}" srcOrd="1" destOrd="0" presId="urn:microsoft.com/office/officeart/2009/3/layout/HorizontalOrganizationChart"/>
    <dgm:cxn modelId="{8452AC56-90AB-4FF5-8654-4705B4211916}" type="presParOf" srcId="{9AAD0291-F094-4BD1-A22D-909A33E6EA5F}" destId="{BD8D2ED5-2915-470B-B956-374DB8739E6D}" srcOrd="2" destOrd="0" presId="urn:microsoft.com/office/officeart/2009/3/layout/HorizontalOrganizationChart"/>
    <dgm:cxn modelId="{B7B7F326-5862-4C6F-9FF8-B03C81E5E3F6}" type="presParOf" srcId="{9E36E990-3771-4B9A-A6DD-4F6AAB088393}" destId="{BE111D7C-7187-4091-B028-92CAB69DD318}" srcOrd="8" destOrd="0" presId="urn:microsoft.com/office/officeart/2009/3/layout/HorizontalOrganizationChart"/>
    <dgm:cxn modelId="{169E8EC3-0B00-4864-AC98-3EC2763E4218}" type="presParOf" srcId="{9E36E990-3771-4B9A-A6DD-4F6AAB088393}" destId="{3CF639BB-1B1C-460D-8333-69D6868CA84F}" srcOrd="9" destOrd="0" presId="urn:microsoft.com/office/officeart/2009/3/layout/HorizontalOrganizationChart"/>
    <dgm:cxn modelId="{A1FF07CF-9C5C-4EF7-BCF1-B14C1A12245B}" type="presParOf" srcId="{3CF639BB-1B1C-460D-8333-69D6868CA84F}" destId="{9EFF1666-6F4D-4046-AD04-345FDF26AF9D}" srcOrd="0" destOrd="0" presId="urn:microsoft.com/office/officeart/2009/3/layout/HorizontalOrganizationChart"/>
    <dgm:cxn modelId="{1891DA3A-2605-45F1-998C-0DF8C39FA2FA}" type="presParOf" srcId="{9EFF1666-6F4D-4046-AD04-345FDF26AF9D}" destId="{2416EC97-F0F7-4977-AEBF-21DDEB41CF2D}" srcOrd="0" destOrd="0" presId="urn:microsoft.com/office/officeart/2009/3/layout/HorizontalOrganizationChart"/>
    <dgm:cxn modelId="{8351ADBD-22F6-4DA3-BA02-B18712F01B15}" type="presParOf" srcId="{9EFF1666-6F4D-4046-AD04-345FDF26AF9D}" destId="{8416EEE7-6B6F-47DE-A62D-890C78699445}" srcOrd="1" destOrd="0" presId="urn:microsoft.com/office/officeart/2009/3/layout/HorizontalOrganizationChart"/>
    <dgm:cxn modelId="{CE5CD1A5-BCC7-4E16-8194-49A2A316AAEB}" type="presParOf" srcId="{3CF639BB-1B1C-460D-8333-69D6868CA84F}" destId="{DD7AA19B-5D2E-401C-96C4-137B32E0E768}" srcOrd="1" destOrd="0" presId="urn:microsoft.com/office/officeart/2009/3/layout/HorizontalOrganizationChart"/>
    <dgm:cxn modelId="{250D7D6D-287A-4572-86A5-A704BC93767A}" type="presParOf" srcId="{3CF639BB-1B1C-460D-8333-69D6868CA84F}" destId="{C28EACBA-12B2-4447-8C71-5200C49C1EF1}" srcOrd="2" destOrd="0" presId="urn:microsoft.com/office/officeart/2009/3/layout/HorizontalOrganizationChart"/>
    <dgm:cxn modelId="{12E2615B-31F1-4BAC-A231-DBA4AC179658}" type="presParOf" srcId="{381EDDD9-3152-40A3-A00E-3F8ACA4D2FE0}" destId="{7F8B6ADC-1CCC-43E6-B462-143F7B6B52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83410-E763-421C-8BDD-58F36C6AAB4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EEBF7BC-E1B3-4F1B-817F-8A29C9EACF09}">
      <dgm:prSet phldrT="[Text]"/>
      <dgm:spPr/>
      <dgm:t>
        <a:bodyPr/>
        <a:lstStyle/>
        <a:p>
          <a:r>
            <a:rPr lang="en-IN" dirty="0"/>
            <a:t>Benchmark Problems</a:t>
          </a:r>
        </a:p>
      </dgm:t>
    </dgm:pt>
    <dgm:pt modelId="{5A47ED4A-06F3-4F7F-955F-1BDCE75D9DD7}" type="parTrans" cxnId="{3A8566FA-5FB0-4DA5-A6BF-A8FB038ADD19}">
      <dgm:prSet/>
      <dgm:spPr/>
      <dgm:t>
        <a:bodyPr/>
        <a:lstStyle/>
        <a:p>
          <a:endParaRPr lang="en-IN"/>
        </a:p>
      </dgm:t>
    </dgm:pt>
    <dgm:pt modelId="{C72B98BC-08A3-4163-9D4E-05870A8EA52A}" type="sibTrans" cxnId="{3A8566FA-5FB0-4DA5-A6BF-A8FB038ADD19}">
      <dgm:prSet/>
      <dgm:spPr/>
      <dgm:t>
        <a:bodyPr/>
        <a:lstStyle/>
        <a:p>
          <a:endParaRPr lang="en-IN" dirty="0"/>
        </a:p>
      </dgm:t>
    </dgm:pt>
    <dgm:pt modelId="{224BFA01-C291-4079-A2A1-5ACF40E24C2B}">
      <dgm:prSet phldrT="[Text]"/>
      <dgm:spPr/>
      <dgm:t>
        <a:bodyPr/>
        <a:lstStyle/>
        <a:p>
          <a:r>
            <a:rPr lang="en-IN" dirty="0"/>
            <a:t>Various Turbulence Models</a:t>
          </a:r>
        </a:p>
      </dgm:t>
    </dgm:pt>
    <dgm:pt modelId="{C82AC6A2-A55C-4681-AFE3-765A9ABE9A27}" type="parTrans" cxnId="{1AF3A913-AF46-4EE8-898E-01667AB2FE8D}">
      <dgm:prSet/>
      <dgm:spPr/>
      <dgm:t>
        <a:bodyPr/>
        <a:lstStyle/>
        <a:p>
          <a:endParaRPr lang="en-IN"/>
        </a:p>
      </dgm:t>
    </dgm:pt>
    <dgm:pt modelId="{0CFCA8C0-C6D4-43BF-A7A6-D95058984B74}" type="sibTrans" cxnId="{1AF3A913-AF46-4EE8-898E-01667AB2FE8D}">
      <dgm:prSet/>
      <dgm:spPr/>
      <dgm:t>
        <a:bodyPr/>
        <a:lstStyle/>
        <a:p>
          <a:endParaRPr lang="en-IN" dirty="0"/>
        </a:p>
      </dgm:t>
    </dgm:pt>
    <dgm:pt modelId="{908D9DB7-5F6F-4F9D-8A54-2997B0EECA4D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IN" dirty="0"/>
            <a:t>Post-simulation Analysis</a:t>
          </a:r>
        </a:p>
      </dgm:t>
    </dgm:pt>
    <dgm:pt modelId="{112F27E9-0D9E-4A46-B56A-3F3D7E24C91B}" type="parTrans" cxnId="{0401A843-EFD1-494E-800C-240204D1FB03}">
      <dgm:prSet/>
      <dgm:spPr/>
      <dgm:t>
        <a:bodyPr/>
        <a:lstStyle/>
        <a:p>
          <a:endParaRPr lang="en-IN"/>
        </a:p>
      </dgm:t>
    </dgm:pt>
    <dgm:pt modelId="{F596FA2D-62B1-4AEE-930D-DC95B18F052B}" type="sibTrans" cxnId="{0401A843-EFD1-494E-800C-240204D1FB03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dirty="0"/>
        </a:p>
      </dgm:t>
    </dgm:pt>
    <dgm:pt modelId="{D61053EA-A162-41C4-A408-EB371DBCE956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IN" dirty="0"/>
            <a:t>Model Validation</a:t>
          </a:r>
        </a:p>
      </dgm:t>
    </dgm:pt>
    <dgm:pt modelId="{82617787-8CFA-460E-94DB-876EBA181717}" type="parTrans" cxnId="{0E12A6B5-BCC1-495B-9D62-A904DD2BCEB2}">
      <dgm:prSet/>
      <dgm:spPr/>
      <dgm:t>
        <a:bodyPr/>
        <a:lstStyle/>
        <a:p>
          <a:endParaRPr lang="en-IN"/>
        </a:p>
      </dgm:t>
    </dgm:pt>
    <dgm:pt modelId="{D8A6CF53-113E-4DDD-A785-60C36357F989}" type="sibTrans" cxnId="{0E12A6B5-BCC1-495B-9D62-A904DD2BCEB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IN" dirty="0"/>
        </a:p>
      </dgm:t>
    </dgm:pt>
    <dgm:pt modelId="{A177119A-28EF-4CA8-BB92-39009CFB1E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IN" dirty="0"/>
            <a:t>Model Improvement</a:t>
          </a:r>
        </a:p>
      </dgm:t>
    </dgm:pt>
    <dgm:pt modelId="{18469F69-499E-45A9-B258-DE0AB56C4A81}" type="parTrans" cxnId="{692577CA-2C27-41F7-8BD3-98FB49C5E941}">
      <dgm:prSet/>
      <dgm:spPr/>
      <dgm:t>
        <a:bodyPr/>
        <a:lstStyle/>
        <a:p>
          <a:endParaRPr lang="en-IN"/>
        </a:p>
      </dgm:t>
    </dgm:pt>
    <dgm:pt modelId="{09FD59A3-AA60-4C8A-9E52-BB20ED55E5BF}" type="sibTrans" cxnId="{692577CA-2C27-41F7-8BD3-98FB49C5E941}">
      <dgm:prSet/>
      <dgm:spPr/>
      <dgm:t>
        <a:bodyPr/>
        <a:lstStyle/>
        <a:p>
          <a:endParaRPr lang="en-IN"/>
        </a:p>
      </dgm:t>
    </dgm:pt>
    <dgm:pt modelId="{9B5E45AD-27CF-4FE5-9202-55330383D51F}" type="pres">
      <dgm:prSet presAssocID="{85483410-E763-421C-8BDD-58F36C6AAB4B}" presName="diagram" presStyleCnt="0">
        <dgm:presLayoutVars>
          <dgm:dir/>
          <dgm:resizeHandles val="exact"/>
        </dgm:presLayoutVars>
      </dgm:prSet>
      <dgm:spPr/>
    </dgm:pt>
    <dgm:pt modelId="{39FD4C3A-7894-4131-BB04-9DA55138D6FB}" type="pres">
      <dgm:prSet presAssocID="{4EEBF7BC-E1B3-4F1B-817F-8A29C9EACF09}" presName="node" presStyleLbl="node1" presStyleIdx="0" presStyleCnt="5">
        <dgm:presLayoutVars>
          <dgm:bulletEnabled val="1"/>
        </dgm:presLayoutVars>
      </dgm:prSet>
      <dgm:spPr/>
    </dgm:pt>
    <dgm:pt modelId="{D5F46E68-6307-43CD-863D-AEE7C7132E06}" type="pres">
      <dgm:prSet presAssocID="{C72B98BC-08A3-4163-9D4E-05870A8EA52A}" presName="sibTrans" presStyleLbl="sibTrans2D1" presStyleIdx="0" presStyleCnt="4"/>
      <dgm:spPr/>
    </dgm:pt>
    <dgm:pt modelId="{2E7278EA-8EA9-4F0B-BAAC-8D752BE53D0A}" type="pres">
      <dgm:prSet presAssocID="{C72B98BC-08A3-4163-9D4E-05870A8EA52A}" presName="connectorText" presStyleLbl="sibTrans2D1" presStyleIdx="0" presStyleCnt="4"/>
      <dgm:spPr/>
    </dgm:pt>
    <dgm:pt modelId="{92819917-2430-49C3-9203-36AFC5F723E5}" type="pres">
      <dgm:prSet presAssocID="{224BFA01-C291-4079-A2A1-5ACF40E24C2B}" presName="node" presStyleLbl="node1" presStyleIdx="1" presStyleCnt="5">
        <dgm:presLayoutVars>
          <dgm:bulletEnabled val="1"/>
        </dgm:presLayoutVars>
      </dgm:prSet>
      <dgm:spPr/>
    </dgm:pt>
    <dgm:pt modelId="{A044F304-37A2-461D-BBD1-8FD6CF985EAC}" type="pres">
      <dgm:prSet presAssocID="{0CFCA8C0-C6D4-43BF-A7A6-D95058984B74}" presName="sibTrans" presStyleLbl="sibTrans2D1" presStyleIdx="1" presStyleCnt="4"/>
      <dgm:spPr/>
    </dgm:pt>
    <dgm:pt modelId="{15D54024-1129-48A7-9A90-B04BC2695BD7}" type="pres">
      <dgm:prSet presAssocID="{0CFCA8C0-C6D4-43BF-A7A6-D95058984B74}" presName="connectorText" presStyleLbl="sibTrans2D1" presStyleIdx="1" presStyleCnt="4"/>
      <dgm:spPr/>
    </dgm:pt>
    <dgm:pt modelId="{02C60048-EC8E-441B-AB4A-78C37FBBD403}" type="pres">
      <dgm:prSet presAssocID="{908D9DB7-5F6F-4F9D-8A54-2997B0EECA4D}" presName="node" presStyleLbl="node1" presStyleIdx="2" presStyleCnt="5">
        <dgm:presLayoutVars>
          <dgm:bulletEnabled val="1"/>
        </dgm:presLayoutVars>
      </dgm:prSet>
      <dgm:spPr/>
    </dgm:pt>
    <dgm:pt modelId="{49D157EB-F204-48F2-ADCE-1CFCF6C5B6BC}" type="pres">
      <dgm:prSet presAssocID="{F596FA2D-62B1-4AEE-930D-DC95B18F052B}" presName="sibTrans" presStyleLbl="sibTrans2D1" presStyleIdx="2" presStyleCnt="4"/>
      <dgm:spPr/>
    </dgm:pt>
    <dgm:pt modelId="{709333C7-116F-4561-BFEC-B80953212DDD}" type="pres">
      <dgm:prSet presAssocID="{F596FA2D-62B1-4AEE-930D-DC95B18F052B}" presName="connectorText" presStyleLbl="sibTrans2D1" presStyleIdx="2" presStyleCnt="4"/>
      <dgm:spPr/>
    </dgm:pt>
    <dgm:pt modelId="{8B191F53-4FE8-41F3-99C7-F4F1022E5598}" type="pres">
      <dgm:prSet presAssocID="{D61053EA-A162-41C4-A408-EB371DBCE956}" presName="node" presStyleLbl="node1" presStyleIdx="3" presStyleCnt="5">
        <dgm:presLayoutVars>
          <dgm:bulletEnabled val="1"/>
        </dgm:presLayoutVars>
      </dgm:prSet>
      <dgm:spPr/>
    </dgm:pt>
    <dgm:pt modelId="{A5ABF292-039C-4D61-AE93-4E4F1C33C034}" type="pres">
      <dgm:prSet presAssocID="{D8A6CF53-113E-4DDD-A785-60C36357F989}" presName="sibTrans" presStyleLbl="sibTrans2D1" presStyleIdx="3" presStyleCnt="4"/>
      <dgm:spPr/>
    </dgm:pt>
    <dgm:pt modelId="{C9148FEA-B3B1-4618-9469-8D587A28B0F8}" type="pres">
      <dgm:prSet presAssocID="{D8A6CF53-113E-4DDD-A785-60C36357F989}" presName="connectorText" presStyleLbl="sibTrans2D1" presStyleIdx="3" presStyleCnt="4"/>
      <dgm:spPr/>
    </dgm:pt>
    <dgm:pt modelId="{51C496F4-12DD-4CD2-8798-CE98EC696632}" type="pres">
      <dgm:prSet presAssocID="{A177119A-28EF-4CA8-BB92-39009CFB1E17}" presName="node" presStyleLbl="node1" presStyleIdx="4" presStyleCnt="5">
        <dgm:presLayoutVars>
          <dgm:bulletEnabled val="1"/>
        </dgm:presLayoutVars>
      </dgm:prSet>
      <dgm:spPr/>
    </dgm:pt>
  </dgm:ptLst>
  <dgm:cxnLst>
    <dgm:cxn modelId="{25561F0B-AEA8-4BE4-BC59-08ACDDDCEF25}" type="presOf" srcId="{C72B98BC-08A3-4163-9D4E-05870A8EA52A}" destId="{D5F46E68-6307-43CD-863D-AEE7C7132E06}" srcOrd="0" destOrd="0" presId="urn:microsoft.com/office/officeart/2005/8/layout/process5"/>
    <dgm:cxn modelId="{1AF3A913-AF46-4EE8-898E-01667AB2FE8D}" srcId="{85483410-E763-421C-8BDD-58F36C6AAB4B}" destId="{224BFA01-C291-4079-A2A1-5ACF40E24C2B}" srcOrd="1" destOrd="0" parTransId="{C82AC6A2-A55C-4681-AFE3-765A9ABE9A27}" sibTransId="{0CFCA8C0-C6D4-43BF-A7A6-D95058984B74}"/>
    <dgm:cxn modelId="{2F882F16-21DD-44B3-B2A7-298A680D4957}" type="presOf" srcId="{224BFA01-C291-4079-A2A1-5ACF40E24C2B}" destId="{92819917-2430-49C3-9203-36AFC5F723E5}" srcOrd="0" destOrd="0" presId="urn:microsoft.com/office/officeart/2005/8/layout/process5"/>
    <dgm:cxn modelId="{A5FD1E1C-82A1-4292-806F-CCA68F37853A}" type="presOf" srcId="{0CFCA8C0-C6D4-43BF-A7A6-D95058984B74}" destId="{A044F304-37A2-461D-BBD1-8FD6CF985EAC}" srcOrd="0" destOrd="0" presId="urn:microsoft.com/office/officeart/2005/8/layout/process5"/>
    <dgm:cxn modelId="{C264FB26-FD7E-41EA-B793-8929701C5943}" type="presOf" srcId="{C72B98BC-08A3-4163-9D4E-05870A8EA52A}" destId="{2E7278EA-8EA9-4F0B-BAAC-8D752BE53D0A}" srcOrd="1" destOrd="0" presId="urn:microsoft.com/office/officeart/2005/8/layout/process5"/>
    <dgm:cxn modelId="{0401A843-EFD1-494E-800C-240204D1FB03}" srcId="{85483410-E763-421C-8BDD-58F36C6AAB4B}" destId="{908D9DB7-5F6F-4F9D-8A54-2997B0EECA4D}" srcOrd="2" destOrd="0" parTransId="{112F27E9-0D9E-4A46-B56A-3F3D7E24C91B}" sibTransId="{F596FA2D-62B1-4AEE-930D-DC95B18F052B}"/>
    <dgm:cxn modelId="{4E1EF54A-FC25-4578-B1A3-60A346516907}" type="presOf" srcId="{F596FA2D-62B1-4AEE-930D-DC95B18F052B}" destId="{709333C7-116F-4561-BFEC-B80953212DDD}" srcOrd="1" destOrd="0" presId="urn:microsoft.com/office/officeart/2005/8/layout/process5"/>
    <dgm:cxn modelId="{DC51B393-6488-412D-BF5B-C76FC23CFA8E}" type="presOf" srcId="{908D9DB7-5F6F-4F9D-8A54-2997B0EECA4D}" destId="{02C60048-EC8E-441B-AB4A-78C37FBBD403}" srcOrd="0" destOrd="0" presId="urn:microsoft.com/office/officeart/2005/8/layout/process5"/>
    <dgm:cxn modelId="{4E46479B-BC18-4811-AFA6-9E04950D7978}" type="presOf" srcId="{4EEBF7BC-E1B3-4F1B-817F-8A29C9EACF09}" destId="{39FD4C3A-7894-4131-BB04-9DA55138D6FB}" srcOrd="0" destOrd="0" presId="urn:microsoft.com/office/officeart/2005/8/layout/process5"/>
    <dgm:cxn modelId="{02A1C0A1-E453-427E-B9F1-AA668113E6BF}" type="presOf" srcId="{D8A6CF53-113E-4DDD-A785-60C36357F989}" destId="{C9148FEA-B3B1-4618-9469-8D587A28B0F8}" srcOrd="1" destOrd="0" presId="urn:microsoft.com/office/officeart/2005/8/layout/process5"/>
    <dgm:cxn modelId="{1CB992A4-0CF8-45B4-832D-3F5DCDDB139C}" type="presOf" srcId="{F596FA2D-62B1-4AEE-930D-DC95B18F052B}" destId="{49D157EB-F204-48F2-ADCE-1CFCF6C5B6BC}" srcOrd="0" destOrd="0" presId="urn:microsoft.com/office/officeart/2005/8/layout/process5"/>
    <dgm:cxn modelId="{76AA19B2-B1FF-4125-9629-35D42ECA01D3}" type="presOf" srcId="{A177119A-28EF-4CA8-BB92-39009CFB1E17}" destId="{51C496F4-12DD-4CD2-8798-CE98EC696632}" srcOrd="0" destOrd="0" presId="urn:microsoft.com/office/officeart/2005/8/layout/process5"/>
    <dgm:cxn modelId="{C01F70B4-4D78-4DF7-BF88-BB45ADDD1632}" type="presOf" srcId="{0CFCA8C0-C6D4-43BF-A7A6-D95058984B74}" destId="{15D54024-1129-48A7-9A90-B04BC2695BD7}" srcOrd="1" destOrd="0" presId="urn:microsoft.com/office/officeart/2005/8/layout/process5"/>
    <dgm:cxn modelId="{0E12A6B5-BCC1-495B-9D62-A904DD2BCEB2}" srcId="{85483410-E763-421C-8BDD-58F36C6AAB4B}" destId="{D61053EA-A162-41C4-A408-EB371DBCE956}" srcOrd="3" destOrd="0" parTransId="{82617787-8CFA-460E-94DB-876EBA181717}" sibTransId="{D8A6CF53-113E-4DDD-A785-60C36357F989}"/>
    <dgm:cxn modelId="{692577CA-2C27-41F7-8BD3-98FB49C5E941}" srcId="{85483410-E763-421C-8BDD-58F36C6AAB4B}" destId="{A177119A-28EF-4CA8-BB92-39009CFB1E17}" srcOrd="4" destOrd="0" parTransId="{18469F69-499E-45A9-B258-DE0AB56C4A81}" sibTransId="{09FD59A3-AA60-4C8A-9E52-BB20ED55E5BF}"/>
    <dgm:cxn modelId="{DB187BD8-C080-49AF-9746-07AA56A494E5}" type="presOf" srcId="{D8A6CF53-113E-4DDD-A785-60C36357F989}" destId="{A5ABF292-039C-4D61-AE93-4E4F1C33C034}" srcOrd="0" destOrd="0" presId="urn:microsoft.com/office/officeart/2005/8/layout/process5"/>
    <dgm:cxn modelId="{41714FDC-6028-420F-8E12-0070623F44F3}" type="presOf" srcId="{85483410-E763-421C-8BDD-58F36C6AAB4B}" destId="{9B5E45AD-27CF-4FE5-9202-55330383D51F}" srcOrd="0" destOrd="0" presId="urn:microsoft.com/office/officeart/2005/8/layout/process5"/>
    <dgm:cxn modelId="{ADF715F4-3A8E-4E07-8B26-D29C18950117}" type="presOf" srcId="{D61053EA-A162-41C4-A408-EB371DBCE956}" destId="{8B191F53-4FE8-41F3-99C7-F4F1022E5598}" srcOrd="0" destOrd="0" presId="urn:microsoft.com/office/officeart/2005/8/layout/process5"/>
    <dgm:cxn modelId="{3A8566FA-5FB0-4DA5-A6BF-A8FB038ADD19}" srcId="{85483410-E763-421C-8BDD-58F36C6AAB4B}" destId="{4EEBF7BC-E1B3-4F1B-817F-8A29C9EACF09}" srcOrd="0" destOrd="0" parTransId="{5A47ED4A-06F3-4F7F-955F-1BDCE75D9DD7}" sibTransId="{C72B98BC-08A3-4163-9D4E-05870A8EA52A}"/>
    <dgm:cxn modelId="{94475FDF-6DFC-4962-90A0-61BA309CCA37}" type="presParOf" srcId="{9B5E45AD-27CF-4FE5-9202-55330383D51F}" destId="{39FD4C3A-7894-4131-BB04-9DA55138D6FB}" srcOrd="0" destOrd="0" presId="urn:microsoft.com/office/officeart/2005/8/layout/process5"/>
    <dgm:cxn modelId="{30B14CA6-CFE0-42B6-9FFB-B4E59A33E442}" type="presParOf" srcId="{9B5E45AD-27CF-4FE5-9202-55330383D51F}" destId="{D5F46E68-6307-43CD-863D-AEE7C7132E06}" srcOrd="1" destOrd="0" presId="urn:microsoft.com/office/officeart/2005/8/layout/process5"/>
    <dgm:cxn modelId="{9C2C25C4-A1A4-4B84-906B-25A7D3B2CCCD}" type="presParOf" srcId="{D5F46E68-6307-43CD-863D-AEE7C7132E06}" destId="{2E7278EA-8EA9-4F0B-BAAC-8D752BE53D0A}" srcOrd="0" destOrd="0" presId="urn:microsoft.com/office/officeart/2005/8/layout/process5"/>
    <dgm:cxn modelId="{E510FFA5-9477-4E63-9F2F-7B6DE5DFCD6F}" type="presParOf" srcId="{9B5E45AD-27CF-4FE5-9202-55330383D51F}" destId="{92819917-2430-49C3-9203-36AFC5F723E5}" srcOrd="2" destOrd="0" presId="urn:microsoft.com/office/officeart/2005/8/layout/process5"/>
    <dgm:cxn modelId="{7A066823-C407-4D90-8D4B-27659BE85931}" type="presParOf" srcId="{9B5E45AD-27CF-4FE5-9202-55330383D51F}" destId="{A044F304-37A2-461D-BBD1-8FD6CF985EAC}" srcOrd="3" destOrd="0" presId="urn:microsoft.com/office/officeart/2005/8/layout/process5"/>
    <dgm:cxn modelId="{B37FFEC0-8567-4D30-904B-4669BF8DB26C}" type="presParOf" srcId="{A044F304-37A2-461D-BBD1-8FD6CF985EAC}" destId="{15D54024-1129-48A7-9A90-B04BC2695BD7}" srcOrd="0" destOrd="0" presId="urn:microsoft.com/office/officeart/2005/8/layout/process5"/>
    <dgm:cxn modelId="{D3185B02-D32A-4194-AA0B-B1798A957761}" type="presParOf" srcId="{9B5E45AD-27CF-4FE5-9202-55330383D51F}" destId="{02C60048-EC8E-441B-AB4A-78C37FBBD403}" srcOrd="4" destOrd="0" presId="urn:microsoft.com/office/officeart/2005/8/layout/process5"/>
    <dgm:cxn modelId="{67E03EBB-C3B4-4867-B6DD-5963C5429252}" type="presParOf" srcId="{9B5E45AD-27CF-4FE5-9202-55330383D51F}" destId="{49D157EB-F204-48F2-ADCE-1CFCF6C5B6BC}" srcOrd="5" destOrd="0" presId="urn:microsoft.com/office/officeart/2005/8/layout/process5"/>
    <dgm:cxn modelId="{D275C8BA-9FF5-44C2-91CB-AE8FC2290D27}" type="presParOf" srcId="{49D157EB-F204-48F2-ADCE-1CFCF6C5B6BC}" destId="{709333C7-116F-4561-BFEC-B80953212DDD}" srcOrd="0" destOrd="0" presId="urn:microsoft.com/office/officeart/2005/8/layout/process5"/>
    <dgm:cxn modelId="{D16F0DDF-D4B2-476E-85B5-DCB946F80EF2}" type="presParOf" srcId="{9B5E45AD-27CF-4FE5-9202-55330383D51F}" destId="{8B191F53-4FE8-41F3-99C7-F4F1022E5598}" srcOrd="6" destOrd="0" presId="urn:microsoft.com/office/officeart/2005/8/layout/process5"/>
    <dgm:cxn modelId="{6BDD7130-1460-43A8-8611-5C5B2DD9AC8E}" type="presParOf" srcId="{9B5E45AD-27CF-4FE5-9202-55330383D51F}" destId="{A5ABF292-039C-4D61-AE93-4E4F1C33C034}" srcOrd="7" destOrd="0" presId="urn:microsoft.com/office/officeart/2005/8/layout/process5"/>
    <dgm:cxn modelId="{2BC0EA82-FEBB-43ED-BE46-B0A485BEBA9C}" type="presParOf" srcId="{A5ABF292-039C-4D61-AE93-4E4F1C33C034}" destId="{C9148FEA-B3B1-4618-9469-8D587A28B0F8}" srcOrd="0" destOrd="0" presId="urn:microsoft.com/office/officeart/2005/8/layout/process5"/>
    <dgm:cxn modelId="{4AEC0921-1D98-4951-A6C7-D7E0B8D0271D}" type="presParOf" srcId="{9B5E45AD-27CF-4FE5-9202-55330383D51F}" destId="{51C496F4-12DD-4CD2-8798-CE98EC69663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1D7C-7187-4091-B028-92CAB69DD318}">
      <dsp:nvSpPr>
        <dsp:cNvPr id="0" name=""/>
        <dsp:cNvSpPr/>
      </dsp:nvSpPr>
      <dsp:spPr>
        <a:xfrm>
          <a:off x="1353669" y="2110131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1525076"/>
              </a:lnTo>
              <a:lnTo>
                <a:pt x="283735" y="1525076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6FABC-9A5C-4238-A19E-80D7E0562EAD}">
      <dsp:nvSpPr>
        <dsp:cNvPr id="0" name=""/>
        <dsp:cNvSpPr/>
      </dsp:nvSpPr>
      <dsp:spPr>
        <a:xfrm>
          <a:off x="1353669" y="2110131"/>
          <a:ext cx="283735" cy="91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915045"/>
              </a:lnTo>
              <a:lnTo>
                <a:pt x="283735" y="91504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D286-C585-4C12-8E5B-E77FD804F6D2}">
      <dsp:nvSpPr>
        <dsp:cNvPr id="0" name=""/>
        <dsp:cNvSpPr/>
      </dsp:nvSpPr>
      <dsp:spPr>
        <a:xfrm>
          <a:off x="1353669" y="2110131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E0327-11D7-4C99-BC69-AFB1A7F6A24E}">
      <dsp:nvSpPr>
        <dsp:cNvPr id="0" name=""/>
        <dsp:cNvSpPr/>
      </dsp:nvSpPr>
      <dsp:spPr>
        <a:xfrm>
          <a:off x="3554815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A73F-05E2-4DEF-8987-902C3147852E}">
      <dsp:nvSpPr>
        <dsp:cNvPr id="0" name=""/>
        <dsp:cNvSpPr/>
      </dsp:nvSpPr>
      <dsp:spPr>
        <a:xfrm>
          <a:off x="3554815" y="1500100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4442A-205D-4882-A7E1-84BAB4D663E6}">
      <dsp:nvSpPr>
        <dsp:cNvPr id="0" name=""/>
        <dsp:cNvSpPr/>
      </dsp:nvSpPr>
      <dsp:spPr>
        <a:xfrm>
          <a:off x="1353669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ABB21-056B-4D9F-8348-1E34CBFD887B}">
      <dsp:nvSpPr>
        <dsp:cNvPr id="0" name=""/>
        <dsp:cNvSpPr/>
      </dsp:nvSpPr>
      <dsp:spPr>
        <a:xfrm>
          <a:off x="3554815" y="585054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DB53D-32C7-4DA0-9900-D4456F4261DB}">
      <dsp:nvSpPr>
        <dsp:cNvPr id="0" name=""/>
        <dsp:cNvSpPr/>
      </dsp:nvSpPr>
      <dsp:spPr>
        <a:xfrm>
          <a:off x="3554815" y="280039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1826-AB8B-474B-9370-C1D63D1FBF68}">
      <dsp:nvSpPr>
        <dsp:cNvPr id="0" name=""/>
        <dsp:cNvSpPr/>
      </dsp:nvSpPr>
      <dsp:spPr>
        <a:xfrm>
          <a:off x="1353669" y="585054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1525076"/>
              </a:moveTo>
              <a:lnTo>
                <a:pt x="141867" y="1525076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A6EE7-9829-419F-9B7F-5293FA76D2A4}">
      <dsp:nvSpPr>
        <dsp:cNvPr id="0" name=""/>
        <dsp:cNvSpPr/>
      </dsp:nvSpPr>
      <dsp:spPr>
        <a:xfrm>
          <a:off x="3005" y="1572499"/>
          <a:ext cx="1350664" cy="1075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Turbulence Models</a:t>
          </a:r>
        </a:p>
      </dsp:txBody>
      <dsp:txXfrm>
        <a:off x="3005" y="1572499"/>
        <a:ext cx="1350664" cy="1075262"/>
      </dsp:txXfrm>
    </dsp:sp>
    <dsp:sp modelId="{1C7FDAB9-480E-4C21-9CEE-F77475D67B5F}">
      <dsp:nvSpPr>
        <dsp:cNvPr id="0" name=""/>
        <dsp:cNvSpPr/>
      </dsp:nvSpPr>
      <dsp:spPr>
        <a:xfrm>
          <a:off x="1637404" y="368706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Viscosity</a:t>
          </a:r>
        </a:p>
      </dsp:txBody>
      <dsp:txXfrm>
        <a:off x="1637404" y="368706"/>
        <a:ext cx="1917411" cy="432696"/>
      </dsp:txXfrm>
    </dsp:sp>
    <dsp:sp modelId="{0CC3BDCA-DCEA-437D-917F-F3111331D32D}">
      <dsp:nvSpPr>
        <dsp:cNvPr id="0" name=""/>
        <dsp:cNvSpPr/>
      </dsp:nvSpPr>
      <dsp:spPr>
        <a:xfrm>
          <a:off x="3838550" y="63691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Artificial </a:t>
          </a:r>
        </a:p>
      </dsp:txBody>
      <dsp:txXfrm>
        <a:off x="3838550" y="63691"/>
        <a:ext cx="1962085" cy="432696"/>
      </dsp:txXfrm>
    </dsp:sp>
    <dsp:sp modelId="{B43F36F5-9C6D-4646-B516-A86181E2170E}">
      <dsp:nvSpPr>
        <dsp:cNvPr id="0" name=""/>
        <dsp:cNvSpPr/>
      </dsp:nvSpPr>
      <dsp:spPr>
        <a:xfrm>
          <a:off x="3838550" y="67372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Stochastic</a:t>
          </a:r>
        </a:p>
      </dsp:txBody>
      <dsp:txXfrm>
        <a:off x="3838550" y="673722"/>
        <a:ext cx="1962085" cy="432696"/>
      </dsp:txXfrm>
    </dsp:sp>
    <dsp:sp modelId="{6BFEA712-57BB-42FC-A0AC-3BD7D145259D}">
      <dsp:nvSpPr>
        <dsp:cNvPr id="0" name=""/>
        <dsp:cNvSpPr/>
      </dsp:nvSpPr>
      <dsp:spPr>
        <a:xfrm>
          <a:off x="1637404" y="1588767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LES</a:t>
          </a:r>
        </a:p>
      </dsp:txBody>
      <dsp:txXfrm>
        <a:off x="1637404" y="1588767"/>
        <a:ext cx="1917411" cy="432696"/>
      </dsp:txXfrm>
    </dsp:sp>
    <dsp:sp modelId="{79E7A622-94A2-4F37-814A-F4254A645867}">
      <dsp:nvSpPr>
        <dsp:cNvPr id="0" name=""/>
        <dsp:cNvSpPr/>
      </dsp:nvSpPr>
      <dsp:spPr>
        <a:xfrm>
          <a:off x="3838550" y="128375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Implicit P-Poisson</a:t>
          </a:r>
        </a:p>
      </dsp:txBody>
      <dsp:txXfrm>
        <a:off x="3838550" y="1283752"/>
        <a:ext cx="1962085" cy="432696"/>
      </dsp:txXfrm>
    </dsp:sp>
    <dsp:sp modelId="{FFCBE815-D628-4934-BECB-8C836B7A6017}">
      <dsp:nvSpPr>
        <dsp:cNvPr id="0" name=""/>
        <dsp:cNvSpPr/>
      </dsp:nvSpPr>
      <dsp:spPr>
        <a:xfrm>
          <a:off x="3838550" y="1893783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Explicit P-EOS</a:t>
          </a:r>
        </a:p>
      </dsp:txBody>
      <dsp:txXfrm>
        <a:off x="3838550" y="1893783"/>
        <a:ext cx="1962085" cy="432696"/>
      </dsp:txXfrm>
    </dsp:sp>
    <dsp:sp modelId="{4E424A26-AE94-4D81-9357-296A7CB8A8DD}">
      <dsp:nvSpPr>
        <dsp:cNvPr id="0" name=""/>
        <dsp:cNvSpPr/>
      </dsp:nvSpPr>
      <dsp:spPr>
        <a:xfrm>
          <a:off x="1637404" y="219879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Lagrangian-LES</a:t>
          </a:r>
        </a:p>
      </dsp:txBody>
      <dsp:txXfrm>
        <a:off x="1637404" y="2198798"/>
        <a:ext cx="1917411" cy="432696"/>
      </dsp:txXfrm>
    </dsp:sp>
    <dsp:sp modelId="{79E579D6-E277-4E39-ACC1-7C47D7354F44}">
      <dsp:nvSpPr>
        <dsp:cNvPr id="0" name=""/>
        <dsp:cNvSpPr/>
      </dsp:nvSpPr>
      <dsp:spPr>
        <a:xfrm>
          <a:off x="1637404" y="280882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RANS</a:t>
          </a:r>
        </a:p>
      </dsp:txBody>
      <dsp:txXfrm>
        <a:off x="1637404" y="2808828"/>
        <a:ext cx="1917411" cy="432696"/>
      </dsp:txXfrm>
    </dsp:sp>
    <dsp:sp modelId="{2416EC97-F0F7-4977-AEBF-21DDEB41CF2D}">
      <dsp:nvSpPr>
        <dsp:cNvPr id="0" name=""/>
        <dsp:cNvSpPr/>
      </dsp:nvSpPr>
      <dsp:spPr>
        <a:xfrm>
          <a:off x="1637404" y="3418859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LANS</a:t>
          </a:r>
        </a:p>
      </dsp:txBody>
      <dsp:txXfrm>
        <a:off x="1637404" y="3418859"/>
        <a:ext cx="1917411" cy="43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4C3A-7894-4131-BB04-9DA55138D6FB}">
      <dsp:nvSpPr>
        <dsp:cNvPr id="0" name=""/>
        <dsp:cNvSpPr/>
      </dsp:nvSpPr>
      <dsp:spPr>
        <a:xfrm>
          <a:off x="5100" y="350731"/>
          <a:ext cx="1524589" cy="914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Benchmark Problems</a:t>
          </a:r>
        </a:p>
      </dsp:txBody>
      <dsp:txXfrm>
        <a:off x="31892" y="377523"/>
        <a:ext cx="1471005" cy="861169"/>
      </dsp:txXfrm>
    </dsp:sp>
    <dsp:sp modelId="{D5F46E68-6307-43CD-863D-AEE7C7132E06}">
      <dsp:nvSpPr>
        <dsp:cNvPr id="0" name=""/>
        <dsp:cNvSpPr/>
      </dsp:nvSpPr>
      <dsp:spPr>
        <a:xfrm>
          <a:off x="1663853" y="619059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663853" y="694679"/>
        <a:ext cx="226248" cy="226858"/>
      </dsp:txXfrm>
    </dsp:sp>
    <dsp:sp modelId="{92819917-2430-49C3-9203-36AFC5F723E5}">
      <dsp:nvSpPr>
        <dsp:cNvPr id="0" name=""/>
        <dsp:cNvSpPr/>
      </dsp:nvSpPr>
      <dsp:spPr>
        <a:xfrm>
          <a:off x="2139525" y="350731"/>
          <a:ext cx="1524589" cy="9147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Various Turbulence Models</a:t>
          </a:r>
        </a:p>
      </dsp:txBody>
      <dsp:txXfrm>
        <a:off x="2166317" y="377523"/>
        <a:ext cx="1471005" cy="861169"/>
      </dsp:txXfrm>
    </dsp:sp>
    <dsp:sp modelId="{A044F304-37A2-461D-BBD1-8FD6CF985EAC}">
      <dsp:nvSpPr>
        <dsp:cNvPr id="0" name=""/>
        <dsp:cNvSpPr/>
      </dsp:nvSpPr>
      <dsp:spPr>
        <a:xfrm>
          <a:off x="3798278" y="619059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3798278" y="694679"/>
        <a:ext cx="226248" cy="226858"/>
      </dsp:txXfrm>
    </dsp:sp>
    <dsp:sp modelId="{02C60048-EC8E-441B-AB4A-78C37FBBD403}">
      <dsp:nvSpPr>
        <dsp:cNvPr id="0" name=""/>
        <dsp:cNvSpPr/>
      </dsp:nvSpPr>
      <dsp:spPr>
        <a:xfrm>
          <a:off x="4273950" y="350731"/>
          <a:ext cx="1524589" cy="91475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Post-simulation Analysis</a:t>
          </a:r>
        </a:p>
      </dsp:txBody>
      <dsp:txXfrm>
        <a:off x="4300742" y="377523"/>
        <a:ext cx="1471005" cy="861169"/>
      </dsp:txXfrm>
    </dsp:sp>
    <dsp:sp modelId="{49D157EB-F204-48F2-ADCE-1CFCF6C5B6BC}">
      <dsp:nvSpPr>
        <dsp:cNvPr id="0" name=""/>
        <dsp:cNvSpPr/>
      </dsp:nvSpPr>
      <dsp:spPr>
        <a:xfrm rot="5400000">
          <a:off x="4874638" y="1372206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-5400000">
        <a:off x="4922815" y="1399649"/>
        <a:ext cx="226858" cy="226248"/>
      </dsp:txXfrm>
    </dsp:sp>
    <dsp:sp modelId="{8B191F53-4FE8-41F3-99C7-F4F1022E5598}">
      <dsp:nvSpPr>
        <dsp:cNvPr id="0" name=""/>
        <dsp:cNvSpPr/>
      </dsp:nvSpPr>
      <dsp:spPr>
        <a:xfrm>
          <a:off x="4273950" y="1875320"/>
          <a:ext cx="1524589" cy="91475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Validation</a:t>
          </a:r>
        </a:p>
      </dsp:txBody>
      <dsp:txXfrm>
        <a:off x="4300742" y="1902112"/>
        <a:ext cx="1471005" cy="861169"/>
      </dsp:txXfrm>
    </dsp:sp>
    <dsp:sp modelId="{A5ABF292-039C-4D61-AE93-4E4F1C33C034}">
      <dsp:nvSpPr>
        <dsp:cNvPr id="0" name=""/>
        <dsp:cNvSpPr/>
      </dsp:nvSpPr>
      <dsp:spPr>
        <a:xfrm rot="10800000">
          <a:off x="3816573" y="2143648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10800000">
        <a:off x="3913537" y="2219268"/>
        <a:ext cx="226248" cy="226858"/>
      </dsp:txXfrm>
    </dsp:sp>
    <dsp:sp modelId="{51C496F4-12DD-4CD2-8798-CE98EC696632}">
      <dsp:nvSpPr>
        <dsp:cNvPr id="0" name=""/>
        <dsp:cNvSpPr/>
      </dsp:nvSpPr>
      <dsp:spPr>
        <a:xfrm>
          <a:off x="2139525" y="1875320"/>
          <a:ext cx="1524589" cy="91475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Improvement</a:t>
          </a:r>
        </a:p>
      </dsp:txBody>
      <dsp:txXfrm>
        <a:off x="2166317" y="1902112"/>
        <a:ext cx="1471005" cy="86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068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8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0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85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ym typeface="Wingdings" panose="05000000000000000000" pitchFamily="2" charset="2"/>
              </a:rPr>
              <a:t>Model is modified to include wall effects, s.t., it is not over-dissipative inside laminar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3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2.xml"/><Relationship Id="rId7" Type="http://schemas.openxmlformats.org/officeDocument/2006/relationships/image" Target="../media/image3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 dirty="0"/>
              <a:t>K T Prajwal Prathiksh</a:t>
            </a:r>
            <a:endParaRPr sz="1333"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 build="p"/>
      <p:bldP spid="62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Observation: S</a:t>
                </a:r>
                <a:r>
                  <a:rPr lang="en-US" dirty="0"/>
                  <a:t>tandard Smagorinsky model cannot enforce</a:t>
                </a:r>
              </a:p>
              <a:p>
                <a:pPr marL="1504919" lvl="2" indent="-285750"/>
                <a:r>
                  <a:rPr lang="en-US" dirty="0"/>
                  <a:t>Wall conditions</a:t>
                </a:r>
              </a:p>
              <a:p>
                <a:pPr marL="1504919" lvl="2" indent="-285750"/>
                <a:r>
                  <a:rPr lang="en-US" dirty="0"/>
                  <a:t>Non-vanishing stresses with laminar flows</a:t>
                </a:r>
                <a:endParaRPr lang="en-IN" dirty="0"/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Devised Wall-adapting local eddy viscosity model (WALE)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Simulated an array of cylinders in 2D flow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LCS captured reasonably well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Observed merging of vortices to larger structures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Interactions of vortices with opposing strengths  Vorticity cancellation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Claim: Complex vortex interactions  Possible difficulty in interpreting the energy spectrum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  <a:blipFill>
                <a:blip r:embed="rId4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4289"/>
            <a:ext cx="10787974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R. B. Canelas, A. M. Ricardo, R. M. L. Ferreira, J. M. Domínguez, and A. J. C. Crespo, “Hunting for Lagrangian Coherent Structures : SPH-LES turbulence simulations with Wall-adapting Local Eddy Viscosity ( WALE ) model,” 11th SPHERIC, no. March 2017, 2016, [Online].</a:t>
            </a:r>
          </a:p>
        </p:txBody>
      </p:sp>
      <p:pic>
        <p:nvPicPr>
          <p:cNvPr id="8" name="Picture 7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A71A0695-D38E-5B8B-5D2F-934D310620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54" y="4766721"/>
            <a:ext cx="3865492" cy="11505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955F84-573F-CAFE-D796-8A181E8D9D4E}"/>
              </a:ext>
            </a:extLst>
          </p:cNvPr>
          <p:cNvGrpSpPr/>
          <p:nvPr/>
        </p:nvGrpSpPr>
        <p:grpSpPr>
          <a:xfrm>
            <a:off x="7667506" y="885962"/>
            <a:ext cx="4198984" cy="3518740"/>
            <a:chOff x="7667506" y="885962"/>
            <a:chExt cx="4198984" cy="35187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98CCF-B932-B8E1-A4BA-43E7AD34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506" y="885962"/>
              <a:ext cx="4198984" cy="31397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2A710-6346-C91A-C030-1D5A8A5C889D}"/>
                </a:ext>
              </a:extLst>
            </p:cNvPr>
            <p:cNvSpPr txBox="1"/>
            <p:nvPr/>
          </p:nvSpPr>
          <p:spPr>
            <a:xfrm>
              <a:off x="8372370" y="3943037"/>
              <a:ext cx="3076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Backward-in-time FTLE field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Canelas et al)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81EAB8-9A78-4B99-9FD4-CB7B6A475A42}"/>
              </a:ext>
            </a:extLst>
          </p:cNvPr>
          <p:cNvSpPr/>
          <p:nvPr/>
        </p:nvSpPr>
        <p:spPr>
          <a:xfrm>
            <a:off x="649925" y="3579779"/>
            <a:ext cx="7025197" cy="251491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Reinterpret SPH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Lagrangian quadrature technique for explicit LES</a:t>
                </a:r>
              </a:p>
              <a:p>
                <a:pPr marL="1562069" lvl="2" indent="-342900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	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(standard,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Smagorisnky models reduced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Dissipation rates not predicted accurately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</a:t>
                </a:r>
                <a:r>
                  <a:rPr lang="en-IN" i="1" dirty="0">
                    <a:sym typeface="Wingdings" panose="05000000000000000000" pitchFamily="2" charset="2"/>
                  </a:rPr>
                  <a:t>(high cost)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SGS models remove kinetic energy  Increases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“SGS models in SPH framework only degrade the quality of the subsonic turbulent flow approximation”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300841"/>
            <a:ext cx="1129673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M. Okraschevski, N. Bürkle, R. Koch, and H.-J. Bauer, “Smoothed Particle Hydrodynamics Physically Reconsidered -- The Relation to Explicit Large Eddy Simulation and the Issue of Particle Duality,” 2022, [Online].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Rennehan, “Mixing matters,” Mon. Not. R. Astron. Soc., vol. 506, no. 2, pp. 2836–2852, 2021.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8B8B6-DC12-E0DE-4F5C-C71E6D9C4754}"/>
              </a:ext>
            </a:extLst>
          </p:cNvPr>
          <p:cNvGrpSpPr/>
          <p:nvPr/>
        </p:nvGrpSpPr>
        <p:grpSpPr>
          <a:xfrm>
            <a:off x="7706010" y="917484"/>
            <a:ext cx="4322323" cy="5368817"/>
            <a:chOff x="7920433" y="866141"/>
            <a:chExt cx="4322323" cy="5368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02A88-34BE-A812-2652-1765DD5E671E}"/>
                </a:ext>
              </a:extLst>
            </p:cNvPr>
            <p:cNvSpPr txBox="1"/>
            <p:nvPr/>
          </p:nvSpPr>
          <p:spPr>
            <a:xfrm>
              <a:off x="7920433" y="5773293"/>
              <a:ext cx="4322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  <a:latin typeface="Proxima Nova"/>
                </a:rPr>
                <a:t>Fig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: Density-weighted averaged kinetic energy (top), averaged dissipation rate (bottom)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</a:rPr>
                <a:t>.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(Rep: 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Okraschevski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 et al)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1440C4-EE28-7D43-1D6E-7FBF92832D7F}"/>
                </a:ext>
              </a:extLst>
            </p:cNvPr>
            <p:cNvGrpSpPr/>
            <p:nvPr/>
          </p:nvGrpSpPr>
          <p:grpSpPr>
            <a:xfrm>
              <a:off x="8272018" y="866141"/>
              <a:ext cx="3409727" cy="4934203"/>
              <a:chOff x="5764303" y="879426"/>
              <a:chExt cx="2687484" cy="47844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5019F78-9531-39F2-D73B-8705661D84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236" r="49533"/>
              <a:stretch/>
            </p:blipFill>
            <p:spPr>
              <a:xfrm>
                <a:off x="5764303" y="3257518"/>
                <a:ext cx="2684956" cy="240638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499D394-141F-F0BA-5D84-07E3010680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31" r="49533" b="51549"/>
              <a:stretch/>
            </p:blipFill>
            <p:spPr>
              <a:xfrm>
                <a:off x="5844314" y="879426"/>
                <a:ext cx="2607473" cy="2385744"/>
              </a:xfrm>
              <a:prstGeom prst="rect">
                <a:avLst/>
              </a:prstGeom>
            </p:spPr>
          </p:pic>
        </p:grp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95CE2B-FE08-FD09-B271-B29F2DC6BE03}"/>
              </a:ext>
            </a:extLst>
          </p:cNvPr>
          <p:cNvSpPr/>
          <p:nvPr/>
        </p:nvSpPr>
        <p:spPr>
          <a:xfrm>
            <a:off x="649925" y="3704253"/>
            <a:ext cx="7025197" cy="252194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22558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85000" lnSpcReduction="20000"/>
              </a:bodyPr>
              <a:lstStyle/>
              <a:p>
                <a:pPr marL="285750" indent="-285750"/>
                <a:r>
                  <a:rPr lang="en-IN" dirty="0"/>
                  <a:t>Lagrangian form of LES</a:t>
                </a:r>
                <a:r>
                  <a:rPr lang="en-IN" baseline="30000" dirty="0"/>
                  <a:t>[1,2]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Assumption: Weakly compressible flow</a:t>
                </a:r>
              </a:p>
              <a:p>
                <a:pPr marL="895335" lvl="1" indent="-285750"/>
                <a:r>
                  <a:rPr lang="en-IN" dirty="0"/>
                  <a:t>Lagrangian filter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IN" dirty="0"/>
                  <a:t> (compact support, even) introduced</a:t>
                </a:r>
              </a:p>
              <a:p>
                <a:pPr marL="895335" lvl="1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IN" dirty="0"/>
                  <a:t> decomposed into independent spatial &amp; temporal components</a:t>
                </a:r>
              </a:p>
              <a:p>
                <a:pPr marL="895335" lvl="1" indent="-285750"/>
                <a:r>
                  <a:rPr lang="en-IN" dirty="0"/>
                  <a:t>Governing eqs. written using spatially filtered terms</a:t>
                </a:r>
              </a:p>
              <a:p>
                <a:pPr marL="1504919" lvl="2" indent="-285750"/>
                <a:r>
                  <a:rPr lang="en-IN" dirty="0"/>
                  <a:t>Temporal terms of higher order neglected</a:t>
                </a:r>
              </a:p>
              <a:p>
                <a:pPr marL="1504919" lvl="2" indent="-285750"/>
                <a:r>
                  <a:rPr lang="en-IN" dirty="0"/>
                  <a:t>Continuity eq. closed using Fick-like diffusion term</a:t>
                </a:r>
              </a:p>
              <a:p>
                <a:pPr marL="1504919" lvl="2" indent="-285750"/>
                <a:r>
                  <a:rPr lang="en-IN" dirty="0"/>
                  <a:t>MOM eq. closed using Yoshizawa-model for the stress tensor</a:t>
                </a:r>
              </a:p>
              <a:p>
                <a:pPr marL="1504919" lvl="2" indent="-285750"/>
                <a:r>
                  <a:rPr lang="en-IN" dirty="0"/>
                  <a:t>Considered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dirty="0"/>
                  <a:t>-SPH formulation</a:t>
                </a:r>
              </a:p>
              <a:p>
                <a:pPr marL="895335" lvl="1" indent="-285750"/>
                <a:r>
                  <a:rPr lang="en-IN" dirty="0"/>
                  <a:t>Simulated:</a:t>
                </a:r>
              </a:p>
              <a:p>
                <a:pPr marL="1504919" lvl="2" indent="-285750"/>
                <a:r>
                  <a:rPr lang="en-IN" dirty="0"/>
                  <a:t>2D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IN" sz="2000" b="0" dirty="0">
                  <a:solidFill>
                    <a:srgbClr val="616161"/>
                  </a:solidFill>
                  <a:effectLst/>
                  <a:ea typeface="Proxima Nova"/>
                  <a:cs typeface="Proxima Nova"/>
                </a:endParaRPr>
              </a:p>
              <a:p>
                <a:pPr marL="1504919" lvl="2" indent="-285750"/>
                <a:r>
                  <a:rPr lang="en-IN" dirty="0"/>
                  <a:t>3D homogenous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256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The model overcomes issues of spurious high-frequency noise &amp; onset of tensile instability (High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r>
                  <a:rPr lang="en-US" dirty="0"/>
                  <a:t> flows)</a:t>
                </a:r>
              </a:p>
              <a:p>
                <a:pPr marL="1504919" lvl="2" indent="-285750"/>
                <a:r>
                  <a:rPr lang="en-US" dirty="0"/>
                  <a:t>The energy spectra agrees well with theoretical decay rate</a:t>
                </a:r>
              </a:p>
              <a:p>
                <a:pPr marL="1504919" lvl="2" indent="-285750"/>
                <a:r>
                  <a:rPr lang="en-US" dirty="0"/>
                  <a:t>Wall functions need to be incorporated to deal with boundaries</a:t>
                </a:r>
              </a:p>
              <a:p>
                <a:pPr marL="1504919" lvl="2" indent="-285750"/>
                <a:r>
                  <a:rPr lang="en-US" dirty="0"/>
                  <a:t>Higher-order approach can significantly improve the </a:t>
                </a:r>
                <a:r>
                  <a:rPr lang="en-IN" dirty="0"/>
                  <a:t>performance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225587" cy="5452800"/>
              </a:xfrm>
              <a:prstGeom prst="rect">
                <a:avLst/>
              </a:prstGeom>
              <a:blipFill>
                <a:blip r:embed="rId5"/>
                <a:stretch>
                  <a:fillRect l="-253" t="-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056341"/>
            <a:ext cx="9910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A. Di Mascio, M. Antuono, A. Colagrossi, and S. Marrone, “Smoothed particle hydrodynamics method from a large eddy simulation perspective,” Phys. Fluids, vol. 29, no. 3, 2017, doi: 10.1063/1.4978274.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A. Colagrossi, “Smoothed particle hydrodynamics method from a large eddy simulation perspective . Generalization to a quasi-Lagrangian model Smoothed particle hydrodynamics method from a large eddy simulation perspective . Generalization to a quasi-Lagrangian model,” vol. 015102, no. December 2020, 2021, doi: 10.1063/5.0034568.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C4ED2F-2143-89F2-AB86-8C2D8E3DD24F}"/>
              </a:ext>
            </a:extLst>
          </p:cNvPr>
          <p:cNvGrpSpPr/>
          <p:nvPr/>
        </p:nvGrpSpPr>
        <p:grpSpPr>
          <a:xfrm>
            <a:off x="7422973" y="1160026"/>
            <a:ext cx="4605360" cy="2730639"/>
            <a:chOff x="7422973" y="1160026"/>
            <a:chExt cx="4605360" cy="27306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57DB69-3655-9F7D-3FDF-220A67E74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" t="4222" r="1918" b="2965"/>
            <a:stretch/>
          </p:blipFill>
          <p:spPr>
            <a:xfrm>
              <a:off x="7422973" y="1160026"/>
              <a:ext cx="4605360" cy="22689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918149-2135-92EC-D66E-885B2EEE7B04}"/>
                    </a:ext>
                  </a:extLst>
                </p:cNvPr>
                <p:cNvSpPr txBox="1"/>
                <p:nvPr/>
              </p:nvSpPr>
              <p:spPr>
                <a:xfrm>
                  <a:off x="7564491" y="3429000"/>
                  <a:ext cx="43223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solidFill>
                        <a:schemeClr val="tx1"/>
                      </a:solidFill>
                      <a:latin typeface="Proxima Nova"/>
                    </a:rPr>
                    <a:t>Fig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: Energy spectrum (left), </a:t>
                  </a:r>
                  <a14:m>
                    <m:oMath xmlns:m="http://schemas.openxmlformats.org/officeDocument/2006/math">
                      <m:r>
                        <a:rPr lang="en-I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Proxima Nova"/>
                    </a:rPr>
                    <a:t> 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field (right)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Proxima Nova"/>
                    </a:rPr>
                    <a:t>. 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(Rep: 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Colagrossi2021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918149-2135-92EC-D66E-885B2EEE7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491" y="3429000"/>
                  <a:ext cx="432232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333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335391-EBA9-5EBC-BFED-029413740D48}"/>
              </a:ext>
            </a:extLst>
          </p:cNvPr>
          <p:cNvGrpSpPr/>
          <p:nvPr/>
        </p:nvGrpSpPr>
        <p:grpSpPr>
          <a:xfrm>
            <a:off x="8003596" y="4090265"/>
            <a:ext cx="3899033" cy="1868800"/>
            <a:chOff x="8003596" y="4090265"/>
            <a:chExt cx="3899033" cy="1868800"/>
          </a:xfrm>
        </p:grpSpPr>
        <p:pic>
          <p:nvPicPr>
            <p:cNvPr id="18" name="Picture 17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Rho} = -\TildeRho \EncAngBrk{\nabla\cdot\TildeV} + C_1 + C_2&#10;\end{equation*}&#10;&#10;&#10;\begin{equation*}&#10;\LagDerivative{\TildeR} = \TildeV&#10;\end{equation*}&#10;&#10;\begin{equation*}&#10;\TildeP=F(\TildeRho)&#10;\end{equation*}&#10;&#10;\begin{equation*}&#10;C_2 \approx \nabla \cdot (\nu_{\delta} \nabla\TildeRho)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27255CA5-1A9E-C65A-B2D3-6F40032E296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596" y="4192741"/>
              <a:ext cx="1795657" cy="166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0" name="Picture 19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TildeV} = -\frac{\EncAngBrk{\nabla\TildeP}}{\TildeRho} + \nu\EncAngBrk{\Delta(\TildeV)} +\\ (\lambda'+\nu)\EncAngBrk{\nabla(\nabla\cdot\TildeV)} + M_1 + M_2&#10;\end{align*}&#10;&#10;\begin{align*}&#10;M_2 = \nabla \cdot \tensor{T}_l = \nabla \cdot \bigg( -\frac{k^2}{3}\tensor{I} - \\ \frac{2}{3}\nu_t \operatorname{Tr}[\widetilde{\tensor{S}}]\tensor{I} + 2\nu_t\widetilde{\tensor{S}} \bigg)&#10;\end{align*}&#10;&#10;&#10;&#10;\end{document}" title="IguanaTex Bitmap Display">
              <a:extLst>
                <a:ext uri="{FF2B5EF4-FFF2-40B4-BE49-F238E27FC236}">
                  <a16:creationId xmlns:a16="http://schemas.microsoft.com/office/drawing/2014/main" id="{9A587AC8-966F-0D9B-87D1-EF00D1C0C05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0400" y="4090265"/>
              <a:ext cx="1992229" cy="1868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D89A21-BA34-33E3-9FA1-331DF97DC8BC}"/>
              </a:ext>
            </a:extLst>
          </p:cNvPr>
          <p:cNvSpPr/>
          <p:nvPr/>
        </p:nvSpPr>
        <p:spPr>
          <a:xfrm>
            <a:off x="649925" y="3987942"/>
            <a:ext cx="7025197" cy="202881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3965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 lnSpcReduction="20000"/>
              </a:bodyPr>
              <a:lstStyle/>
              <a:p>
                <a:pPr marL="285750" indent="-285750"/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  <a:endParaRPr lang="en-IN" dirty="0"/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</a:t>
                </a:r>
                <a:r>
                  <a:rPr lang="en-IN" sz="2000" baseline="30000" dirty="0"/>
                  <a:t>[1]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</a:t>
                </a:r>
                <a:r>
                  <a:rPr lang="en-IN" baseline="30000" dirty="0"/>
                  <a:t>[2]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endParaRPr lang="en-US" dirty="0"/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Accurately tracks free-surfaces</a:t>
                </a:r>
                <a:endParaRPr lang="en-IN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504919" lvl="2" indent="-285750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coefficients (empirically derived from quasi-steady state) perform sub-optimally in transient flow</a:t>
                </a:r>
              </a:p>
              <a:p>
                <a:pPr marL="1504919" lvl="2" indent="-285750"/>
                <a:r>
                  <a:rPr lang="en-US" dirty="0"/>
                  <a:t>Model requires a sensitivity analysis for the turbulence model &amp; spatial </a:t>
                </a:r>
                <a:r>
                  <a:rPr lang="en-IN" dirty="0"/>
                  <a:t>resolution for improved performance</a:t>
                </a:r>
                <a:endParaRPr lang="en-US" dirty="0"/>
              </a:p>
              <a:p>
                <a:pPr marL="1504919" lvl="2" indent="-285750"/>
                <a:r>
                  <a:rPr lang="en-US" dirty="0"/>
                  <a:t>Underpredicts max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/>
                  <a:t> &amp; is sensitive to initial seeding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Effects of viscous dissipation &amp; numerical dissipation need to be balanced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39659" cy="5452800"/>
              </a:xfrm>
              <a:prstGeom prst="rect">
                <a:avLst/>
              </a:prstGeom>
              <a:blipFill>
                <a:blip r:embed="rId4"/>
                <a:stretch>
                  <a:fillRect l="-239" r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5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FE8D1AED-8F10-8177-D115-A926DAD973EC}"/>
              </a:ext>
            </a:extLst>
          </p:cNvPr>
          <p:cNvSpPr txBox="1"/>
          <p:nvPr/>
        </p:nvSpPr>
        <p:spPr>
          <a:xfrm>
            <a:off x="-1" y="6295877"/>
            <a:ext cx="1151208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Shao, “Incompressible SPH simulation of wave breaking and overtopping with turbulence modelling,” no. May 2005, pp. 597–621, 2006.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Wang and P. L. F. Liu, “An ISPH with k–</a:t>
            </a:r>
            <a:r>
              <a:rPr lang="el-GR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ε 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closure for simulating turbulence under solitary waves,” Coast. Eng., vol. 157, no. July 2019, p. 103657, 2020, doi: 10.1016/j.coastaleng.2020.103657.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c_d \frac{k^2}{\epsilon}&#10;\end{equation*}&#10;&#10;\begin{equation*}&#10;\LagDerivative{k} = \nabla \cdot \bigg( \frac{\nu_t}{\sigma_k} \nabla k \bigg) + P_k - \epsilon&#10;\end{equation*}&#10;&#10;\begin{equation*}&#10;\LagDerivative{\epsilon} = \nabla \cdot \bigg( \frac{\nu_t}{\sigma_{\epsilon}} \nabla \epsilon \bigg) + c_{1\epsilon} \frac{\epsilon}{k} P_k - c_{2\epsilon} \frac{\epsilon^2}{k}&#10;\end{equation*}&#10;&#10;\begin{equation*}&#10;P_k = 2\nu_t \FrobeniusInnerProduct{S}{S}&#10;\end{equation*}&#10;&#10;\end{document}" title="IguanaTex Bitmap Display">
            <a:extLst>
              <a:ext uri="{FF2B5EF4-FFF2-40B4-BE49-F238E27FC236}">
                <a16:creationId xmlns:a16="http://schemas.microsoft.com/office/drawing/2014/main" id="{33A33078-0F91-AF0A-AA16-2E3DBD93C7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22" y="4265960"/>
            <a:ext cx="2995865" cy="21500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5232BC-9903-AA60-4AC9-74668486FB01}"/>
              </a:ext>
            </a:extLst>
          </p:cNvPr>
          <p:cNvGrpSpPr/>
          <p:nvPr/>
        </p:nvGrpSpPr>
        <p:grpSpPr>
          <a:xfrm>
            <a:off x="7748067" y="886651"/>
            <a:ext cx="4322323" cy="3281164"/>
            <a:chOff x="7748067" y="961299"/>
            <a:chExt cx="4322323" cy="32811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E268C-8F69-4F20-8ABE-B588A62A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126" y="961299"/>
              <a:ext cx="3896206" cy="3004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F2524-CC6C-F568-8AC3-4C13F78E4E38}"/>
                </a:ext>
              </a:extLst>
            </p:cNvPr>
            <p:cNvSpPr txBox="1"/>
            <p:nvPr/>
          </p:nvSpPr>
          <p:spPr>
            <a:xfrm>
              <a:off x="7748067" y="3965464"/>
              <a:ext cx="4322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Water surface elevations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Shao et al)c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D210C4-0C6D-4F10-AF35-03C740593B6D}"/>
              </a:ext>
            </a:extLst>
          </p:cNvPr>
          <p:cNvSpPr/>
          <p:nvPr/>
        </p:nvSpPr>
        <p:spPr>
          <a:xfrm>
            <a:off x="649925" y="3499104"/>
            <a:ext cx="7025197" cy="251764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91957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 lnSpcReduction="10000"/>
              </a:bodyPr>
              <a:lstStyle/>
              <a:p>
                <a:pPr marL="285750" indent="-285750"/>
                <a:r>
                  <a:rPr lang="en-IN" dirty="0"/>
                  <a:t>Lagrangian-averaged NS eqs.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Models</a:t>
                </a:r>
                <a:r>
                  <a:rPr lang="en-IN" baseline="30000" dirty="0"/>
                  <a:t>[1,2,3,4]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Lagrangian-averaging</a:t>
                </a:r>
                <a:r>
                  <a:rPr lang="en-IN" baseline="30000" dirty="0"/>
                  <a:t>[1]</a:t>
                </a:r>
                <a:r>
                  <a:rPr lang="en-IN" dirty="0"/>
                  <a:t>: Performed at the level of variational principle from which NS eqs. are derived</a:t>
                </a:r>
                <a:endParaRPr lang="en-IN" sz="2000" b="1" i="1" dirty="0">
                  <a:solidFill>
                    <a:srgbClr val="202729"/>
                  </a:solidFill>
                  <a:effectLst/>
                  <a:latin typeface="Cambria Math" panose="02040503050406030204" pitchFamily="18" charset="0"/>
                  <a:ea typeface="Proxima Nova"/>
                  <a:cs typeface="Proxima Nova"/>
                </a:endParaRPr>
              </a:p>
              <a:p>
                <a:pPr marL="1504919" lvl="2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895335" lvl="1" indent="-285750"/>
                <a:r>
                  <a:rPr lang="en-IN" dirty="0"/>
                  <a:t>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</a:t>
                </a:r>
                <a:r>
                  <a:rPr lang="en-IN" baseline="30000" dirty="0"/>
                  <a:t>[2]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Initial models based on LANS-</a:t>
                </a:r>
                <a14:m>
                  <m:oMath xmlns:m="http://schemas.openxmlformats.org/officeDocument/2006/math">
                    <m:r>
                      <a:rPr lang="en-IN" sz="1800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eqs.</a:t>
                </a:r>
              </a:p>
              <a:p>
                <a:pPr marL="1504919" lvl="2" indent="-285750"/>
                <a:r>
                  <a:rPr lang="en-IN" dirty="0"/>
                  <a:t>Particle transport </a:t>
                </a:r>
                <a:r>
                  <a:rPr lang="en-IN" dirty="0">
                    <a:sym typeface="Wingdings" panose="05000000000000000000" pitchFamily="2" charset="2"/>
                  </a:rPr>
                  <a:t> S</a:t>
                </a:r>
                <a:r>
                  <a:rPr lang="en-IN" dirty="0"/>
                  <a:t>moothed velocity</a:t>
                </a:r>
              </a:p>
              <a:p>
                <a:pPr marL="1504919" lvl="2" indent="-285750"/>
                <a:r>
                  <a:rPr lang="en-IN" dirty="0"/>
                  <a:t>MOM eq. solved iteratively</a:t>
                </a:r>
              </a:p>
              <a:p>
                <a:pPr marL="895335" lvl="1" indent="-285750"/>
                <a:r>
                  <a:rPr lang="en-IN" dirty="0"/>
                  <a:t>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  <a:r>
                  <a:rPr lang="en-IN" baseline="30000" dirty="0"/>
                  <a:t>[3,4] </a:t>
                </a:r>
                <a:r>
                  <a:rPr lang="en-IN" dirty="0">
                    <a:sym typeface="Wingdings" panose="05000000000000000000" pitchFamily="2" charset="2"/>
                  </a:rPr>
                  <a:t> Improvement of SPH-</a:t>
                </a:r>
                <a14:m>
                  <m:oMath xmlns:m="http://schemas.openxmlformats.org/officeDocument/2006/math">
                    <m:r>
                      <a:rPr lang="en-IN" b="1" i="1"/>
                      <m:t>𝜶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1504919" lvl="2" indent="-285750"/>
                <a:r>
                  <a:rPr lang="en-IN" dirty="0"/>
                  <a:t> Explicit MOM eq. with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  <a:r>
                  <a:rPr lang="en-IN" baseline="30000" dirty="0"/>
                  <a:t>[4]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</m:t>
                        </m:r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Bounded </a:t>
                </a:r>
                <a:r>
                  <a:rPr lang="en-US" i="1" dirty="0"/>
                  <a:t>(no-slip) </a:t>
                </a:r>
                <a:r>
                  <a:rPr lang="en-US" dirty="0"/>
                  <a:t>flow implies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is neither periodic/isotropic  Author prefers correlation functions over energy spectrum</a:t>
                </a:r>
                <a:endParaRPr lang="en-US" dirty="0"/>
              </a:p>
              <a:p>
                <a:pPr marL="1504919" lvl="2" indent="-285750"/>
                <a:r>
                  <a:rPr lang="en-US" dirty="0"/>
                  <a:t>Satisfactory results for velocity correlation functions, energy spectrum &amp; mixing with half the particle resolution of DNS</a:t>
                </a:r>
              </a:p>
              <a:p>
                <a:pPr marL="1504919" lvl="2" indent="-285750"/>
                <a:r>
                  <a:rPr lang="en-US" dirty="0"/>
                  <a:t>Flows with larger Reynolds numbers &amp; other boundary conditions, such as free surfaces need to be studied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919577" cy="5452800"/>
              </a:xfrm>
              <a:prstGeom prst="rect">
                <a:avLst/>
              </a:prstGeom>
              <a:blipFill>
                <a:blip r:embed="rId4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13434"/>
            <a:ext cx="115792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J. E. Marsden and S. Shkoller, “Global well-posedness for the Lagrangian averaged Navier-Stokes (LANS-</a:t>
            </a:r>
            <a:r>
              <a:rPr lang="el-G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α) </a:t>
            </a:r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equations on bounded domains,” Philos. Trans. R. Soc. A Math. Phys. Eng. Sci., vol. 359, no. 1784, pp. 1449–1468, 2001, doi: 10.1098/rsta.2001.0852.</a:t>
            </a:r>
          </a:p>
          <a:p>
            <a:r>
              <a:rPr lang="fr-F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J. Monaghan, “SPH compressible turbulence,” vol. 852, pp. 843–852, Apr. 2002, doi: 10.1046/j.1365-8711.2002.05678.x.</a:t>
            </a:r>
          </a:p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 J. J. Monaghan, “A turbulence model for smoothed particle hydrodynamics,” Eur. J. Mech. B/Fluids, vol. 30, no. 4, pp. 360–370, 2011, doi: 10.1016/j.euromechflu.2011.04.002.</a:t>
            </a:r>
          </a:p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[4] J. J. Monaghan, “SPH-</a:t>
            </a:r>
            <a:r>
              <a:rPr lang="el-G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ϵ </a:t>
            </a:r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of 2D turbulence driven by a moving cylinder,” Eur. J. Mech. B/Fluids, vol. 65, pp. 486–493, 2017, doi: 10.1016/j.euromechflu.2017.03.011.</a:t>
            </a:r>
          </a:p>
        </p:txBody>
      </p:sp>
      <p:pic>
        <p:nvPicPr>
          <p:cNvPr id="5" name="Picture 4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&#10;\end{equation*}&#10;&#10;\end{document}" title="IguanaTex Bitmap Display">
            <a:extLst>
              <a:ext uri="{FF2B5EF4-FFF2-40B4-BE49-F238E27FC236}">
                <a16:creationId xmlns:a16="http://schemas.microsoft.com/office/drawing/2014/main" id="{430845E5-D14A-4457-0AF6-5DA5C05D86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98" y="5096444"/>
            <a:ext cx="2740114" cy="555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99D7F2-B28E-5719-B014-67057BB54934}"/>
              </a:ext>
            </a:extLst>
          </p:cNvPr>
          <p:cNvGrpSpPr/>
          <p:nvPr/>
        </p:nvGrpSpPr>
        <p:grpSpPr>
          <a:xfrm>
            <a:off x="7869677" y="1254448"/>
            <a:ext cx="4322323" cy="3319294"/>
            <a:chOff x="7848624" y="956854"/>
            <a:chExt cx="4322323" cy="33192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1B7F0E-B410-1563-A25A-21FA361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3941" y="956854"/>
              <a:ext cx="4111690" cy="300115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2733C-ED15-95D8-6272-0D9906C88CC1}"/>
                </a:ext>
              </a:extLst>
            </p:cNvPr>
            <p:cNvSpPr txBox="1"/>
            <p:nvPr/>
          </p:nvSpPr>
          <p:spPr>
            <a:xfrm>
              <a:off x="7848624" y="3999149"/>
              <a:ext cx="4322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  <a:latin typeface="Proxima Nova"/>
                </a:rPr>
                <a:t>Fig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: Stirring of coloured particles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</a:rPr>
                <a:t>.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(Rep: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Monaghan2017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3255AA-D399-995D-9E59-9C7870E01459}"/>
              </a:ext>
            </a:extLst>
          </p:cNvPr>
          <p:cNvSpPr/>
          <p:nvPr/>
        </p:nvSpPr>
        <p:spPr>
          <a:xfrm>
            <a:off x="649925" y="4296742"/>
            <a:ext cx="7219752" cy="2004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Viscosity-based vorticity correction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1504919" lvl="2" indent="-285750"/>
                <a:r>
                  <a:rPr lang="en-IN" dirty="0"/>
                  <a:t>Faster computational time &amp; simplified system of equations</a:t>
                </a:r>
              </a:p>
              <a:p>
                <a:pPr marL="895335" lvl="1" indent="-285750"/>
                <a:r>
                  <a:rPr lang="en-IN" dirty="0"/>
                  <a:t>Research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895335" lvl="1" indent="-285750"/>
                <a:endParaRPr lang="en-US" dirty="0"/>
              </a:p>
              <a:p>
                <a:pPr marL="895335" lvl="1" indent="-285750"/>
                <a:endParaRPr lang="en-US" dirty="0"/>
              </a:p>
              <a:p>
                <a:pPr marL="285750" indent="-285750"/>
                <a:r>
                  <a:rPr lang="en-US" dirty="0"/>
                  <a:t>Hybrid-SPH (hrSPH)</a:t>
                </a:r>
                <a:r>
                  <a:rPr lang="en-IN" baseline="30000" dirty="0"/>
                  <a:t>[2]</a:t>
                </a:r>
                <a:endParaRPr lang="en-US" dirty="0"/>
              </a:p>
              <a:p>
                <a:pPr marL="895335" lvl="1" indent="-285750"/>
                <a:r>
                  <a:rPr lang="en-IN" dirty="0"/>
                  <a:t>Particle data interpolated onto Eulerian mesh grids</a:t>
                </a:r>
                <a:endParaRPr lang="en-US" dirty="0"/>
              </a:p>
              <a:p>
                <a:pPr marL="895335" lvl="1" indent="-285750"/>
                <a:r>
                  <a:rPr lang="en-US" dirty="0"/>
                  <a:t>Rate of change of flow properties computed on mesh grid</a:t>
                </a:r>
              </a:p>
              <a:p>
                <a:pPr marL="895335" lvl="1" indent="-285750"/>
                <a:r>
                  <a:rPr lang="en-IN" dirty="0"/>
                  <a:t>Updated mesh values interpolated onto particles</a:t>
                </a:r>
              </a:p>
              <a:p>
                <a:pPr marL="895335" lvl="1" indent="-285750"/>
                <a:r>
                  <a:rPr lang="en-IN" dirty="0"/>
                  <a:t>Advection of particles using the updated properties</a:t>
                </a:r>
              </a:p>
              <a:p>
                <a:pPr marL="895335" lvl="1" indent="-285750"/>
                <a:r>
                  <a:rPr lang="en-IN" dirty="0"/>
                  <a:t>Remeshing is performed when particles cluster to ensure uniform particle distribution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041363"/>
            <a:ext cx="9910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Liu, X. Wang, X. Ban, Y. Xu, J. Zhou, and Y. Zhang, “Viscosity-based Vorticity Correction for Turbulent SPH Fluids,” in 2019 IEEE Conference on Virtual Reality and 3D User Interfaces (VR), Mar. 2019, pp. 1048–1049, doi: 10.1109/VR.2019.8798224.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A. Obeidat and S. P. A. Bordas, “Three-dimensional remeshed smoothed particle hydrodynamics for the simulation of isotropic turbulence,” Int. J. Numer. Methods Fluids, vol. 86, no. 1, pp. 1–19, 2018, doi: 10.1002/fld.4405.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IN" sz="5400" b="1" dirty="0"/>
              <a:t>Evaluation of Turbulence Models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60" y="143569"/>
            <a:ext cx="5803640" cy="32854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  <a:latin typeface="Proxima Nova"/>
              </a:rPr>
              <a:t>Most of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Lagrangian turbulent models </a:t>
            </a:r>
            <a:r>
              <a:rPr lang="en-US" sz="1800" dirty="0">
                <a:solidFill>
                  <a:schemeClr val="tx1"/>
                </a:solidFill>
                <a:latin typeface="Proxima Nova"/>
                <a:sym typeface="Wingdings" panose="05000000000000000000" pitchFamily="2" charset="2"/>
              </a:rPr>
              <a:t> T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ested for primarily complex, free-surface flows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A systematic analysis of isotropic turbulence problems provides better insight on the energy spectrum &amp; its cascade across varying length scales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Appropriate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bounded/periodic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test cases must be used when analyzing turbulence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  <a:latin typeface="Proxima Nova"/>
              </a:rPr>
              <a:t>Analyse results with appropriate metrics, and validate the results with experimental or numerical data from literature</a:t>
            </a:r>
            <a:endParaRPr lang="en-US" sz="1800" dirty="0">
              <a:solidFill>
                <a:schemeClr val="tx1"/>
              </a:solidFill>
              <a:latin typeface="Proxima Nov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9810DE-4F14-E035-2CC0-08D4F1F79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771138"/>
              </p:ext>
            </p:extLst>
          </p:nvPr>
        </p:nvGraphicFramePr>
        <p:xfrm>
          <a:off x="139960" y="3573625"/>
          <a:ext cx="5803640" cy="314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3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FD4C3A-7894-4131-BB04-9DA55138D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39FD4C3A-7894-4131-BB04-9DA55138D6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F46E68-6307-43CD-863D-AEE7C7132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D5F46E68-6307-43CD-863D-AEE7C7132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819917-2430-49C3-9203-36AFC5F72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92819917-2430-49C3-9203-36AFC5F72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44F304-37A2-461D-BBD1-8FD6CF985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A044F304-37A2-461D-BBD1-8FD6CF985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C60048-EC8E-441B-AB4A-78C37FBBD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2C60048-EC8E-441B-AB4A-78C37FBBD4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D157EB-F204-48F2-ADCE-1CFCF6C5B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49D157EB-F204-48F2-ADCE-1CFCF6C5B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191F53-4FE8-41F3-99C7-F4F1022E5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8B191F53-4FE8-41F3-99C7-F4F1022E5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ABF292-039C-4D61-AE93-4E4F1C33C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graphicEl>
                                              <a:dgm id="{A5ABF292-039C-4D61-AE93-4E4F1C33C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C496F4-12DD-4CD2-8798-CE98EC696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51C496F4-12DD-4CD2-8798-CE98EC696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Graphic spid="2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Periodic, incompressible flow</a:t>
                </a:r>
              </a:p>
              <a:p>
                <a:pPr marL="895335" lvl="1" indent="-285750"/>
                <a:r>
                  <a:rPr lang="en-IN" dirty="0"/>
                  <a:t>2D Case: Analytical solutions known</a:t>
                </a:r>
              </a:p>
              <a:p>
                <a:pPr marL="895335" lvl="1" indent="-285750"/>
                <a:r>
                  <a:rPr lang="en-IN" dirty="0"/>
                  <a:t>3D Case: Initial flow conditions can be specified </a:t>
                </a:r>
              </a:p>
              <a:p>
                <a:pPr marL="895335" lvl="1" indent="-285750"/>
                <a:endParaRPr lang="en-IN" dirty="0"/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spatial points &amp;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predetermined trajectory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91596"/>
            <a:ext cx="1065784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Y. Li et al., “A public turbulence database cluster and applications to study Lagrangian evolution of velocity increments in turbulence,” J. turbul., vol. 9, p. N31, 2008.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J. Monaghan, “SPH-</a:t>
            </a:r>
            <a:r>
              <a:rPr lang="el-GR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ϵ 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of 2D turbulence driven by a moving cylinder,” Eur. J. Mech. B/Fluids, vol. 65, pp. 486–493, 2017, doi: 10.1016/j.euromechflu.2017.03.011.</a:t>
            </a:r>
          </a:p>
        </p:txBody>
      </p:sp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Energy spectral density </a:t>
                </a:r>
              </a:p>
              <a:p>
                <a:pPr marL="895335" lvl="1" indent="-285750"/>
                <a:r>
                  <a:rPr lang="en-IN" dirty="0"/>
                  <a:t>Velocity field over a grid generated using suitable interpolation of the particle velocity data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Fourier transform of the velocity field </a:t>
                </a:r>
                <a:r>
                  <a:rPr lang="en-IN" dirty="0">
                    <a:sym typeface="Wingdings" panose="05000000000000000000" pitchFamily="2" charset="2"/>
                  </a:rPr>
                  <a:t> Velocity spectrum as a function of the wave-number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Energy spectrum computed from the velocity spectrum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Velocity gradient-based metrics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Iso-vorticity surfaces, Q-criterion,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-criterion, etc.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Most of the definitions for a vortex  Not objective &amp; suitable for studying the flow (esp. 3D flow)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Lagrangian coherent structures (LCS)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Local velocity fluctuations do not induce noise in LCS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FTLE is formulated in the Lagrangian framework  Better identification of LCSs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Provides flexibility in its formulation</a:t>
                </a:r>
                <a:r>
                  <a:rPr lang="en-IN" baseline="30000" dirty="0"/>
                  <a:t>[3]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Backward-in-time FTLE can be computed using limited resources during run-time concurrently 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Forward-in-time FTLE can only be computed during post-processing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Easily parallelizable</a:t>
                </a:r>
              </a:p>
              <a:p>
                <a:pPr marL="1219169" lvl="2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Post-Simulation Analysis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5845521"/>
            <a:ext cx="109931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Y. Shi, X. X. Zhu, M. Ellero, and N. A. Adams, “Analysis of interpolation schemes for the accurate estimation of energy spectrum in Lagrangian methods,” Comput. Fluids, vol. 82, pp. 122–131, 2013, doi: 10.1016/j.compfluid.2013.05.003.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 G. Haller, “An objective definition of a vortex,” J. Fluid Mech., vol. 525, pp. 1–26, 2005.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 P. N. Sun, A. Colagrossi, S. Marrone, and A. M. Zhang, “Detection of Lagrangian Coherent Structures in the SPH framework,” Comput. Methods Appl. Mech. Eng., vol. 305, pp. 849–868, 2016, doi: 10.1016/j.cma.2016.03.027.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87C58-207C-0ADC-333A-57175161DDBF}"/>
              </a:ext>
            </a:extLst>
          </p:cNvPr>
          <p:cNvSpPr/>
          <p:nvPr/>
        </p:nvSpPr>
        <p:spPr>
          <a:xfrm>
            <a:off x="9343930" y="4114149"/>
            <a:ext cx="1059181" cy="563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4499D-697D-939A-D204-5A9A9CF84DE4}"/>
              </a:ext>
            </a:extLst>
          </p:cNvPr>
          <p:cNvSpPr/>
          <p:nvPr/>
        </p:nvSpPr>
        <p:spPr>
          <a:xfrm>
            <a:off x="9314708" y="2780648"/>
            <a:ext cx="112899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298737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285750" indent="-285750"/>
            <a:r>
              <a:rPr lang="en-US" dirty="0"/>
              <a:t>Stage – I outcome:</a:t>
            </a:r>
          </a:p>
          <a:p>
            <a:pPr marL="895335" lvl="1" indent="-285750"/>
            <a:r>
              <a:rPr lang="en-US" dirty="0"/>
              <a:t>A reasonable </a:t>
            </a:r>
            <a:r>
              <a:rPr lang="en-IN" dirty="0"/>
              <a:t>compilation</a:t>
            </a:r>
            <a:r>
              <a:rPr lang="en-US" dirty="0"/>
              <a:t> of past SPH turbulence models</a:t>
            </a:r>
          </a:p>
          <a:p>
            <a:pPr marL="895335" lvl="1" indent="-285750"/>
            <a:r>
              <a:rPr lang="en-US" dirty="0"/>
              <a:t>The corresponding advantages, limitations &amp; potential areas for refinement are understood</a:t>
            </a:r>
          </a:p>
          <a:p>
            <a:pPr marL="895335" lvl="1" indent="-285750"/>
            <a:endParaRPr lang="en-US" dirty="0"/>
          </a:p>
          <a:p>
            <a:pPr marL="285750" indent="-285750"/>
            <a:r>
              <a:rPr lang="en-US" dirty="0"/>
              <a:t>Entropically Damped Artificial Compressibility (EDAC) scheme</a:t>
            </a:r>
            <a:r>
              <a:rPr lang="en-IN" baseline="30000" dirty="0"/>
              <a:t>[1]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r>
              <a:rPr lang="en-US" dirty="0"/>
              <a:t>xplicit incompressible SPH method</a:t>
            </a:r>
          </a:p>
          <a:p>
            <a:pPr marL="895335" lvl="1" indent="-285750"/>
            <a:r>
              <a:rPr lang="en-US" dirty="0"/>
              <a:t>Uses a pressure evolution eq. instead of the </a:t>
            </a:r>
            <a:r>
              <a:rPr lang="en-IN" dirty="0"/>
              <a:t>continuity equation</a:t>
            </a:r>
            <a:r>
              <a:rPr lang="en-IN" baseline="30000" dirty="0"/>
              <a:t>[2]</a:t>
            </a:r>
            <a:endParaRPr lang="en-US" dirty="0"/>
          </a:p>
          <a:p>
            <a:pPr marL="895335" lvl="1" indent="-285750"/>
            <a:r>
              <a:rPr lang="en-US" dirty="0"/>
              <a:t>Produces a smoother &amp; accurate pressure distribution for flows, confined or free</a:t>
            </a:r>
          </a:p>
          <a:p>
            <a:pPr marL="895335" lvl="1" indent="-285750"/>
            <a:r>
              <a:rPr lang="en-US" dirty="0"/>
              <a:t>Does not require artificial viscosity</a:t>
            </a:r>
          </a:p>
          <a:p>
            <a:pPr marL="285750" indent="-285750"/>
            <a:r>
              <a:rPr lang="en-US" dirty="0"/>
              <a:t>Turbulence Models for EDAC</a:t>
            </a:r>
          </a:p>
          <a:p>
            <a:pPr marL="895335" lvl="1" indent="-285750"/>
            <a:r>
              <a:rPr lang="en-IN" dirty="0"/>
              <a:t>Incompatible with RANS due to incompressibility condition</a:t>
            </a:r>
          </a:p>
          <a:p>
            <a:pPr marL="1504919" lvl="2" indent="-285750"/>
            <a:r>
              <a:rPr lang="en-IN" dirty="0"/>
              <a:t>Will consider compressible EDAC scheme to devise a turbulence model</a:t>
            </a:r>
            <a:endParaRPr lang="en-US" dirty="0"/>
          </a:p>
          <a:p>
            <a:pPr marL="895335" lvl="1" indent="-285750"/>
            <a:r>
              <a:rPr lang="en-US" dirty="0"/>
              <a:t>Lagrangian LES filtering of the pressure eq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Mixed filtered term obtained; cannot be </a:t>
            </a:r>
            <a:r>
              <a:rPr lang="en-IN" dirty="0"/>
              <a:t>decoupled further</a:t>
            </a:r>
          </a:p>
          <a:p>
            <a:pPr marL="1504919" lvl="2" indent="-285750"/>
            <a:r>
              <a:rPr lang="en-IN" dirty="0"/>
              <a:t>Will investigate potential closure models to decouple/model the mixed term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Conclusion &amp; Future Work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140161"/>
            <a:ext cx="104031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Ramachandran and K. Puri, “Entropically damped artificial compressibility for SPH,” Comput. Fluids, vol. 179, pp. 579–594, Jan. 2019, doi: 10.1016/j.compfluid.2018.11.023.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R. Clausen, “Entropically damped form of artificial compressibility for explicit simulation of incompressible flow,” Phys. Rev. E - Stat. Nonlinear, Soft Matter Phys., vol. 87, no. 1, pp. 1–12, 2013, doi: 10.1103/PhysRevE.87.013309.</a:t>
            </a:r>
          </a:p>
        </p:txBody>
      </p:sp>
      <p:pic>
        <p:nvPicPr>
          <p:cNvPr id="34" name="Picture 3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P} = -c_s^2 \rho \nabla \cdot \vect{v} + \nu \nabla^2 P&#10;\end{equation*}&#10;&#10;\end{document}" title="IguanaTex Bitmap Display">
            <a:extLst>
              <a:ext uri="{FF2B5EF4-FFF2-40B4-BE49-F238E27FC236}">
                <a16:creationId xmlns:a16="http://schemas.microsoft.com/office/drawing/2014/main" id="{05088FA5-14CD-16C5-84E0-64E1394CAC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67" y="4157751"/>
            <a:ext cx="2581028" cy="467657"/>
          </a:xfrm>
          <a:prstGeom prst="rect">
            <a:avLst/>
          </a:prstGeom>
        </p:spPr>
      </p:pic>
      <p:pic>
        <p:nvPicPr>
          <p:cNvPr id="36" name="Picture 35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abla \cdot \vect{v} = 0&#10;\end{equation*}&#10;&#10;\end{document}" title="IguanaTex Bitmap Display">
            <a:extLst>
              <a:ext uri="{FF2B5EF4-FFF2-40B4-BE49-F238E27FC236}">
                <a16:creationId xmlns:a16="http://schemas.microsoft.com/office/drawing/2014/main" id="{D8B57328-D758-25DE-5DDD-D6DEADE60C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16" y="2976088"/>
            <a:ext cx="895543" cy="16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958BF-629F-FFAA-63FC-B27E6150E7B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9873521" y="3314048"/>
            <a:ext cx="5682" cy="8001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4BA30B1-9BE7-0559-C86C-2CDDB949A51E}"/>
              </a:ext>
            </a:extLst>
          </p:cNvPr>
          <p:cNvSpPr/>
          <p:nvPr/>
        </p:nvSpPr>
        <p:spPr>
          <a:xfrm>
            <a:off x="11237595" y="5084444"/>
            <a:ext cx="750570" cy="69913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P} = -c_s^2 \rho \nabla \cdot \TildeV + \nu \nabla^2 \TildeP + \TildeV \cdot \nabla \TildeP - \widetilde{\vect{v}\cdot\nabla P}&#10;\end{equation*}&#10;&#10;\end{document}" title="IguanaTex Bitmap Display">
            <a:extLst>
              <a:ext uri="{FF2B5EF4-FFF2-40B4-BE49-F238E27FC236}">
                <a16:creationId xmlns:a16="http://schemas.microsoft.com/office/drawing/2014/main" id="{FD75AC89-4930-CB2D-75F8-8CEC1B2B55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470" y="5138202"/>
            <a:ext cx="4485943" cy="5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11" grpId="0" uiExpand="1" animBg="1"/>
      <p:bldP spid="338" grpId="0" uiExpand="1" build="p"/>
      <p:bldP spid="340" grpId="0"/>
      <p:bldP spid="346" grpId="0" uiExpand="1"/>
      <p:bldP spid="16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EB6B6-4651-4621-DF95-B5A07C142738}"/>
              </a:ext>
            </a:extLst>
          </p:cNvPr>
          <p:cNvSpPr/>
          <p:nvPr/>
        </p:nvSpPr>
        <p:spPr>
          <a:xfrm>
            <a:off x="7509749" y="2031995"/>
            <a:ext cx="4518590" cy="3232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475EE-0ED6-EE39-EB18-A713D5D5469B}"/>
              </a:ext>
            </a:extLst>
          </p:cNvPr>
          <p:cNvSpPr/>
          <p:nvPr/>
        </p:nvSpPr>
        <p:spPr>
          <a:xfrm>
            <a:off x="160721" y="3498980"/>
            <a:ext cx="7135818" cy="28551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D50502-FA6B-4E9E-75BE-03FD071BDD55}"/>
              </a:ext>
            </a:extLst>
          </p:cNvPr>
          <p:cNvSpPr/>
          <p:nvPr/>
        </p:nvSpPr>
        <p:spPr>
          <a:xfrm>
            <a:off x="160721" y="963200"/>
            <a:ext cx="7135818" cy="21625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Google Shape;338;p37">
            <a:extLst>
              <a:ext uri="{FF2B5EF4-FFF2-40B4-BE49-F238E27FC236}">
                <a16:creationId xmlns:a16="http://schemas.microsoft.com/office/drawing/2014/main" id="{579CA0CB-444B-3C69-8094-858000289B97}"/>
              </a:ext>
            </a:extLst>
          </p:cNvPr>
          <p:cNvSpPr txBox="1">
            <a:spLocks/>
          </p:cNvSpPr>
          <p:nvPr/>
        </p:nvSpPr>
        <p:spPr>
          <a:xfrm>
            <a:off x="7509754" y="963200"/>
            <a:ext cx="4518579" cy="5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Lagrangian Modelling –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 background mesh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Handles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Simplified model implementation</a:t>
            </a:r>
          </a:p>
          <a:p>
            <a:pPr marL="895335" lvl="1" indent="-285750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Highly &amp; efficiently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parallelizable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7266435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Turbulent Flow</a:t>
            </a: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Characterization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High Reynolds number flows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Random spatial &amp; temporal velocity fluctuations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Rotational &amp; 3D velocity field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Large mixing capacity of the flow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Chaotic</a:t>
            </a:r>
            <a:r>
              <a:rPr lang="en-US" dirty="0">
                <a:solidFill>
                  <a:schemeClr val="tx1"/>
                </a:solidFill>
              </a:rPr>
              <a:t> nature of solutions</a:t>
            </a: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Modelling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Lacks analytical solutions except for simple cases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CFD simulations required for complex flows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Typical modelling techniques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Governing equations  Averaged or filtered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Closure problem  Fluctuating components modelled using mean flow properties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Stochastic methods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Models mostly based 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Eulerian framework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  <p:bldP spid="338" grpId="0" uiExpand="1" build="p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870335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Lacks </a:t>
            </a:r>
            <a:r>
              <a:rPr lang="en-US" sz="1800" dirty="0">
                <a:solidFill>
                  <a:srgbClr val="0070C0"/>
                </a:solidFill>
              </a:rPr>
              <a:t>robust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0070C0"/>
                </a:solidFill>
              </a:rPr>
              <a:t>accurate</a:t>
            </a:r>
            <a:r>
              <a:rPr lang="en-US" sz="1800" dirty="0"/>
              <a:t>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Shortcomings of current models: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Cannot be </a:t>
            </a:r>
            <a:r>
              <a:rPr lang="en-US" sz="1800" dirty="0">
                <a:solidFill>
                  <a:srgbClr val="0070C0"/>
                </a:solidFill>
              </a:rPr>
              <a:t>generalized</a:t>
            </a:r>
            <a:r>
              <a:rPr lang="en-US" sz="1800" dirty="0"/>
              <a:t> to various types of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Issues in scaling to 3D turbulent flows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sz="1800" dirty="0"/>
              <a:t>Accuracy &amp; computational constraints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Boundary conditions &amp; treatment not well established</a:t>
            </a:r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Provide advantages &amp; disadvantages of the major categories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Extend</a:t>
            </a:r>
            <a:r>
              <a:rPr lang="en-US" sz="1800" dirty="0"/>
              <a:t> promising models to robust &amp; accurate SPH schemes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Analyze &amp; study its performance in </a:t>
            </a:r>
            <a:r>
              <a:rPr lang="en-US" sz="1800" dirty="0">
                <a:solidFill>
                  <a:srgbClr val="0070C0"/>
                </a:solidFill>
              </a:rPr>
              <a:t>bounded</a:t>
            </a:r>
            <a:r>
              <a:rPr lang="en-US" sz="1800" dirty="0"/>
              <a:t> turbulent flow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Improve overall scheme using recent </a:t>
            </a:r>
            <a:r>
              <a:rPr lang="en-IN" sz="1800" dirty="0"/>
              <a:t>developments of SPH</a:t>
            </a:r>
            <a:endParaRPr lang="en-US" sz="1800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3" name="Google Shape;346;p37">
            <a:extLst>
              <a:ext uri="{FF2B5EF4-FFF2-40B4-BE49-F238E27FC236}">
                <a16:creationId xmlns:a16="http://schemas.microsoft.com/office/drawing/2014/main" id="{F522476B-0826-184E-0855-8DE2059E787F}"/>
              </a:ext>
            </a:extLst>
          </p:cNvPr>
          <p:cNvSpPr txBox="1"/>
          <p:nvPr/>
        </p:nvSpPr>
        <p:spPr>
          <a:xfrm>
            <a:off x="0" y="6286546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Negi and P. Ramachandran, “How to train your solver: A method of manufactured solutions for weakly compressible smoothed particle hydrodynamics,” Phys. Fluids, vol. 33, no. 12, 2021, doi: 10.1063/5.0072383.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C70BE3-1515-CFE7-6512-53AE04CE87C7}"/>
              </a:ext>
            </a:extLst>
          </p:cNvPr>
          <p:cNvSpPr/>
          <p:nvPr/>
        </p:nvSpPr>
        <p:spPr>
          <a:xfrm>
            <a:off x="8602824" y="963200"/>
            <a:ext cx="681135" cy="2465800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0AE68A-313C-B578-BE62-759ED8B919E8}"/>
              </a:ext>
            </a:extLst>
          </p:cNvPr>
          <p:cNvSpPr/>
          <p:nvPr/>
        </p:nvSpPr>
        <p:spPr>
          <a:xfrm>
            <a:off x="8602823" y="3667801"/>
            <a:ext cx="681135" cy="1883914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36850-F4F6-35DF-59B7-D49EF16EB719}"/>
              </a:ext>
            </a:extLst>
          </p:cNvPr>
          <p:cNvSpPr/>
          <p:nvPr/>
        </p:nvSpPr>
        <p:spPr>
          <a:xfrm>
            <a:off x="9907773" y="1729569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Existing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933CB-DC70-2BED-A12B-2DB31BA4A6BD}"/>
              </a:ext>
            </a:extLst>
          </p:cNvPr>
          <p:cNvSpPr/>
          <p:nvPr/>
        </p:nvSpPr>
        <p:spPr>
          <a:xfrm>
            <a:off x="9907773" y="4143227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Expected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5400" b="1" dirty="0"/>
              <a:t>Turbulence Modelling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59" y="143569"/>
            <a:ext cx="5803641" cy="2547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dirty="0">
                <a:solidFill>
                  <a:schemeClr val="tx1"/>
                </a:solidFill>
                <a:latin typeface="Proxima Nova"/>
              </a:rPr>
              <a:t>Project’s Progress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Surveyed research papers detailing work on turbulence models for SPH </a:t>
            </a:r>
            <a:r>
              <a:rPr lang="en-US" sz="1800" i="1" dirty="0">
                <a:solidFill>
                  <a:schemeClr val="tx1"/>
                </a:solidFill>
                <a:latin typeface="Proxima Nova"/>
              </a:rPr>
              <a:t>(c. 2000 – 2022)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Classified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 major categories of turbulence models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Identified a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systematic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, model-evaluation method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Benchmark problems feasible with SPH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Post-simulation analysis techniques</a:t>
            </a:r>
            <a:endParaRPr lang="en-IN" sz="1800" dirty="0">
              <a:solidFill>
                <a:schemeClr val="tx1"/>
              </a:solidFill>
              <a:latin typeface="Proxima Nova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0655C8-F31F-E60A-A809-ECBA2127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691910"/>
              </p:ext>
            </p:extLst>
          </p:nvPr>
        </p:nvGraphicFramePr>
        <p:xfrm>
          <a:off x="139959" y="2827176"/>
          <a:ext cx="5803641" cy="39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 animBg="1"/>
      <p:bldGraphic spid="13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</a:t>
                </a:r>
                <a:r>
                  <a:rPr lang="en-IN" baseline="30000" dirty="0"/>
                  <a:t>[1]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Reynolds stress tensor &amp; mean velocity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Turbulent eddy viscosity considered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>
                  <a:solidFill>
                    <a:srgbClr val="0070C0"/>
                  </a:solidFill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doi: 10.1142/9789812777591_0041.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6" y="4202643"/>
            <a:ext cx="3564776" cy="2168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1917-E89B-DA03-8911-082A1BBA3814}"/>
              </a:ext>
            </a:extLst>
          </p:cNvPr>
          <p:cNvGrpSpPr/>
          <p:nvPr/>
        </p:nvGrpSpPr>
        <p:grpSpPr>
          <a:xfrm>
            <a:off x="8258036" y="918746"/>
            <a:ext cx="3734612" cy="3241229"/>
            <a:chOff x="8075708" y="1224199"/>
            <a:chExt cx="3734612" cy="32412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ED653-F533-F166-EFD7-830F86B7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708" y="1224199"/>
              <a:ext cx="3734612" cy="262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78D94-1E83-A303-B8A3-03E77417C3D5}"/>
                </a:ext>
              </a:extLst>
            </p:cNvPr>
            <p:cNvSpPr txBox="1"/>
            <p:nvPr/>
          </p:nvSpPr>
          <p:spPr>
            <a:xfrm>
              <a:off x="8526282" y="3819097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35F1BA-A5A4-50D2-A7DE-46A10E83F654}"/>
              </a:ext>
            </a:extLst>
          </p:cNvPr>
          <p:cNvSpPr/>
          <p:nvPr/>
        </p:nvSpPr>
        <p:spPr>
          <a:xfrm>
            <a:off x="649926" y="3544877"/>
            <a:ext cx="5446074" cy="1352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3F0AD8-CD4C-A496-4DAA-675B0B734A51}"/>
              </a:ext>
            </a:extLst>
          </p:cNvPr>
          <p:cNvSpPr/>
          <p:nvPr/>
        </p:nvSpPr>
        <p:spPr>
          <a:xfrm>
            <a:off x="10942240" y="4663440"/>
            <a:ext cx="731600" cy="617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Generalized Langevin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Acceleration </a:t>
                </a:r>
                <a:r>
                  <a:rPr lang="en-IN" dirty="0">
                    <a:sym typeface="Wingdings" panose="05000000000000000000" pitchFamily="2" charset="2"/>
                  </a:rPr>
                  <a:t> Function of a random vector </a:t>
                </a:r>
                <a:r>
                  <a:rPr lang="en-IN" i="1" dirty="0">
                    <a:sym typeface="Wingdings" panose="05000000000000000000" pitchFamily="2" charset="2"/>
                  </a:rPr>
                  <a:t>(non-correlated with velocity)</a:t>
                </a:r>
                <a:endParaRPr lang="en-IN" i="1" dirty="0"/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Mean operator appeared to behave like a LES filter</a:t>
                </a:r>
                <a:endParaRPr lang="en-IN" dirty="0"/>
              </a:p>
              <a:p>
                <a:pPr marL="1504919" lvl="2" indent="-285750"/>
                <a:r>
                  <a:rPr lang="en-IN" dirty="0"/>
                  <a:t>Large deviations observed in mean velocity profile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Can be generalized to various types of turbulent flows, &amp; not only shear flows</a:t>
                </a:r>
              </a:p>
              <a:p>
                <a:pPr marL="609585" lvl="1" indent="0">
                  <a:buNone/>
                </a:pPr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  <a:blipFill>
                <a:blip r:embed="rId4"/>
                <a:stretch>
                  <a:fillRect l="-258" r="-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11" name="Picture 10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8F3ED3FD-9C82-F751-0058-9D1A6D9580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17" y="4241406"/>
            <a:ext cx="2903250" cy="1939923"/>
          </a:xfrm>
          <a:prstGeom prst="rect">
            <a:avLst/>
          </a:prstGeom>
        </p:spPr>
      </p:pic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681A3CAD-F35B-816E-97F5-DED9033980C6}"/>
              </a:ext>
            </a:extLst>
          </p:cNvPr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doi: 10.1142/9789812777591_0041.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E7D5A-84D4-55E3-9275-3E69F793440C}"/>
              </a:ext>
            </a:extLst>
          </p:cNvPr>
          <p:cNvGrpSpPr/>
          <p:nvPr/>
        </p:nvGrpSpPr>
        <p:grpSpPr>
          <a:xfrm>
            <a:off x="8094436" y="918746"/>
            <a:ext cx="4061812" cy="3251846"/>
            <a:chOff x="7914978" y="963200"/>
            <a:chExt cx="4061812" cy="3251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18B254-BBAA-534B-51DB-00E4D067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78" y="963200"/>
              <a:ext cx="4061812" cy="26367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1642F1-216D-23E6-6F97-7B1AB23C5BFF}"/>
                </a:ext>
              </a:extLst>
            </p:cNvPr>
            <p:cNvSpPr txBox="1"/>
            <p:nvPr/>
          </p:nvSpPr>
          <p:spPr>
            <a:xfrm>
              <a:off x="8529152" y="3568715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6F02C-355D-01D7-50FB-21B42F3C7BA9}"/>
              </a:ext>
            </a:extLst>
          </p:cNvPr>
          <p:cNvSpPr/>
          <p:nvPr/>
        </p:nvSpPr>
        <p:spPr>
          <a:xfrm>
            <a:off x="649926" y="2936240"/>
            <a:ext cx="6604314" cy="2174239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8" grpId="0" uiExpand="1" build="p"/>
      <p:bldP spid="340" grpId="0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85750" indent="-180000"/>
                <a:r>
                  <a:rPr lang="en-IN" dirty="0"/>
                  <a:t>Modified-SPH (mSPH)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180000"/>
                <a:r>
                  <a:rPr lang="en-IN" sz="1800" dirty="0"/>
                  <a:t>Observation: Absence of viscosity </a:t>
                </a:r>
                <a:r>
                  <a:rPr lang="en-IN" sz="1800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Finite viscosity  Over-prediction of dissipation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Modified EOS &amp; MOM eqs.  Particle distribution homogenised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1800" b="0" dirty="0">
                  <a:sym typeface="Wingdings" panose="05000000000000000000" pitchFamily="2" charset="2"/>
                </a:endParaRP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sz="1800" dirty="0">
                  <a:sym typeface="Wingdings" panose="05000000000000000000" pitchFamily="2" charset="2"/>
                </a:endParaRPr>
              </a:p>
              <a:p>
                <a:pPr marL="1504919" lvl="2" indent="-180000"/>
                <a:endParaRPr lang="en-IN" sz="1800" dirty="0">
                  <a:sym typeface="Wingdings" panose="05000000000000000000" pitchFamily="2" charset="2"/>
                </a:endParaRPr>
              </a:p>
              <a:p>
                <a:pPr marL="895335" lvl="1" indent="-180000"/>
                <a:r>
                  <a:rPr lang="en-IN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Merging of vortices observed</a:t>
                </a:r>
              </a:p>
              <a:p>
                <a:pPr marL="1504919" lvl="2" indent="-180000"/>
                <a:r>
                  <a:rPr lang="en-IN" sz="1800" dirty="0"/>
                  <a:t>Energy cascade (Kolmogorv scale) slopes reproduced</a:t>
                </a:r>
              </a:p>
              <a:p>
                <a:pPr marL="2114504" lvl="3" indent="-180000"/>
                <a:r>
                  <a:rPr lang="en-IN" sz="1800" dirty="0"/>
                  <a:t>mSPH (-3); standard SPH (1)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Transitional flow simulated with reasonable dissipation rate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mSPH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Eddy viscosity model below numerical resolution</a:t>
                </a:r>
                <a:endParaRPr sz="1800"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Adami, X. Y. Hu, and N. A. Adams, “Simulating three-dimensional turbulence with SPH,” 2012.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244660-5664-600D-D85C-0DDE342DC1E5}"/>
              </a:ext>
            </a:extLst>
          </p:cNvPr>
          <p:cNvGrpSpPr/>
          <p:nvPr/>
        </p:nvGrpSpPr>
        <p:grpSpPr>
          <a:xfrm>
            <a:off x="7683086" y="1361440"/>
            <a:ext cx="4454627" cy="2658238"/>
            <a:chOff x="7683086" y="1950720"/>
            <a:chExt cx="4454627" cy="2658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0D1310-6AD0-1FC9-AEC3-70B416B9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086" y="1950720"/>
              <a:ext cx="4454627" cy="21965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4189A-2D6D-EE88-79A8-48363E1D5508}"/>
                </a:ext>
              </a:extLst>
            </p:cNvPr>
            <p:cNvSpPr txBox="1"/>
            <p:nvPr/>
          </p:nvSpPr>
          <p:spPr>
            <a:xfrm>
              <a:off x="8493667" y="4147293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Velocity vector plot at t=2 (left) and t=30 (right). </a:t>
              </a:r>
              <a:r>
                <a:rPr lang="en-IN" sz="1200" dirty="0">
                  <a:latin typeface="Proxima Nova"/>
                </a:rPr>
                <a:t>(Rep: Adami et al)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86433-B677-EEF2-B9B4-CA3B8E9AF8AE}"/>
              </a:ext>
            </a:extLst>
          </p:cNvPr>
          <p:cNvSpPr/>
          <p:nvPr/>
        </p:nvSpPr>
        <p:spPr>
          <a:xfrm>
            <a:off x="649925" y="3606801"/>
            <a:ext cx="7213915" cy="2196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Incompressible flow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modified Smagorinsky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modified to include wall effects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</a:t>
                </a:r>
                <a:r>
                  <a:rPr lang="en-IN" baseline="30000" dirty="0"/>
                  <a:t>[1]</a:t>
                </a:r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Scheme’s accuracy: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1.25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  <a:blipFill>
                <a:blip r:embed="rId4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01121"/>
            <a:ext cx="846286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H. Gotoh, S. Shao, and T. Memita, “SPH-LES model for numerical investigation of wave interaction with partially immersed breakwater,” Coast. Eng. J., vol. 46, no. 1, pp. 39–63, 2004, doi: 10.1142/S0578563404000872.</a:t>
            </a:r>
          </a:p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S. Shao and H. Gotoh, “Turbulence particle models for tracking free surfaces,” J. Hydraul. Res., vol. 43, no. 3, pp. 276–289, May 2005, doi: 10.1080/00221680509500122.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9416A8-D62A-33A1-75EE-532C190FFE57}"/>
              </a:ext>
            </a:extLst>
          </p:cNvPr>
          <p:cNvGrpSpPr/>
          <p:nvPr/>
        </p:nvGrpSpPr>
        <p:grpSpPr>
          <a:xfrm>
            <a:off x="7650480" y="963200"/>
            <a:ext cx="4377853" cy="3702750"/>
            <a:chOff x="7991750" y="1264717"/>
            <a:chExt cx="4032590" cy="3501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852232-CB68-D6AB-A51D-91095C1DC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7991750" y="1264717"/>
              <a:ext cx="4032590" cy="30712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BBA4A-DA17-D830-DD20-9240211BEBC9}"/>
                </a:ext>
              </a:extLst>
            </p:cNvPr>
            <p:cNvSpPr txBox="1"/>
            <p:nvPr/>
          </p:nvSpPr>
          <p:spPr>
            <a:xfrm>
              <a:off x="8591313" y="4304760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Time </a:t>
              </a:r>
              <a:r>
                <a:rPr lang="en-IN" sz="1200" dirty="0">
                  <a:latin typeface="Proxima Nova"/>
                </a:rPr>
                <a:t>sequences of wave profile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Gotoh et al)</a:t>
              </a:r>
            </a:p>
          </p:txBody>
        </p:sp>
      </p:grpSp>
      <p:pic>
        <p:nvPicPr>
          <p:cNvPr id="9" name="Picture 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 title="IguanaTex Bitmap Display">
            <a:extLst>
              <a:ext uri="{FF2B5EF4-FFF2-40B4-BE49-F238E27FC236}">
                <a16:creationId xmlns:a16="http://schemas.microsoft.com/office/drawing/2014/main" id="{BE2B4D74-FC28-37C2-3913-94918594F2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88" y="4665950"/>
            <a:ext cx="2796806" cy="20434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9DB8B0-7700-9C8C-F7A7-24AF6179F573}"/>
              </a:ext>
            </a:extLst>
          </p:cNvPr>
          <p:cNvSpPr/>
          <p:nvPr/>
        </p:nvSpPr>
        <p:spPr>
          <a:xfrm>
            <a:off x="649926" y="4542817"/>
            <a:ext cx="6645820" cy="1527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lnSpcReduction="100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Compressible flow</a:t>
                </a:r>
              </a:p>
              <a:p>
                <a:pPr marL="895335" lvl="1" indent="-285750"/>
                <a:r>
                  <a:rPr lang="en-IN" dirty="0"/>
                  <a:t>NS eqs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Favre averaged</a:t>
                </a:r>
              </a:p>
              <a:p>
                <a:pPr marL="895335" lvl="1" indent="-285750"/>
                <a:r>
                  <a:rPr lang="en-IN" dirty="0"/>
                  <a:t>Observation: Density variations </a:t>
                </a:r>
                <a:r>
                  <a:rPr lang="en-IN" dirty="0">
                    <a:sym typeface="Wingdings" panose="05000000000000000000" pitchFamily="2" charset="2"/>
                  </a:rPr>
                  <a:t> Unphysical behaviour on free surfaces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Shepard filtering of density performed periodically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Weakly plunging breaker in 2D &amp; 3D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green-water overtopping, 2D &amp; 3D wave breaking, 3D dam break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predicted regions of high vorticity in 2D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captured vertically oriented eddies in 3D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 for flow separation or splash-based problems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&amp; very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Uncertain regarding scalability to large-scale problems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  <a:blipFill>
                <a:blip r:embed="rId4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94289"/>
            <a:ext cx="104183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B. D. ROGERS and R. A. DALRYMPLE, “SPH MODELING OF BREAKING WAVES,” in Coastal Engineering 2004, Apr. 2005, pp. 415–427, doi: 10.1142/9789812701916_0032.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R. A. Dalrymple and B. D. Rogers, “Numerical modeling of water waves with the SPH method,” vol. 53, pp. 141–147, 2006, doi: 10.1016/j.coastaleng.2005.10.004.</a:t>
            </a:r>
          </a:p>
        </p:txBody>
      </p:sp>
      <p:pic>
        <p:nvPicPr>
          <p:cNvPr id="6" name="Picture 5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 title="IguanaTex Bitmap Display">
            <a:extLst>
              <a:ext uri="{FF2B5EF4-FFF2-40B4-BE49-F238E27FC236}">
                <a16:creationId xmlns:a16="http://schemas.microsoft.com/office/drawing/2014/main" id="{FCB0E9E5-FD7F-2E6F-6082-3FE6FBF504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82" y="2155778"/>
            <a:ext cx="4211051" cy="27852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23DF7-5311-F837-B3C8-7E045B780B07}"/>
              </a:ext>
            </a:extLst>
          </p:cNvPr>
          <p:cNvSpPr/>
          <p:nvPr/>
        </p:nvSpPr>
        <p:spPr>
          <a:xfrm>
            <a:off x="649925" y="4260715"/>
            <a:ext cx="7025197" cy="2033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7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1411.32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P} = -c_s^2 \rho \nabla \cdot \vect{v} + \nu \nabla^2 P&#10;\end{equation*}&#10;&#10;\end{document}"/>
  <p:tag name="IGUANATEXSIZE" val="18"/>
  <p:tag name="IGUANATEXCURSOR" val="2127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89.6888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abla \cdot \vect{v} = 0&#10;\end{equation*}&#10;&#10;\end{document}"/>
  <p:tag name="IGUANATEXSIZE" val="18"/>
  <p:tag name="IGUANATEXCURSOR" val="205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2452.94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P} = -c_s^2 \rho \nabla \cdot \TildeV + \nu \nabla^2 \TildeP + \TildeV \cdot \nabla \TildeP - \widetilde{\vect{v}\cdot\nabla P}&#10;\end{equation*}&#10;&#10;\end{document}"/>
  <p:tag name="IGUANATEXSIZE" val="18"/>
  <p:tag name="IGUANATEXCURSOR" val="22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4.308"/>
  <p:tag name="ORIGINALWIDTH" val="2296.2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166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8.815"/>
  <p:tag name="ORIGINALWIDTH" val="2023.99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/>
  <p:tag name="IGUANATEXSIZE" val="19"/>
  <p:tag name="IGUANATEXCURSOR" val="24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1.80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/>
  <p:tag name="IGUANATEXSIZE" val="18.67"/>
  <p:tag name="IGUANATEXCURSOR" val="261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2451.44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193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4.829"/>
  <p:tag name="ORIGINALWIDTH" val="1472.81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Rho} = -\TildeRho \EncAngBrk{\nabla\cdot\TildeV} + C_1 + C_2&#10;\end{equation*}&#10;&#10;&#10;\begin{equation*}&#10;\LagDerivative{\TildeR} = \TildeV&#10;\end{equation*}&#10;&#10;\begin{equation*}&#10;\TildeP=F(\TildeRho)&#10;\end{equation*}&#10;&#10;\begin{equation*}&#10;C_2 \approx \nabla \cdot (\nu_{\delta} \nabla\TildeRho)&#10;\end{equation*}&#10;&#10;&#10;\end{document}"/>
  <p:tag name="IGUANATEXSIZE" val="12"/>
  <p:tag name="IGUANATEXCURSOR" val="2139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2.808"/>
  <p:tag name="ORIGINALWIDTH" val="1634.04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TildeV} = -\frac{\EncAngBrk{\nabla\TildeP}}{\TildeRho} + \nu\EncAngBrk{\Delta(\TildeV)} +\\ (\lambda'+\nu)\EncAngBrk{\nabla(\nabla\cdot\TildeV)} + M_1 + M_2&#10;\end{align*}&#10;&#10;\begin{align*}&#10;M_2 = \nabla \cdot \tensor{T}_l = \nabla \cdot \bigg( -\frac{k^2}{3}\tensor{I} - \\ \frac{2}{3}\nu_t \operatorname{Tr}[\widetilde{\tensor{S}}]\tensor{I} + 2\nu_t\widetilde{\tensor{S}} \bigg)&#10;\end{align*}&#10;&#10;&#10;&#10;\end{document}"/>
  <p:tag name="IGUANATEXSIZE" val="12"/>
  <p:tag name="IGUANATEXCURSOR" val="2323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1.571"/>
  <p:tag name="ORIGINALWIDTH" val="1994.751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c_d \frac{k^2}{\epsilon}&#10;\end{equation*}&#10;&#10;\begin{equation*}&#10;\LagDerivative{k} = \nabla \cdot \bigg( \frac{\nu_t}{\sigma_k} \nabla k \bigg) + P_k - \epsilon&#10;\end{equation*}&#10;&#10;\begin{equation*}&#10;\LagDerivative{\epsilon} = \nabla \cdot \bigg( \frac{\nu_t}{\sigma_{\epsilon}} \nabla \epsilon \bigg) + c_{1\epsilon} \frac{\epsilon}{k} P_k - c_{2\epsilon} \frac{\epsilon^2}{k}&#10;\end{equation*}&#10;&#10;\begin{equation*}&#10;P_k = 2\nu_t \FrobeniusInnerProduct{S}{S}&#10;\end{equation*}&#10;&#10;\end{document}"/>
  <p:tag name="IGUANATEXSIZE" val="19"/>
  <p:tag name="IGUANATEXCURSOR" val="249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498.3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&#10;\end{equation*}&#10;&#10;\end{document}"/>
  <p:tag name="IGUANATEXSIZE" val="18"/>
  <p:tag name="IGUANATEXCURSOR" val="2127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1332</TotalTime>
  <Words>3515</Words>
  <Application>Microsoft Office PowerPoint</Application>
  <PresentationFormat>Widescreen</PresentationFormat>
  <Paragraphs>361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Proxima Nova</vt:lpstr>
      <vt:lpstr>Wingdings</vt:lpstr>
      <vt:lpstr>Spearmint</vt:lpstr>
      <vt:lpstr>Turbulence Modelling for Smoothed Particle Hydrodynamics</vt:lpstr>
      <vt:lpstr>Introduction </vt:lpstr>
      <vt:lpstr>Project Objectives </vt:lpstr>
      <vt:lpstr>PowerPoint Presentation</vt:lpstr>
      <vt:lpstr>Viscosity-based Models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LANS-based Models</vt:lpstr>
      <vt:lpstr>Miscellaneous Models</vt:lpstr>
      <vt:lpstr>PowerPoint Presentation</vt:lpstr>
      <vt:lpstr>Benchmark Problems</vt:lpstr>
      <vt:lpstr>Post-Simulation Analysis</vt:lpstr>
      <vt:lpstr>Conclusion &amp; Future Work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58</cp:revision>
  <dcterms:created xsi:type="dcterms:W3CDTF">2022-10-24T08:21:15Z</dcterms:created>
  <dcterms:modified xsi:type="dcterms:W3CDTF">2022-10-25T06:34:13Z</dcterms:modified>
</cp:coreProperties>
</file>