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7448E1-C2A3-4423-9029-A5CD3447281A}">
          <p14:sldIdLst>
            <p14:sldId id="256"/>
            <p14:sldId id="258"/>
            <p14:sldId id="259"/>
            <p14:sldId id="260"/>
            <p14:sldId id="265"/>
            <p14:sldId id="261"/>
            <p14:sldId id="262"/>
            <p14:sldId id="263"/>
            <p14:sldId id="264"/>
          </p14:sldIdLst>
        </p14:section>
        <p14:section name="Untitled Section" id="{E332F819-F576-4591-B817-9DE193868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077BC-DF46-4202-B684-2EDA03D692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4BE3D-9F34-4831-B246-30C7B5EEF3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INTRODUCTION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ED9C9A-96E4-4399-9492-D5EC1BF76158}" type="parTrans" cxnId="{31A7F300-C5BF-4FE6-9BA3-AEB78F2A280C}">
      <dgm:prSet/>
      <dgm:spPr/>
      <dgm:t>
        <a:bodyPr/>
        <a:lstStyle/>
        <a:p>
          <a:endParaRPr lang="en-US"/>
        </a:p>
      </dgm:t>
    </dgm:pt>
    <dgm:pt modelId="{F27EF885-350A-4DBC-A332-09BBED4A5A10}" type="sibTrans" cxnId="{31A7F300-C5BF-4FE6-9BA3-AEB78F2A28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B94624-B0CA-4FAF-B0E3-7448DD4D826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SUBJECT MAPPING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A6B5636-B829-40BA-9D58-432C597EC96D}" type="parTrans" cxnId="{5FA19D4B-34C8-4023-BC9A-56A660CDDAB2}">
      <dgm:prSet/>
      <dgm:spPr/>
      <dgm:t>
        <a:bodyPr/>
        <a:lstStyle/>
        <a:p>
          <a:endParaRPr lang="en-US"/>
        </a:p>
      </dgm:t>
    </dgm:pt>
    <dgm:pt modelId="{37EDCC5C-8CE4-4DF3-B824-51B659CB17C8}" type="sibTrans" cxnId="{5FA19D4B-34C8-4023-BC9A-56A660CDDA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296E96-8475-44AA-9597-7F8305318C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APPLICATIONS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68B21A-2360-4BFE-A068-F17CE7FA5217}" type="parTrans" cxnId="{166848F2-8FC1-4766-9A26-3B46274929E1}">
      <dgm:prSet/>
      <dgm:spPr/>
      <dgm:t>
        <a:bodyPr/>
        <a:lstStyle/>
        <a:p>
          <a:endParaRPr lang="en-US"/>
        </a:p>
      </dgm:t>
    </dgm:pt>
    <dgm:pt modelId="{CE814A2E-13E5-4083-9F52-4463B85F9D2C}" type="sibTrans" cxnId="{166848F2-8FC1-4766-9A26-3B46274929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E9B5C-D946-4684-A398-74088C9E74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REFERENCES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AEF0BB-B05F-4E57-8BBF-E4F70937D98E}" type="parTrans" cxnId="{119F7906-73ED-4DB8-9537-8FD00ABFFC80}">
      <dgm:prSet/>
      <dgm:spPr/>
      <dgm:t>
        <a:bodyPr/>
        <a:lstStyle/>
        <a:p>
          <a:endParaRPr lang="en-US"/>
        </a:p>
      </dgm:t>
    </dgm:pt>
    <dgm:pt modelId="{353B2670-E96A-411E-9959-733B731DE7D5}" type="sibTrans" cxnId="{119F7906-73ED-4DB8-9537-8FD00ABFFC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FAA0EB-EF64-4D62-A49E-80DDE8EA20E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B86A31E-B199-4E7E-8F21-A3334E5CB300}" type="parTrans" cxnId="{7CE800E4-AF81-4913-AFA7-DC50DCCDD1E6}">
      <dgm:prSet/>
      <dgm:spPr/>
      <dgm:t>
        <a:bodyPr/>
        <a:lstStyle/>
        <a:p>
          <a:endParaRPr lang="en-US"/>
        </a:p>
      </dgm:t>
    </dgm:pt>
    <dgm:pt modelId="{B264DFA8-8392-44BC-B1FE-864A219E1B02}" type="sibTrans" cxnId="{7CE800E4-AF81-4913-AFA7-DC50DCCDD1E6}">
      <dgm:prSet/>
      <dgm:spPr/>
      <dgm:t>
        <a:bodyPr/>
        <a:lstStyle/>
        <a:p>
          <a:endParaRPr lang="en-US"/>
        </a:p>
      </dgm:t>
    </dgm:pt>
    <dgm:pt modelId="{A124BB0B-7AF9-4D14-A454-E07A1A7BDEB8}" type="pres">
      <dgm:prSet presAssocID="{139077BC-DF46-4202-B684-2EDA03D692E8}" presName="root" presStyleCnt="0">
        <dgm:presLayoutVars>
          <dgm:dir/>
          <dgm:resizeHandles val="exact"/>
        </dgm:presLayoutVars>
      </dgm:prSet>
      <dgm:spPr/>
    </dgm:pt>
    <dgm:pt modelId="{208C8B54-869E-4378-8422-497E47CD420B}" type="pres">
      <dgm:prSet presAssocID="{139077BC-DF46-4202-B684-2EDA03D692E8}" presName="container" presStyleCnt="0">
        <dgm:presLayoutVars>
          <dgm:dir/>
          <dgm:resizeHandles val="exact"/>
        </dgm:presLayoutVars>
      </dgm:prSet>
      <dgm:spPr/>
    </dgm:pt>
    <dgm:pt modelId="{F1B7DA07-C0BB-4851-8118-479DB703BA02}" type="pres">
      <dgm:prSet presAssocID="{14F4BE3D-9F34-4831-B246-30C7B5EEF33E}" presName="compNode" presStyleCnt="0"/>
      <dgm:spPr/>
    </dgm:pt>
    <dgm:pt modelId="{8F3C4FC3-D0D2-497E-B43B-0D5427078162}" type="pres">
      <dgm:prSet presAssocID="{14F4BE3D-9F34-4831-B246-30C7B5EEF33E}" presName="iconBgRect" presStyleLbl="bgShp" presStyleIdx="0" presStyleCnt="5"/>
      <dgm:spPr/>
    </dgm:pt>
    <dgm:pt modelId="{DC5749ED-0FD9-4267-A91B-4E98282B42CF}" type="pres">
      <dgm:prSet presAssocID="{14F4BE3D-9F34-4831-B246-30C7B5EEF3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E224CBBE-047C-4C73-9FE1-195CBFC57766}" type="pres">
      <dgm:prSet presAssocID="{14F4BE3D-9F34-4831-B246-30C7B5EEF33E}" presName="spaceRect" presStyleCnt="0"/>
      <dgm:spPr/>
    </dgm:pt>
    <dgm:pt modelId="{8F6DE2E5-9020-470C-B610-D1A6E58CED93}" type="pres">
      <dgm:prSet presAssocID="{14F4BE3D-9F34-4831-B246-30C7B5EEF33E}" presName="textRect" presStyleLbl="revTx" presStyleIdx="0" presStyleCnt="5">
        <dgm:presLayoutVars>
          <dgm:chMax val="1"/>
          <dgm:chPref val="1"/>
        </dgm:presLayoutVars>
      </dgm:prSet>
      <dgm:spPr/>
    </dgm:pt>
    <dgm:pt modelId="{B2D99940-2353-4AD9-B5EA-9563F5C932A3}" type="pres">
      <dgm:prSet presAssocID="{F27EF885-350A-4DBC-A332-09BBED4A5A10}" presName="sibTrans" presStyleLbl="sibTrans2D1" presStyleIdx="0" presStyleCnt="0"/>
      <dgm:spPr/>
    </dgm:pt>
    <dgm:pt modelId="{2F4FBE28-98AD-4603-AF1D-6D46C1BC33A9}" type="pres">
      <dgm:prSet presAssocID="{F3B94624-B0CA-4FAF-B0E3-7448DD4D8265}" presName="compNode" presStyleCnt="0"/>
      <dgm:spPr/>
    </dgm:pt>
    <dgm:pt modelId="{E1106CDF-F150-476F-B0BD-CEBD4EF7CB5D}" type="pres">
      <dgm:prSet presAssocID="{F3B94624-B0CA-4FAF-B0E3-7448DD4D8265}" presName="iconBgRect" presStyleLbl="bgShp" presStyleIdx="1" presStyleCnt="5"/>
      <dgm:spPr/>
    </dgm:pt>
    <dgm:pt modelId="{0EA0A4A6-7D4F-43A1-AAAF-2DBE483D5099}" type="pres">
      <dgm:prSet presAssocID="{F3B94624-B0CA-4FAF-B0E3-7448DD4D82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FF07D511-1286-4377-B87B-C45263A10EFA}" type="pres">
      <dgm:prSet presAssocID="{F3B94624-B0CA-4FAF-B0E3-7448DD4D8265}" presName="spaceRect" presStyleCnt="0"/>
      <dgm:spPr/>
    </dgm:pt>
    <dgm:pt modelId="{D09AA77C-32D4-43EC-ABCC-BE6C7ED3B13C}" type="pres">
      <dgm:prSet presAssocID="{F3B94624-B0CA-4FAF-B0E3-7448DD4D8265}" presName="textRect" presStyleLbl="revTx" presStyleIdx="1" presStyleCnt="5" custScaleX="120741" custLinFactNeighborX="9661">
        <dgm:presLayoutVars>
          <dgm:chMax val="1"/>
          <dgm:chPref val="1"/>
        </dgm:presLayoutVars>
      </dgm:prSet>
      <dgm:spPr/>
    </dgm:pt>
    <dgm:pt modelId="{8939E1B6-AF6C-4A40-A685-071E0FA28A48}" type="pres">
      <dgm:prSet presAssocID="{37EDCC5C-8CE4-4DF3-B824-51B659CB17C8}" presName="sibTrans" presStyleLbl="sibTrans2D1" presStyleIdx="0" presStyleCnt="0"/>
      <dgm:spPr/>
    </dgm:pt>
    <dgm:pt modelId="{50ADD415-F700-4FD2-A8DA-EA691D8FE356}" type="pres">
      <dgm:prSet presAssocID="{92296E96-8475-44AA-9597-7F8305318C7C}" presName="compNode" presStyleCnt="0"/>
      <dgm:spPr/>
    </dgm:pt>
    <dgm:pt modelId="{E4288DF4-C9D7-4D9C-81B1-4444D0F1AA4E}" type="pres">
      <dgm:prSet presAssocID="{92296E96-8475-44AA-9597-7F8305318C7C}" presName="iconBgRect" presStyleLbl="bgShp" presStyleIdx="2" presStyleCnt="5"/>
      <dgm:spPr/>
    </dgm:pt>
    <dgm:pt modelId="{E51FBB4A-49BC-44F7-B908-398E0E3B3956}" type="pres">
      <dgm:prSet presAssocID="{92296E96-8475-44AA-9597-7F8305318C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EA9272B3-197C-4543-AAC0-C4ADBD5DB035}" type="pres">
      <dgm:prSet presAssocID="{92296E96-8475-44AA-9597-7F8305318C7C}" presName="spaceRect" presStyleCnt="0"/>
      <dgm:spPr/>
    </dgm:pt>
    <dgm:pt modelId="{2F94A8F0-4561-47AA-867B-C9F70591808F}" type="pres">
      <dgm:prSet presAssocID="{92296E96-8475-44AA-9597-7F8305318C7C}" presName="textRect" presStyleLbl="revTx" presStyleIdx="2" presStyleCnt="5">
        <dgm:presLayoutVars>
          <dgm:chMax val="1"/>
          <dgm:chPref val="1"/>
        </dgm:presLayoutVars>
      </dgm:prSet>
      <dgm:spPr/>
    </dgm:pt>
    <dgm:pt modelId="{92E91828-79A2-46E5-B1D4-1FF1DAC3C577}" type="pres">
      <dgm:prSet presAssocID="{CE814A2E-13E5-4083-9F52-4463B85F9D2C}" presName="sibTrans" presStyleLbl="sibTrans2D1" presStyleIdx="0" presStyleCnt="0"/>
      <dgm:spPr/>
    </dgm:pt>
    <dgm:pt modelId="{D37C9FBB-65CC-4781-99B5-A40DC5C13DDB}" type="pres">
      <dgm:prSet presAssocID="{D5FE9B5C-D946-4684-A398-74088C9E7443}" presName="compNode" presStyleCnt="0"/>
      <dgm:spPr/>
    </dgm:pt>
    <dgm:pt modelId="{129A5568-A523-42DD-9D42-61FBB89E1CC3}" type="pres">
      <dgm:prSet presAssocID="{D5FE9B5C-D946-4684-A398-74088C9E7443}" presName="iconBgRect" presStyleLbl="bgShp" presStyleIdx="3" presStyleCnt="5"/>
      <dgm:spPr/>
    </dgm:pt>
    <dgm:pt modelId="{1C8209AF-328B-4DE5-89C1-3D710B742F36}" type="pres">
      <dgm:prSet presAssocID="{D5FE9B5C-D946-4684-A398-74088C9E74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3E54BCAF-2A78-4DAE-BBC5-D3651F01E8B2}" type="pres">
      <dgm:prSet presAssocID="{D5FE9B5C-D946-4684-A398-74088C9E7443}" presName="spaceRect" presStyleCnt="0"/>
      <dgm:spPr/>
    </dgm:pt>
    <dgm:pt modelId="{CA90C330-19B5-4F0F-AE56-A8505BFF1324}" type="pres">
      <dgm:prSet presAssocID="{D5FE9B5C-D946-4684-A398-74088C9E7443}" presName="textRect" presStyleLbl="revTx" presStyleIdx="3" presStyleCnt="5">
        <dgm:presLayoutVars>
          <dgm:chMax val="1"/>
          <dgm:chPref val="1"/>
        </dgm:presLayoutVars>
      </dgm:prSet>
      <dgm:spPr/>
    </dgm:pt>
    <dgm:pt modelId="{6D2A1931-6E1A-46EC-9228-3034AB4C75CC}" type="pres">
      <dgm:prSet presAssocID="{353B2670-E96A-411E-9959-733B731DE7D5}" presName="sibTrans" presStyleLbl="sibTrans2D1" presStyleIdx="0" presStyleCnt="0"/>
      <dgm:spPr/>
    </dgm:pt>
    <dgm:pt modelId="{8DC922A3-36F3-4389-A9E7-F2FA84C7BF6B}" type="pres">
      <dgm:prSet presAssocID="{6FFAA0EB-EF64-4D62-A49E-80DDE8EA20E2}" presName="compNode" presStyleCnt="0"/>
      <dgm:spPr/>
    </dgm:pt>
    <dgm:pt modelId="{4494A58A-4400-4A0E-8A69-395F2B5E5C79}" type="pres">
      <dgm:prSet presAssocID="{6FFAA0EB-EF64-4D62-A49E-80DDE8EA20E2}" presName="iconBgRect" presStyleLbl="bgShp" presStyleIdx="4" presStyleCnt="5"/>
      <dgm:spPr/>
    </dgm:pt>
    <dgm:pt modelId="{A1E9BD65-B326-4EFB-AAE9-65133F2BA7AC}" type="pres">
      <dgm:prSet presAssocID="{6FFAA0EB-EF64-4D62-A49E-80DDE8EA20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270EA14E-8AC1-4B3C-ACD5-A577967CA128}" type="pres">
      <dgm:prSet presAssocID="{6FFAA0EB-EF64-4D62-A49E-80DDE8EA20E2}" presName="spaceRect" presStyleCnt="0"/>
      <dgm:spPr/>
    </dgm:pt>
    <dgm:pt modelId="{A32AAE42-E35C-43EF-832D-B49EEF2A64FB}" type="pres">
      <dgm:prSet presAssocID="{6FFAA0EB-EF64-4D62-A49E-80DDE8EA20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A7F300-C5BF-4FE6-9BA3-AEB78F2A280C}" srcId="{139077BC-DF46-4202-B684-2EDA03D692E8}" destId="{14F4BE3D-9F34-4831-B246-30C7B5EEF33E}" srcOrd="0" destOrd="0" parTransId="{ECED9C9A-96E4-4399-9492-D5EC1BF76158}" sibTransId="{F27EF885-350A-4DBC-A332-09BBED4A5A10}"/>
    <dgm:cxn modelId="{119F7906-73ED-4DB8-9537-8FD00ABFFC80}" srcId="{139077BC-DF46-4202-B684-2EDA03D692E8}" destId="{D5FE9B5C-D946-4684-A398-74088C9E7443}" srcOrd="3" destOrd="0" parTransId="{69AEF0BB-B05F-4E57-8BBF-E4F70937D98E}" sibTransId="{353B2670-E96A-411E-9959-733B731DE7D5}"/>
    <dgm:cxn modelId="{98DE900F-4854-410B-B69A-B6578F7BCA2F}" type="presOf" srcId="{6FFAA0EB-EF64-4D62-A49E-80DDE8EA20E2}" destId="{A32AAE42-E35C-43EF-832D-B49EEF2A64FB}" srcOrd="0" destOrd="0" presId="urn:microsoft.com/office/officeart/2018/2/layout/IconCircleList"/>
    <dgm:cxn modelId="{F70CB420-A77C-4AC5-BDBA-5E5C4BBB554D}" type="presOf" srcId="{37EDCC5C-8CE4-4DF3-B824-51B659CB17C8}" destId="{8939E1B6-AF6C-4A40-A685-071E0FA28A48}" srcOrd="0" destOrd="0" presId="urn:microsoft.com/office/officeart/2018/2/layout/IconCircleList"/>
    <dgm:cxn modelId="{CD0FD23D-198D-4294-BD4A-00087258DF0C}" type="presOf" srcId="{D5FE9B5C-D946-4684-A398-74088C9E7443}" destId="{CA90C330-19B5-4F0F-AE56-A8505BFF1324}" srcOrd="0" destOrd="0" presId="urn:microsoft.com/office/officeart/2018/2/layout/IconCircleList"/>
    <dgm:cxn modelId="{5FA19D4B-34C8-4023-BC9A-56A660CDDAB2}" srcId="{139077BC-DF46-4202-B684-2EDA03D692E8}" destId="{F3B94624-B0CA-4FAF-B0E3-7448DD4D8265}" srcOrd="1" destOrd="0" parTransId="{AA6B5636-B829-40BA-9D58-432C597EC96D}" sibTransId="{37EDCC5C-8CE4-4DF3-B824-51B659CB17C8}"/>
    <dgm:cxn modelId="{C53CD85A-8771-4D38-B3E2-794094003EA7}" type="presOf" srcId="{92296E96-8475-44AA-9597-7F8305318C7C}" destId="{2F94A8F0-4561-47AA-867B-C9F70591808F}" srcOrd="0" destOrd="0" presId="urn:microsoft.com/office/officeart/2018/2/layout/IconCircleList"/>
    <dgm:cxn modelId="{690DA08F-0850-4E67-8E60-FC2D8F0EB9C8}" type="presOf" srcId="{353B2670-E96A-411E-9959-733B731DE7D5}" destId="{6D2A1931-6E1A-46EC-9228-3034AB4C75CC}" srcOrd="0" destOrd="0" presId="urn:microsoft.com/office/officeart/2018/2/layout/IconCircleList"/>
    <dgm:cxn modelId="{9B05029E-8342-4879-94C6-348EF8392FBC}" type="presOf" srcId="{F27EF885-350A-4DBC-A332-09BBED4A5A10}" destId="{B2D99940-2353-4AD9-B5EA-9563F5C932A3}" srcOrd="0" destOrd="0" presId="urn:microsoft.com/office/officeart/2018/2/layout/IconCircleList"/>
    <dgm:cxn modelId="{C4BE8FB7-D007-4E3A-9B92-343294ECDE34}" type="presOf" srcId="{F3B94624-B0CA-4FAF-B0E3-7448DD4D8265}" destId="{D09AA77C-32D4-43EC-ABCC-BE6C7ED3B13C}" srcOrd="0" destOrd="0" presId="urn:microsoft.com/office/officeart/2018/2/layout/IconCircleList"/>
    <dgm:cxn modelId="{E846B4BA-615D-4712-8CB1-2D29E42712FE}" type="presOf" srcId="{CE814A2E-13E5-4083-9F52-4463B85F9D2C}" destId="{92E91828-79A2-46E5-B1D4-1FF1DAC3C577}" srcOrd="0" destOrd="0" presId="urn:microsoft.com/office/officeart/2018/2/layout/IconCircleList"/>
    <dgm:cxn modelId="{F28721D2-C778-46FE-A0A8-4E2F4A58BD6F}" type="presOf" srcId="{14F4BE3D-9F34-4831-B246-30C7B5EEF33E}" destId="{8F6DE2E5-9020-470C-B610-D1A6E58CED93}" srcOrd="0" destOrd="0" presId="urn:microsoft.com/office/officeart/2018/2/layout/IconCircleList"/>
    <dgm:cxn modelId="{7CE800E4-AF81-4913-AFA7-DC50DCCDD1E6}" srcId="{139077BC-DF46-4202-B684-2EDA03D692E8}" destId="{6FFAA0EB-EF64-4D62-A49E-80DDE8EA20E2}" srcOrd="4" destOrd="0" parTransId="{2B86A31E-B199-4E7E-8F21-A3334E5CB300}" sibTransId="{B264DFA8-8392-44BC-B1FE-864A219E1B02}"/>
    <dgm:cxn modelId="{166848F2-8FC1-4766-9A26-3B46274929E1}" srcId="{139077BC-DF46-4202-B684-2EDA03D692E8}" destId="{92296E96-8475-44AA-9597-7F8305318C7C}" srcOrd="2" destOrd="0" parTransId="{8F68B21A-2360-4BFE-A068-F17CE7FA5217}" sibTransId="{CE814A2E-13E5-4083-9F52-4463B85F9D2C}"/>
    <dgm:cxn modelId="{AB60BBFF-2144-4E28-B7FA-C4DCF6387F2F}" type="presOf" srcId="{139077BC-DF46-4202-B684-2EDA03D692E8}" destId="{A124BB0B-7AF9-4D14-A454-E07A1A7BDEB8}" srcOrd="0" destOrd="0" presId="urn:microsoft.com/office/officeart/2018/2/layout/IconCircleList"/>
    <dgm:cxn modelId="{E1F660F1-C6F3-496E-9CD9-AA503AE52360}" type="presParOf" srcId="{A124BB0B-7AF9-4D14-A454-E07A1A7BDEB8}" destId="{208C8B54-869E-4378-8422-497E47CD420B}" srcOrd="0" destOrd="0" presId="urn:microsoft.com/office/officeart/2018/2/layout/IconCircleList"/>
    <dgm:cxn modelId="{5A4B18D5-D674-4F36-A81D-531F989778C2}" type="presParOf" srcId="{208C8B54-869E-4378-8422-497E47CD420B}" destId="{F1B7DA07-C0BB-4851-8118-479DB703BA02}" srcOrd="0" destOrd="0" presId="urn:microsoft.com/office/officeart/2018/2/layout/IconCircleList"/>
    <dgm:cxn modelId="{6AEA606F-8F27-4C2B-B9EB-F71C41704DF5}" type="presParOf" srcId="{F1B7DA07-C0BB-4851-8118-479DB703BA02}" destId="{8F3C4FC3-D0D2-497E-B43B-0D5427078162}" srcOrd="0" destOrd="0" presId="urn:microsoft.com/office/officeart/2018/2/layout/IconCircleList"/>
    <dgm:cxn modelId="{F4FE28E2-1AE4-42AB-AD9F-1CF6A7216505}" type="presParOf" srcId="{F1B7DA07-C0BB-4851-8118-479DB703BA02}" destId="{DC5749ED-0FD9-4267-A91B-4E98282B42CF}" srcOrd="1" destOrd="0" presId="urn:microsoft.com/office/officeart/2018/2/layout/IconCircleList"/>
    <dgm:cxn modelId="{318B4A22-DAB2-4732-BB71-0E169A33BFF9}" type="presParOf" srcId="{F1B7DA07-C0BB-4851-8118-479DB703BA02}" destId="{E224CBBE-047C-4C73-9FE1-195CBFC57766}" srcOrd="2" destOrd="0" presId="urn:microsoft.com/office/officeart/2018/2/layout/IconCircleList"/>
    <dgm:cxn modelId="{AA0EEDFE-69A4-4F4B-BF9E-35FDECA364E2}" type="presParOf" srcId="{F1B7DA07-C0BB-4851-8118-479DB703BA02}" destId="{8F6DE2E5-9020-470C-B610-D1A6E58CED93}" srcOrd="3" destOrd="0" presId="urn:microsoft.com/office/officeart/2018/2/layout/IconCircleList"/>
    <dgm:cxn modelId="{C2174896-2958-4D9E-859A-806EC2F5E221}" type="presParOf" srcId="{208C8B54-869E-4378-8422-497E47CD420B}" destId="{B2D99940-2353-4AD9-B5EA-9563F5C932A3}" srcOrd="1" destOrd="0" presId="urn:microsoft.com/office/officeart/2018/2/layout/IconCircleList"/>
    <dgm:cxn modelId="{DD6A7301-6EB7-4B94-A520-398B6C163A50}" type="presParOf" srcId="{208C8B54-869E-4378-8422-497E47CD420B}" destId="{2F4FBE28-98AD-4603-AF1D-6D46C1BC33A9}" srcOrd="2" destOrd="0" presId="urn:microsoft.com/office/officeart/2018/2/layout/IconCircleList"/>
    <dgm:cxn modelId="{7228697D-4AED-402D-BB77-EC5F9E713A06}" type="presParOf" srcId="{2F4FBE28-98AD-4603-AF1D-6D46C1BC33A9}" destId="{E1106CDF-F150-476F-B0BD-CEBD4EF7CB5D}" srcOrd="0" destOrd="0" presId="urn:microsoft.com/office/officeart/2018/2/layout/IconCircleList"/>
    <dgm:cxn modelId="{D351EB40-8947-460E-BF81-BA76E8BE961F}" type="presParOf" srcId="{2F4FBE28-98AD-4603-AF1D-6D46C1BC33A9}" destId="{0EA0A4A6-7D4F-43A1-AAAF-2DBE483D5099}" srcOrd="1" destOrd="0" presId="urn:microsoft.com/office/officeart/2018/2/layout/IconCircleList"/>
    <dgm:cxn modelId="{580D5589-8E79-4C36-BF30-E7D1887E8FA5}" type="presParOf" srcId="{2F4FBE28-98AD-4603-AF1D-6D46C1BC33A9}" destId="{FF07D511-1286-4377-B87B-C45263A10EFA}" srcOrd="2" destOrd="0" presId="urn:microsoft.com/office/officeart/2018/2/layout/IconCircleList"/>
    <dgm:cxn modelId="{7D66C4EC-E1B2-491E-9739-4D630B1BEE2C}" type="presParOf" srcId="{2F4FBE28-98AD-4603-AF1D-6D46C1BC33A9}" destId="{D09AA77C-32D4-43EC-ABCC-BE6C7ED3B13C}" srcOrd="3" destOrd="0" presId="urn:microsoft.com/office/officeart/2018/2/layout/IconCircleList"/>
    <dgm:cxn modelId="{BE5C54C5-3EC6-41C3-946E-4BE0AF8BD10F}" type="presParOf" srcId="{208C8B54-869E-4378-8422-497E47CD420B}" destId="{8939E1B6-AF6C-4A40-A685-071E0FA28A48}" srcOrd="3" destOrd="0" presId="urn:microsoft.com/office/officeart/2018/2/layout/IconCircleList"/>
    <dgm:cxn modelId="{E80EB5AA-283E-458D-8261-E704EFB28571}" type="presParOf" srcId="{208C8B54-869E-4378-8422-497E47CD420B}" destId="{50ADD415-F700-4FD2-A8DA-EA691D8FE356}" srcOrd="4" destOrd="0" presId="urn:microsoft.com/office/officeart/2018/2/layout/IconCircleList"/>
    <dgm:cxn modelId="{3E6C835D-920E-4C65-8BED-5A73F25B59FC}" type="presParOf" srcId="{50ADD415-F700-4FD2-A8DA-EA691D8FE356}" destId="{E4288DF4-C9D7-4D9C-81B1-4444D0F1AA4E}" srcOrd="0" destOrd="0" presId="urn:microsoft.com/office/officeart/2018/2/layout/IconCircleList"/>
    <dgm:cxn modelId="{C314F1AD-832F-4D7C-925A-0CE4CBA12740}" type="presParOf" srcId="{50ADD415-F700-4FD2-A8DA-EA691D8FE356}" destId="{E51FBB4A-49BC-44F7-B908-398E0E3B3956}" srcOrd="1" destOrd="0" presId="urn:microsoft.com/office/officeart/2018/2/layout/IconCircleList"/>
    <dgm:cxn modelId="{825C3624-639C-4844-93A8-876EFF5FBE6E}" type="presParOf" srcId="{50ADD415-F700-4FD2-A8DA-EA691D8FE356}" destId="{EA9272B3-197C-4543-AAC0-C4ADBD5DB035}" srcOrd="2" destOrd="0" presId="urn:microsoft.com/office/officeart/2018/2/layout/IconCircleList"/>
    <dgm:cxn modelId="{490BD5F1-135F-4A38-95E0-281311ACB54B}" type="presParOf" srcId="{50ADD415-F700-4FD2-A8DA-EA691D8FE356}" destId="{2F94A8F0-4561-47AA-867B-C9F70591808F}" srcOrd="3" destOrd="0" presId="urn:microsoft.com/office/officeart/2018/2/layout/IconCircleList"/>
    <dgm:cxn modelId="{4ECC4041-0091-4D55-BA2E-D11579BDCED4}" type="presParOf" srcId="{208C8B54-869E-4378-8422-497E47CD420B}" destId="{92E91828-79A2-46E5-B1D4-1FF1DAC3C577}" srcOrd="5" destOrd="0" presId="urn:microsoft.com/office/officeart/2018/2/layout/IconCircleList"/>
    <dgm:cxn modelId="{632AB1F0-39AE-4ACD-B61E-BD6CC378CAA1}" type="presParOf" srcId="{208C8B54-869E-4378-8422-497E47CD420B}" destId="{D37C9FBB-65CC-4781-99B5-A40DC5C13DDB}" srcOrd="6" destOrd="0" presId="urn:microsoft.com/office/officeart/2018/2/layout/IconCircleList"/>
    <dgm:cxn modelId="{D5118E53-01A8-4790-BD09-889620728631}" type="presParOf" srcId="{D37C9FBB-65CC-4781-99B5-A40DC5C13DDB}" destId="{129A5568-A523-42DD-9D42-61FBB89E1CC3}" srcOrd="0" destOrd="0" presId="urn:microsoft.com/office/officeart/2018/2/layout/IconCircleList"/>
    <dgm:cxn modelId="{C530BE50-E504-4F5A-A864-D69010D6EC07}" type="presParOf" srcId="{D37C9FBB-65CC-4781-99B5-A40DC5C13DDB}" destId="{1C8209AF-328B-4DE5-89C1-3D710B742F36}" srcOrd="1" destOrd="0" presId="urn:microsoft.com/office/officeart/2018/2/layout/IconCircleList"/>
    <dgm:cxn modelId="{33429C42-B69F-4DBC-863D-0225471DC4D4}" type="presParOf" srcId="{D37C9FBB-65CC-4781-99B5-A40DC5C13DDB}" destId="{3E54BCAF-2A78-4DAE-BBC5-D3651F01E8B2}" srcOrd="2" destOrd="0" presId="urn:microsoft.com/office/officeart/2018/2/layout/IconCircleList"/>
    <dgm:cxn modelId="{1614A89A-3A30-4E7F-921F-1271D38064B4}" type="presParOf" srcId="{D37C9FBB-65CC-4781-99B5-A40DC5C13DDB}" destId="{CA90C330-19B5-4F0F-AE56-A8505BFF1324}" srcOrd="3" destOrd="0" presId="urn:microsoft.com/office/officeart/2018/2/layout/IconCircleList"/>
    <dgm:cxn modelId="{B0299A68-19BD-4EFF-BB50-7F8A19EE78DB}" type="presParOf" srcId="{208C8B54-869E-4378-8422-497E47CD420B}" destId="{6D2A1931-6E1A-46EC-9228-3034AB4C75CC}" srcOrd="7" destOrd="0" presId="urn:microsoft.com/office/officeart/2018/2/layout/IconCircleList"/>
    <dgm:cxn modelId="{ECC1BC54-F4E4-4182-A576-667C71942A34}" type="presParOf" srcId="{208C8B54-869E-4378-8422-497E47CD420B}" destId="{8DC922A3-36F3-4389-A9E7-F2FA84C7BF6B}" srcOrd="8" destOrd="0" presId="urn:microsoft.com/office/officeart/2018/2/layout/IconCircleList"/>
    <dgm:cxn modelId="{DB72F673-2AD7-491D-814F-E10EEDC2B315}" type="presParOf" srcId="{8DC922A3-36F3-4389-A9E7-F2FA84C7BF6B}" destId="{4494A58A-4400-4A0E-8A69-395F2B5E5C79}" srcOrd="0" destOrd="0" presId="urn:microsoft.com/office/officeart/2018/2/layout/IconCircleList"/>
    <dgm:cxn modelId="{37B8DF85-5FCD-4861-96A2-E0B140D08AF1}" type="presParOf" srcId="{8DC922A3-36F3-4389-A9E7-F2FA84C7BF6B}" destId="{A1E9BD65-B326-4EFB-AAE9-65133F2BA7AC}" srcOrd="1" destOrd="0" presId="urn:microsoft.com/office/officeart/2018/2/layout/IconCircleList"/>
    <dgm:cxn modelId="{38A6FB4B-BB0B-4E5F-8073-7631563A35B2}" type="presParOf" srcId="{8DC922A3-36F3-4389-A9E7-F2FA84C7BF6B}" destId="{270EA14E-8AC1-4B3C-ACD5-A577967CA128}" srcOrd="2" destOrd="0" presId="urn:microsoft.com/office/officeart/2018/2/layout/IconCircleList"/>
    <dgm:cxn modelId="{B08DFA2F-7484-46DE-9B32-A568664E813E}" type="presParOf" srcId="{8DC922A3-36F3-4389-A9E7-F2FA84C7BF6B}" destId="{A32AAE42-E35C-43EF-832D-B49EEF2A64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929F6-73A4-42A7-83F3-51569B6A0C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3A384-08EE-4233-8A48-F8170A46C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dirty="0"/>
            <a:t>.</a:t>
          </a:r>
        </a:p>
      </dgm:t>
    </dgm:pt>
    <dgm:pt modelId="{9C26E9A7-4633-410D-B410-ACA1A4087631}" type="parTrans" cxnId="{2E1799D2-0595-4F72-8B0B-08A0DFC60B52}">
      <dgm:prSet/>
      <dgm:spPr/>
      <dgm:t>
        <a:bodyPr/>
        <a:lstStyle/>
        <a:p>
          <a:endParaRPr lang="en-US"/>
        </a:p>
      </dgm:t>
    </dgm:pt>
    <dgm:pt modelId="{AFF245D0-B896-4F8F-B8A2-30778C69FE20}" type="sibTrans" cxnId="{2E1799D2-0595-4F72-8B0B-08A0DFC60B52}">
      <dgm:prSet/>
      <dgm:spPr/>
      <dgm:t>
        <a:bodyPr/>
        <a:lstStyle/>
        <a:p>
          <a:endParaRPr lang="en-US"/>
        </a:p>
      </dgm:t>
    </dgm:pt>
    <dgm:pt modelId="{F366DE92-FB57-48D7-AD5F-EB0C2084C2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D3F60E7-AD88-4113-B2A1-541EA10B9A07}" type="parTrans" cxnId="{F32B9B7E-9C83-4781-AE1D-AA4582BCD551}">
      <dgm:prSet/>
      <dgm:spPr/>
      <dgm:t>
        <a:bodyPr/>
        <a:lstStyle/>
        <a:p>
          <a:endParaRPr lang="en-US"/>
        </a:p>
      </dgm:t>
    </dgm:pt>
    <dgm:pt modelId="{C189F7C7-25E9-46FB-A350-7CAE9E6EC342}" type="sibTrans" cxnId="{F32B9B7E-9C83-4781-AE1D-AA4582BCD551}">
      <dgm:prSet/>
      <dgm:spPr/>
      <dgm:t>
        <a:bodyPr/>
        <a:lstStyle/>
        <a:p>
          <a:endParaRPr lang="en-US"/>
        </a:p>
      </dgm:t>
    </dgm:pt>
    <dgm:pt modelId="{C379B251-945A-42E1-A082-0922517AB4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dirty="0"/>
            <a:t>.</a:t>
          </a:r>
          <a:endParaRPr lang="en-US" dirty="0"/>
        </a:p>
      </dgm:t>
    </dgm:pt>
    <dgm:pt modelId="{C1678AC2-E38F-4639-AB0D-5262025C7D83}" type="parTrans" cxnId="{889DC4B9-0D14-414F-AB87-EA2043F04F55}">
      <dgm:prSet/>
      <dgm:spPr/>
      <dgm:t>
        <a:bodyPr/>
        <a:lstStyle/>
        <a:p>
          <a:endParaRPr lang="en-US"/>
        </a:p>
      </dgm:t>
    </dgm:pt>
    <dgm:pt modelId="{E138CF6E-FD55-4666-A375-49C6489F875E}" type="sibTrans" cxnId="{889DC4B9-0D14-414F-AB87-EA2043F04F55}">
      <dgm:prSet/>
      <dgm:spPr/>
      <dgm:t>
        <a:bodyPr/>
        <a:lstStyle/>
        <a:p>
          <a:endParaRPr lang="en-US"/>
        </a:p>
      </dgm:t>
    </dgm:pt>
    <dgm:pt modelId="{66A78257-B34C-4A4A-9193-375CBBBFF3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293A188-F360-4101-B393-40963B708352}" type="parTrans" cxnId="{F972C176-B8D0-4330-9F49-B0D19C7C099C}">
      <dgm:prSet/>
      <dgm:spPr/>
      <dgm:t>
        <a:bodyPr/>
        <a:lstStyle/>
        <a:p>
          <a:endParaRPr lang="en-US"/>
        </a:p>
      </dgm:t>
    </dgm:pt>
    <dgm:pt modelId="{8533F4C7-25A3-4622-8AF9-E8E855FC87F1}" type="sibTrans" cxnId="{F972C176-B8D0-4330-9F49-B0D19C7C099C}">
      <dgm:prSet/>
      <dgm:spPr/>
      <dgm:t>
        <a:bodyPr/>
        <a:lstStyle/>
        <a:p>
          <a:endParaRPr lang="en-US"/>
        </a:p>
      </dgm:t>
    </dgm:pt>
    <dgm:pt modelId="{32326B93-E840-41D5-BFD8-6911CC560CFD}" type="pres">
      <dgm:prSet presAssocID="{801929F6-73A4-42A7-83F3-51569B6A0C91}" presName="root" presStyleCnt="0">
        <dgm:presLayoutVars>
          <dgm:dir/>
          <dgm:resizeHandles val="exact"/>
        </dgm:presLayoutVars>
      </dgm:prSet>
      <dgm:spPr/>
    </dgm:pt>
    <dgm:pt modelId="{4949359E-C1EA-432F-896A-E7100CC392DD}" type="pres">
      <dgm:prSet presAssocID="{CAD3A384-08EE-4233-8A48-F8170A46CDFC}" presName="compNode" presStyleCnt="0"/>
      <dgm:spPr/>
    </dgm:pt>
    <dgm:pt modelId="{8F2713A4-F6FA-47DC-B546-F1EC11B559B3}" type="pres">
      <dgm:prSet presAssocID="{CAD3A384-08EE-4233-8A48-F8170A46CDFC}" presName="bgRect" presStyleLbl="bgShp" presStyleIdx="0" presStyleCnt="4"/>
      <dgm:spPr/>
    </dgm:pt>
    <dgm:pt modelId="{A90B4F30-862C-418B-A358-9B1E3455C8A5}" type="pres">
      <dgm:prSet presAssocID="{CAD3A384-08EE-4233-8A48-F8170A46C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297E6CB-B21F-4BD9-B191-224FB33F109E}" type="pres">
      <dgm:prSet presAssocID="{CAD3A384-08EE-4233-8A48-F8170A46CDFC}" presName="spaceRect" presStyleCnt="0"/>
      <dgm:spPr/>
    </dgm:pt>
    <dgm:pt modelId="{711B8E2F-B2F3-4300-9760-900EE1987D9D}" type="pres">
      <dgm:prSet presAssocID="{CAD3A384-08EE-4233-8A48-F8170A46CDFC}" presName="parTx" presStyleLbl="revTx" presStyleIdx="0" presStyleCnt="4">
        <dgm:presLayoutVars>
          <dgm:chMax val="0"/>
          <dgm:chPref val="0"/>
        </dgm:presLayoutVars>
      </dgm:prSet>
      <dgm:spPr/>
    </dgm:pt>
    <dgm:pt modelId="{4FCB1121-B17F-4B22-8F58-237C299B84E7}" type="pres">
      <dgm:prSet presAssocID="{AFF245D0-B896-4F8F-B8A2-30778C69FE20}" presName="sibTrans" presStyleCnt="0"/>
      <dgm:spPr/>
    </dgm:pt>
    <dgm:pt modelId="{EFF3ABA7-55FF-48E7-BE48-7C01250E0DB0}" type="pres">
      <dgm:prSet presAssocID="{F366DE92-FB57-48D7-AD5F-EB0C2084C228}" presName="compNode" presStyleCnt="0"/>
      <dgm:spPr/>
    </dgm:pt>
    <dgm:pt modelId="{CDDF0849-A61A-4367-9163-C3ACDBA83639}" type="pres">
      <dgm:prSet presAssocID="{F366DE92-FB57-48D7-AD5F-EB0C2084C228}" presName="bgRect" presStyleLbl="bgShp" presStyleIdx="1" presStyleCnt="4"/>
      <dgm:spPr/>
    </dgm:pt>
    <dgm:pt modelId="{87CE441B-EFE7-4221-9F5C-BB212504444F}" type="pres">
      <dgm:prSet presAssocID="{F366DE92-FB57-48D7-AD5F-EB0C2084C2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66B76A5B-43A2-44FA-BE1D-70700E006400}" type="pres">
      <dgm:prSet presAssocID="{F366DE92-FB57-48D7-AD5F-EB0C2084C228}" presName="spaceRect" presStyleCnt="0"/>
      <dgm:spPr/>
    </dgm:pt>
    <dgm:pt modelId="{FD0DC27E-3013-4894-9DDF-74DBCF5B3E7F}" type="pres">
      <dgm:prSet presAssocID="{F366DE92-FB57-48D7-AD5F-EB0C2084C228}" presName="parTx" presStyleLbl="revTx" presStyleIdx="1" presStyleCnt="4">
        <dgm:presLayoutVars>
          <dgm:chMax val="0"/>
          <dgm:chPref val="0"/>
        </dgm:presLayoutVars>
      </dgm:prSet>
      <dgm:spPr/>
    </dgm:pt>
    <dgm:pt modelId="{104D44B4-3C2F-4FAA-BACE-94D5494F5B1D}" type="pres">
      <dgm:prSet presAssocID="{C189F7C7-25E9-46FB-A350-7CAE9E6EC342}" presName="sibTrans" presStyleCnt="0"/>
      <dgm:spPr/>
    </dgm:pt>
    <dgm:pt modelId="{0E0A24B5-144F-462B-8C74-E0B7E99CD898}" type="pres">
      <dgm:prSet presAssocID="{C379B251-945A-42E1-A082-0922517AB45A}" presName="compNode" presStyleCnt="0"/>
      <dgm:spPr/>
    </dgm:pt>
    <dgm:pt modelId="{2FDCDE44-018C-4126-87BE-1B0F3BD44BAE}" type="pres">
      <dgm:prSet presAssocID="{C379B251-945A-42E1-A082-0922517AB45A}" presName="bgRect" presStyleLbl="bgShp" presStyleIdx="2" presStyleCnt="4"/>
      <dgm:spPr/>
    </dgm:pt>
    <dgm:pt modelId="{C95F30A7-1448-414E-A4D0-F7E7FDD0FB6E}" type="pres">
      <dgm:prSet presAssocID="{C379B251-945A-42E1-A082-0922517AB4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652C8AB-762E-444C-B040-4F46F4C827CC}" type="pres">
      <dgm:prSet presAssocID="{C379B251-945A-42E1-A082-0922517AB45A}" presName="spaceRect" presStyleCnt="0"/>
      <dgm:spPr/>
    </dgm:pt>
    <dgm:pt modelId="{9980B82E-0B3B-4195-82A1-D81A25DDF4C3}" type="pres">
      <dgm:prSet presAssocID="{C379B251-945A-42E1-A082-0922517AB45A}" presName="parTx" presStyleLbl="revTx" presStyleIdx="2" presStyleCnt="4">
        <dgm:presLayoutVars>
          <dgm:chMax val="0"/>
          <dgm:chPref val="0"/>
        </dgm:presLayoutVars>
      </dgm:prSet>
      <dgm:spPr/>
    </dgm:pt>
    <dgm:pt modelId="{53D0CA7E-5217-4B83-AC81-A6372C10EBED}" type="pres">
      <dgm:prSet presAssocID="{E138CF6E-FD55-4666-A375-49C6489F875E}" presName="sibTrans" presStyleCnt="0"/>
      <dgm:spPr/>
    </dgm:pt>
    <dgm:pt modelId="{9B994023-EB8B-47B3-893B-47FE8508F170}" type="pres">
      <dgm:prSet presAssocID="{66A78257-B34C-4A4A-9193-375CBBBFF381}" presName="compNode" presStyleCnt="0"/>
      <dgm:spPr/>
    </dgm:pt>
    <dgm:pt modelId="{293644A2-F1DA-4E97-8BD8-3CDE8A87DBA6}" type="pres">
      <dgm:prSet presAssocID="{66A78257-B34C-4A4A-9193-375CBBBFF381}" presName="bgRect" presStyleLbl="bgShp" presStyleIdx="3" presStyleCnt="4"/>
      <dgm:spPr/>
    </dgm:pt>
    <dgm:pt modelId="{24AF050E-4612-4461-BEF1-A59A8E175ED1}" type="pres">
      <dgm:prSet presAssocID="{66A78257-B34C-4A4A-9193-375CBBBFF3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8D7DD948-E2B0-4590-B113-8F034CD1F7BC}" type="pres">
      <dgm:prSet presAssocID="{66A78257-B34C-4A4A-9193-375CBBBFF381}" presName="spaceRect" presStyleCnt="0"/>
      <dgm:spPr/>
    </dgm:pt>
    <dgm:pt modelId="{2C553D62-E668-493A-897C-38C4E853BE28}" type="pres">
      <dgm:prSet presAssocID="{66A78257-B34C-4A4A-9193-375CBBBFF38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94EC02-68D6-4F46-A20E-3297C05359B9}" type="presOf" srcId="{801929F6-73A4-42A7-83F3-51569B6A0C91}" destId="{32326B93-E840-41D5-BFD8-6911CC560CFD}" srcOrd="0" destOrd="0" presId="urn:microsoft.com/office/officeart/2018/2/layout/IconVerticalSolidList"/>
    <dgm:cxn modelId="{0C5D5518-9809-45C8-A3EB-243E1AC85C5B}" type="presOf" srcId="{F366DE92-FB57-48D7-AD5F-EB0C2084C228}" destId="{FD0DC27E-3013-4894-9DDF-74DBCF5B3E7F}" srcOrd="0" destOrd="0" presId="urn:microsoft.com/office/officeart/2018/2/layout/IconVerticalSolidList"/>
    <dgm:cxn modelId="{6EB5B166-F810-4396-BE40-E019A500BA0B}" type="presOf" srcId="{CAD3A384-08EE-4233-8A48-F8170A46CDFC}" destId="{711B8E2F-B2F3-4300-9760-900EE1987D9D}" srcOrd="0" destOrd="0" presId="urn:microsoft.com/office/officeart/2018/2/layout/IconVerticalSolidList"/>
    <dgm:cxn modelId="{A4A7B055-4E4A-4CE5-9649-A740D16767FE}" type="presOf" srcId="{66A78257-B34C-4A4A-9193-375CBBBFF381}" destId="{2C553D62-E668-493A-897C-38C4E853BE28}" srcOrd="0" destOrd="0" presId="urn:microsoft.com/office/officeart/2018/2/layout/IconVerticalSolidList"/>
    <dgm:cxn modelId="{F972C176-B8D0-4330-9F49-B0D19C7C099C}" srcId="{801929F6-73A4-42A7-83F3-51569B6A0C91}" destId="{66A78257-B34C-4A4A-9193-375CBBBFF381}" srcOrd="3" destOrd="0" parTransId="{6293A188-F360-4101-B393-40963B708352}" sibTransId="{8533F4C7-25A3-4622-8AF9-E8E855FC87F1}"/>
    <dgm:cxn modelId="{F32B9B7E-9C83-4781-AE1D-AA4582BCD551}" srcId="{801929F6-73A4-42A7-83F3-51569B6A0C91}" destId="{F366DE92-FB57-48D7-AD5F-EB0C2084C228}" srcOrd="1" destOrd="0" parTransId="{3D3F60E7-AD88-4113-B2A1-541EA10B9A07}" sibTransId="{C189F7C7-25E9-46FB-A350-7CAE9E6EC342}"/>
    <dgm:cxn modelId="{8A12FC7E-883E-4270-80A8-5754D4DC8E38}" type="presOf" srcId="{C379B251-945A-42E1-A082-0922517AB45A}" destId="{9980B82E-0B3B-4195-82A1-D81A25DDF4C3}" srcOrd="0" destOrd="0" presId="urn:microsoft.com/office/officeart/2018/2/layout/IconVerticalSolidList"/>
    <dgm:cxn modelId="{889DC4B9-0D14-414F-AB87-EA2043F04F55}" srcId="{801929F6-73A4-42A7-83F3-51569B6A0C91}" destId="{C379B251-945A-42E1-A082-0922517AB45A}" srcOrd="2" destOrd="0" parTransId="{C1678AC2-E38F-4639-AB0D-5262025C7D83}" sibTransId="{E138CF6E-FD55-4666-A375-49C6489F875E}"/>
    <dgm:cxn modelId="{2E1799D2-0595-4F72-8B0B-08A0DFC60B52}" srcId="{801929F6-73A4-42A7-83F3-51569B6A0C91}" destId="{CAD3A384-08EE-4233-8A48-F8170A46CDFC}" srcOrd="0" destOrd="0" parTransId="{9C26E9A7-4633-410D-B410-ACA1A4087631}" sibTransId="{AFF245D0-B896-4F8F-B8A2-30778C69FE20}"/>
    <dgm:cxn modelId="{00E4B36C-C82F-4CD9-BDBE-5575C45C9AF7}" type="presParOf" srcId="{32326B93-E840-41D5-BFD8-6911CC560CFD}" destId="{4949359E-C1EA-432F-896A-E7100CC392DD}" srcOrd="0" destOrd="0" presId="urn:microsoft.com/office/officeart/2018/2/layout/IconVerticalSolidList"/>
    <dgm:cxn modelId="{D6C01C29-E846-47AA-BC1E-E61542BCF1E3}" type="presParOf" srcId="{4949359E-C1EA-432F-896A-E7100CC392DD}" destId="{8F2713A4-F6FA-47DC-B546-F1EC11B559B3}" srcOrd="0" destOrd="0" presId="urn:microsoft.com/office/officeart/2018/2/layout/IconVerticalSolidList"/>
    <dgm:cxn modelId="{C51E638B-2C44-4C80-B379-9A2C31E9418F}" type="presParOf" srcId="{4949359E-C1EA-432F-896A-E7100CC392DD}" destId="{A90B4F30-862C-418B-A358-9B1E3455C8A5}" srcOrd="1" destOrd="0" presId="urn:microsoft.com/office/officeart/2018/2/layout/IconVerticalSolidList"/>
    <dgm:cxn modelId="{F7EC29DF-75AC-4F41-8031-541B9A1E4018}" type="presParOf" srcId="{4949359E-C1EA-432F-896A-E7100CC392DD}" destId="{B297E6CB-B21F-4BD9-B191-224FB33F109E}" srcOrd="2" destOrd="0" presId="urn:microsoft.com/office/officeart/2018/2/layout/IconVerticalSolidList"/>
    <dgm:cxn modelId="{2EACF488-4AD8-420F-A06B-85A2C8830461}" type="presParOf" srcId="{4949359E-C1EA-432F-896A-E7100CC392DD}" destId="{711B8E2F-B2F3-4300-9760-900EE1987D9D}" srcOrd="3" destOrd="0" presId="urn:microsoft.com/office/officeart/2018/2/layout/IconVerticalSolidList"/>
    <dgm:cxn modelId="{63F185FF-074F-47E5-8B05-88604DB1CCDF}" type="presParOf" srcId="{32326B93-E840-41D5-BFD8-6911CC560CFD}" destId="{4FCB1121-B17F-4B22-8F58-237C299B84E7}" srcOrd="1" destOrd="0" presId="urn:microsoft.com/office/officeart/2018/2/layout/IconVerticalSolidList"/>
    <dgm:cxn modelId="{797239B3-4DFC-43B9-AAAE-C519C3249F94}" type="presParOf" srcId="{32326B93-E840-41D5-BFD8-6911CC560CFD}" destId="{EFF3ABA7-55FF-48E7-BE48-7C01250E0DB0}" srcOrd="2" destOrd="0" presId="urn:microsoft.com/office/officeart/2018/2/layout/IconVerticalSolidList"/>
    <dgm:cxn modelId="{CD1EA178-450C-49FE-95D5-372308396838}" type="presParOf" srcId="{EFF3ABA7-55FF-48E7-BE48-7C01250E0DB0}" destId="{CDDF0849-A61A-4367-9163-C3ACDBA83639}" srcOrd="0" destOrd="0" presId="urn:microsoft.com/office/officeart/2018/2/layout/IconVerticalSolidList"/>
    <dgm:cxn modelId="{FE5A3807-897E-45BD-A1C4-02C069A90F2F}" type="presParOf" srcId="{EFF3ABA7-55FF-48E7-BE48-7C01250E0DB0}" destId="{87CE441B-EFE7-4221-9F5C-BB212504444F}" srcOrd="1" destOrd="0" presId="urn:microsoft.com/office/officeart/2018/2/layout/IconVerticalSolidList"/>
    <dgm:cxn modelId="{763DF10E-B3FF-43ED-B9DE-8F632B927A70}" type="presParOf" srcId="{EFF3ABA7-55FF-48E7-BE48-7C01250E0DB0}" destId="{66B76A5B-43A2-44FA-BE1D-70700E006400}" srcOrd="2" destOrd="0" presId="urn:microsoft.com/office/officeart/2018/2/layout/IconVerticalSolidList"/>
    <dgm:cxn modelId="{41CF6543-EEBE-4DC6-9903-821F65E86F60}" type="presParOf" srcId="{EFF3ABA7-55FF-48E7-BE48-7C01250E0DB0}" destId="{FD0DC27E-3013-4894-9DDF-74DBCF5B3E7F}" srcOrd="3" destOrd="0" presId="urn:microsoft.com/office/officeart/2018/2/layout/IconVerticalSolidList"/>
    <dgm:cxn modelId="{C44B6FBD-6D46-4774-9335-5A3B0CE18851}" type="presParOf" srcId="{32326B93-E840-41D5-BFD8-6911CC560CFD}" destId="{104D44B4-3C2F-4FAA-BACE-94D5494F5B1D}" srcOrd="3" destOrd="0" presId="urn:microsoft.com/office/officeart/2018/2/layout/IconVerticalSolidList"/>
    <dgm:cxn modelId="{340D2445-B48D-43D0-97A1-E812F9848768}" type="presParOf" srcId="{32326B93-E840-41D5-BFD8-6911CC560CFD}" destId="{0E0A24B5-144F-462B-8C74-E0B7E99CD898}" srcOrd="4" destOrd="0" presId="urn:microsoft.com/office/officeart/2018/2/layout/IconVerticalSolidList"/>
    <dgm:cxn modelId="{CA04D696-5626-4D3D-ADBD-78B4EF64BBF8}" type="presParOf" srcId="{0E0A24B5-144F-462B-8C74-E0B7E99CD898}" destId="{2FDCDE44-018C-4126-87BE-1B0F3BD44BAE}" srcOrd="0" destOrd="0" presId="urn:microsoft.com/office/officeart/2018/2/layout/IconVerticalSolidList"/>
    <dgm:cxn modelId="{BEBAE095-8AB5-4305-A0D5-D600164984A5}" type="presParOf" srcId="{0E0A24B5-144F-462B-8C74-E0B7E99CD898}" destId="{C95F30A7-1448-414E-A4D0-F7E7FDD0FB6E}" srcOrd="1" destOrd="0" presId="urn:microsoft.com/office/officeart/2018/2/layout/IconVerticalSolidList"/>
    <dgm:cxn modelId="{B4E152C8-FF08-449C-B450-EF0012F984B7}" type="presParOf" srcId="{0E0A24B5-144F-462B-8C74-E0B7E99CD898}" destId="{E652C8AB-762E-444C-B040-4F46F4C827CC}" srcOrd="2" destOrd="0" presId="urn:microsoft.com/office/officeart/2018/2/layout/IconVerticalSolidList"/>
    <dgm:cxn modelId="{F2758AC0-B83F-4B12-B9F8-F256400F5E20}" type="presParOf" srcId="{0E0A24B5-144F-462B-8C74-E0B7E99CD898}" destId="{9980B82E-0B3B-4195-82A1-D81A25DDF4C3}" srcOrd="3" destOrd="0" presId="urn:microsoft.com/office/officeart/2018/2/layout/IconVerticalSolidList"/>
    <dgm:cxn modelId="{C938D5C9-52AB-4B4C-BDDC-B24BD7CE7548}" type="presParOf" srcId="{32326B93-E840-41D5-BFD8-6911CC560CFD}" destId="{53D0CA7E-5217-4B83-AC81-A6372C10EBED}" srcOrd="5" destOrd="0" presId="urn:microsoft.com/office/officeart/2018/2/layout/IconVerticalSolidList"/>
    <dgm:cxn modelId="{8BAA4A75-4077-4555-BB00-93AB5071D284}" type="presParOf" srcId="{32326B93-E840-41D5-BFD8-6911CC560CFD}" destId="{9B994023-EB8B-47B3-893B-47FE8508F170}" srcOrd="6" destOrd="0" presId="urn:microsoft.com/office/officeart/2018/2/layout/IconVerticalSolidList"/>
    <dgm:cxn modelId="{51131C2E-3CA4-47CA-B4AA-644B027A592F}" type="presParOf" srcId="{9B994023-EB8B-47B3-893B-47FE8508F170}" destId="{293644A2-F1DA-4E97-8BD8-3CDE8A87DBA6}" srcOrd="0" destOrd="0" presId="urn:microsoft.com/office/officeart/2018/2/layout/IconVerticalSolidList"/>
    <dgm:cxn modelId="{365EAF1B-6F13-4165-BC4B-5F8C4F1E550F}" type="presParOf" srcId="{9B994023-EB8B-47B3-893B-47FE8508F170}" destId="{24AF050E-4612-4461-BEF1-A59A8E175ED1}" srcOrd="1" destOrd="0" presId="urn:microsoft.com/office/officeart/2018/2/layout/IconVerticalSolidList"/>
    <dgm:cxn modelId="{BB3E8782-9E56-4721-B74D-1B3A3107C1C7}" type="presParOf" srcId="{9B994023-EB8B-47B3-893B-47FE8508F170}" destId="{8D7DD948-E2B0-4590-B113-8F034CD1F7BC}" srcOrd="2" destOrd="0" presId="urn:microsoft.com/office/officeart/2018/2/layout/IconVerticalSolidList"/>
    <dgm:cxn modelId="{8B4D3CD7-214C-4917-AAE7-0C50704EEE73}" type="presParOf" srcId="{9B994023-EB8B-47B3-893B-47FE8508F170}" destId="{2C553D62-E668-493A-897C-38C4E853B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3145A0-8EDC-4811-8203-2C4F92A407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289970-C630-4206-9C5C-A0DAAE4D5239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File Structures (18IS61) </a:t>
          </a:r>
          <a:r>
            <a:rPr lang="en-IN" b="1" dirty="0"/>
            <a:t>:</a:t>
          </a:r>
          <a:endParaRPr lang="en-US" dirty="0"/>
        </a:p>
      </dgm:t>
    </dgm:pt>
    <dgm:pt modelId="{0316BFDE-3019-44D1-B548-1016ACB64B50}" type="parTrans" cxnId="{D070BF5C-01D6-4ED8-9A9F-F0610F5B958B}">
      <dgm:prSet/>
      <dgm:spPr/>
      <dgm:t>
        <a:bodyPr/>
        <a:lstStyle/>
        <a:p>
          <a:endParaRPr lang="en-US"/>
        </a:p>
      </dgm:t>
    </dgm:pt>
    <dgm:pt modelId="{B96DC9D7-F2DA-415D-9244-22C99A18F4C4}" type="sibTrans" cxnId="{D070BF5C-01D6-4ED8-9A9F-F0610F5B958B}">
      <dgm:prSet/>
      <dgm:spPr/>
      <dgm:t>
        <a:bodyPr/>
        <a:lstStyle/>
        <a:p>
          <a:endParaRPr lang="en-US"/>
        </a:p>
      </dgm:t>
    </dgm:pt>
    <dgm:pt modelId="{52E75EF9-48DB-4455-8BB5-69B3AE085BB8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codes written are saved in files and organised in  hierarchy consisting of Manifest folder, Resource folder and Java folder</a:t>
          </a:r>
          <a:r>
            <a:rPr lang="en-IN" dirty="0"/>
            <a:t>.</a:t>
          </a:r>
          <a:endParaRPr lang="en-US" dirty="0"/>
        </a:p>
      </dgm:t>
    </dgm:pt>
    <dgm:pt modelId="{6DB506C8-A955-419E-9740-DF522A4F3B4C}" type="parTrans" cxnId="{7DA978EE-3583-45CB-A39F-4D8E6819AC6C}">
      <dgm:prSet/>
      <dgm:spPr/>
      <dgm:t>
        <a:bodyPr/>
        <a:lstStyle/>
        <a:p>
          <a:endParaRPr lang="en-US"/>
        </a:p>
      </dgm:t>
    </dgm:pt>
    <dgm:pt modelId="{0D3C85C1-7947-4FAA-B41C-E7B2F62D76B2}" type="sibTrans" cxnId="{7DA978EE-3583-45CB-A39F-4D8E6819AC6C}">
      <dgm:prSet/>
      <dgm:spPr/>
      <dgm:t>
        <a:bodyPr/>
        <a:lstStyle/>
        <a:p>
          <a:endParaRPr lang="en-US"/>
        </a:p>
      </dgm:t>
    </dgm:pt>
    <dgm:pt modelId="{5ABB316A-63A3-4284-AB60-BBA2D1563614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Software Testing (18IS62) :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94129E3-345E-40C2-8103-FE5FA54BF0BB}" type="parTrans" cxnId="{33974B9A-2754-4E91-AB5F-F9CA7009463C}">
      <dgm:prSet/>
      <dgm:spPr/>
      <dgm:t>
        <a:bodyPr/>
        <a:lstStyle/>
        <a:p>
          <a:endParaRPr lang="en-US"/>
        </a:p>
      </dgm:t>
    </dgm:pt>
    <dgm:pt modelId="{44F15253-23D0-4214-B22E-8E56EA9A7862}" type="sibTrans" cxnId="{33974B9A-2754-4E91-AB5F-F9CA7009463C}">
      <dgm:prSet/>
      <dgm:spPr/>
      <dgm:t>
        <a:bodyPr/>
        <a:lstStyle/>
        <a:p>
          <a:endParaRPr lang="en-US"/>
        </a:p>
      </dgm:t>
    </dgm:pt>
    <dgm:pt modelId="{3FFCDC04-E40A-49F5-A4AC-93220AA77467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codes are tested for all possible bugs and logical failures with the help of black box and white box testing methodologies</a:t>
          </a:r>
          <a:r>
            <a:rPr lang="en-IN" dirty="0"/>
            <a:t>.</a:t>
          </a:r>
          <a:endParaRPr lang="en-US" dirty="0"/>
        </a:p>
      </dgm:t>
    </dgm:pt>
    <dgm:pt modelId="{D3E36095-2A65-4F1A-B5DB-5E2AC051E253}" type="parTrans" cxnId="{C4E69699-2926-431D-9CDF-53F4DF5E8715}">
      <dgm:prSet/>
      <dgm:spPr/>
      <dgm:t>
        <a:bodyPr/>
        <a:lstStyle/>
        <a:p>
          <a:endParaRPr lang="en-US"/>
        </a:p>
      </dgm:t>
    </dgm:pt>
    <dgm:pt modelId="{72370C55-D408-4CBD-B15E-C2B718712E95}" type="sibTrans" cxnId="{C4E69699-2926-431D-9CDF-53F4DF5E8715}">
      <dgm:prSet/>
      <dgm:spPr/>
      <dgm:t>
        <a:bodyPr/>
        <a:lstStyle/>
        <a:p>
          <a:endParaRPr lang="en-US"/>
        </a:p>
      </dgm:t>
    </dgm:pt>
    <dgm:pt modelId="{2DE40025-AB42-4885-BBC4-94E5011E8B9F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Web Technologies (18CS63) :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8A812D-3D5E-4BAA-9B56-F1F7F20397A7}" type="parTrans" cxnId="{41A4A5B7-D979-4700-AA82-E7D419BB2B73}">
      <dgm:prSet/>
      <dgm:spPr/>
      <dgm:t>
        <a:bodyPr/>
        <a:lstStyle/>
        <a:p>
          <a:endParaRPr lang="en-US"/>
        </a:p>
      </dgm:t>
    </dgm:pt>
    <dgm:pt modelId="{E9116C5A-B0B6-4788-8323-CD7235D0F6E6}" type="sibTrans" cxnId="{41A4A5B7-D979-4700-AA82-E7D419BB2B73}">
      <dgm:prSet/>
      <dgm:spPr/>
      <dgm:t>
        <a:bodyPr/>
        <a:lstStyle/>
        <a:p>
          <a:endParaRPr lang="en-US"/>
        </a:p>
      </dgm:t>
    </dgm:pt>
    <dgm:pt modelId="{50A81513-D91E-4EBD-9374-ED70F46AF4C6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XML is extensible mark up language, is used for designing the layout of the application</a:t>
          </a:r>
          <a:r>
            <a:rPr lang="en-IN" dirty="0"/>
            <a:t>.</a:t>
          </a:r>
          <a:endParaRPr lang="en-US" dirty="0"/>
        </a:p>
      </dgm:t>
    </dgm:pt>
    <dgm:pt modelId="{3CBC3179-F316-4A07-8BF4-E34681452081}" type="parTrans" cxnId="{BE386FF6-DE29-4F71-8B90-6354801AC7E9}">
      <dgm:prSet/>
      <dgm:spPr/>
      <dgm:t>
        <a:bodyPr/>
        <a:lstStyle/>
        <a:p>
          <a:endParaRPr lang="en-US"/>
        </a:p>
      </dgm:t>
    </dgm:pt>
    <dgm:pt modelId="{21C308A0-E184-49FB-9B69-B813475740FB}" type="sibTrans" cxnId="{BE386FF6-DE29-4F71-8B90-6354801AC7E9}">
      <dgm:prSet/>
      <dgm:spPr/>
      <dgm:t>
        <a:bodyPr/>
        <a:lstStyle/>
        <a:p>
          <a:endParaRPr lang="en-US"/>
        </a:p>
      </dgm:t>
    </dgm:pt>
    <dgm:pt modelId="{3D487C47-2819-43A5-B95A-14F2DD7213E0}" type="pres">
      <dgm:prSet presAssocID="{653145A0-8EDC-4811-8203-2C4F92A40777}" presName="linear" presStyleCnt="0">
        <dgm:presLayoutVars>
          <dgm:dir/>
          <dgm:animLvl val="lvl"/>
          <dgm:resizeHandles val="exact"/>
        </dgm:presLayoutVars>
      </dgm:prSet>
      <dgm:spPr/>
    </dgm:pt>
    <dgm:pt modelId="{23464443-CEB1-4E2C-8C0E-D550E044D3C6}" type="pres">
      <dgm:prSet presAssocID="{5B289970-C630-4206-9C5C-A0DAAE4D5239}" presName="parentLin" presStyleCnt="0"/>
      <dgm:spPr/>
    </dgm:pt>
    <dgm:pt modelId="{F230A8B9-7C86-4561-A0E9-A5C0277493FC}" type="pres">
      <dgm:prSet presAssocID="{5B289970-C630-4206-9C5C-A0DAAE4D5239}" presName="parentLeftMargin" presStyleLbl="node1" presStyleIdx="0" presStyleCnt="3"/>
      <dgm:spPr/>
    </dgm:pt>
    <dgm:pt modelId="{5AAA19A4-98CF-4F1F-AA3D-84598A4BBF71}" type="pres">
      <dgm:prSet presAssocID="{5B289970-C630-4206-9C5C-A0DAAE4D5239}" presName="parentText" presStyleLbl="node1" presStyleIdx="0" presStyleCnt="3" custLinFactNeighborX="-21739" custLinFactNeighborY="-4095">
        <dgm:presLayoutVars>
          <dgm:chMax val="0"/>
          <dgm:bulletEnabled val="1"/>
        </dgm:presLayoutVars>
      </dgm:prSet>
      <dgm:spPr/>
    </dgm:pt>
    <dgm:pt modelId="{14116702-4568-4F43-9DBD-F8044C8D8160}" type="pres">
      <dgm:prSet presAssocID="{5B289970-C630-4206-9C5C-A0DAAE4D5239}" presName="negativeSpace" presStyleCnt="0"/>
      <dgm:spPr/>
    </dgm:pt>
    <dgm:pt modelId="{598E399F-23B8-42AB-9A23-B2CFBC560882}" type="pres">
      <dgm:prSet presAssocID="{5B289970-C630-4206-9C5C-A0DAAE4D5239}" presName="childText" presStyleLbl="conFgAcc1" presStyleIdx="0" presStyleCnt="3">
        <dgm:presLayoutVars>
          <dgm:bulletEnabled val="1"/>
        </dgm:presLayoutVars>
      </dgm:prSet>
      <dgm:spPr/>
    </dgm:pt>
    <dgm:pt modelId="{82C7C95D-25AA-4711-9BED-590DD60B3710}" type="pres">
      <dgm:prSet presAssocID="{B96DC9D7-F2DA-415D-9244-22C99A18F4C4}" presName="spaceBetweenRectangles" presStyleCnt="0"/>
      <dgm:spPr/>
    </dgm:pt>
    <dgm:pt modelId="{313D9E57-BF63-4D75-BBD0-E24087E709CB}" type="pres">
      <dgm:prSet presAssocID="{5ABB316A-63A3-4284-AB60-BBA2D1563614}" presName="parentLin" presStyleCnt="0"/>
      <dgm:spPr/>
    </dgm:pt>
    <dgm:pt modelId="{FA76397F-01E9-45BE-A7F5-5D342D204BDB}" type="pres">
      <dgm:prSet presAssocID="{5ABB316A-63A3-4284-AB60-BBA2D1563614}" presName="parentLeftMargin" presStyleLbl="node1" presStyleIdx="0" presStyleCnt="3"/>
      <dgm:spPr/>
    </dgm:pt>
    <dgm:pt modelId="{7D5B4AF8-E91D-4E16-9A67-2F6D9DC990C7}" type="pres">
      <dgm:prSet presAssocID="{5ABB316A-63A3-4284-AB60-BBA2D1563614}" presName="parentText" presStyleLbl="node1" presStyleIdx="1" presStyleCnt="3" custLinFactNeighborX="-21739" custLinFactNeighborY="2818">
        <dgm:presLayoutVars>
          <dgm:chMax val="0"/>
          <dgm:bulletEnabled val="1"/>
        </dgm:presLayoutVars>
      </dgm:prSet>
      <dgm:spPr/>
    </dgm:pt>
    <dgm:pt modelId="{50E768EF-92E5-4544-B81C-95172771D78A}" type="pres">
      <dgm:prSet presAssocID="{5ABB316A-63A3-4284-AB60-BBA2D1563614}" presName="negativeSpace" presStyleCnt="0"/>
      <dgm:spPr/>
    </dgm:pt>
    <dgm:pt modelId="{AD0E395C-D3BB-4FA8-A9BE-58323968D24E}" type="pres">
      <dgm:prSet presAssocID="{5ABB316A-63A3-4284-AB60-BBA2D1563614}" presName="childText" presStyleLbl="conFgAcc1" presStyleIdx="1" presStyleCnt="3" custLinFactNeighborX="0" custLinFactNeighborY="-15402">
        <dgm:presLayoutVars>
          <dgm:bulletEnabled val="1"/>
        </dgm:presLayoutVars>
      </dgm:prSet>
      <dgm:spPr/>
    </dgm:pt>
    <dgm:pt modelId="{E43829BC-BB95-40E6-82F5-787BF29F6A8B}" type="pres">
      <dgm:prSet presAssocID="{44F15253-23D0-4214-B22E-8E56EA9A7862}" presName="spaceBetweenRectangles" presStyleCnt="0"/>
      <dgm:spPr/>
    </dgm:pt>
    <dgm:pt modelId="{04A4C042-267E-4EEB-B8A6-C7D92FCF88DF}" type="pres">
      <dgm:prSet presAssocID="{2DE40025-AB42-4885-BBC4-94E5011E8B9F}" presName="parentLin" presStyleCnt="0"/>
      <dgm:spPr/>
    </dgm:pt>
    <dgm:pt modelId="{E3873AB4-81D1-47E3-B6AB-AAC9C43155D1}" type="pres">
      <dgm:prSet presAssocID="{2DE40025-AB42-4885-BBC4-94E5011E8B9F}" presName="parentLeftMargin" presStyleLbl="node1" presStyleIdx="1" presStyleCnt="3"/>
      <dgm:spPr/>
    </dgm:pt>
    <dgm:pt modelId="{C48E5740-ACF4-4809-BA49-88B32C9F1A3C}" type="pres">
      <dgm:prSet presAssocID="{2DE40025-AB42-4885-BBC4-94E5011E8B9F}" presName="parentText" presStyleLbl="node1" presStyleIdx="2" presStyleCnt="3" custLinFactNeighborX="-40640" custLinFactNeighborY="9864">
        <dgm:presLayoutVars>
          <dgm:chMax val="0"/>
          <dgm:bulletEnabled val="1"/>
        </dgm:presLayoutVars>
      </dgm:prSet>
      <dgm:spPr/>
    </dgm:pt>
    <dgm:pt modelId="{969A1CC0-26A6-4087-8824-ED40B2FA9E0B}" type="pres">
      <dgm:prSet presAssocID="{2DE40025-AB42-4885-BBC4-94E5011E8B9F}" presName="negativeSpace" presStyleCnt="0"/>
      <dgm:spPr/>
    </dgm:pt>
    <dgm:pt modelId="{B0BC73CF-626B-476A-A71F-56D11BE6E558}" type="pres">
      <dgm:prSet presAssocID="{2DE40025-AB42-4885-BBC4-94E5011E8B9F}" presName="childText" presStyleLbl="conFgAcc1" presStyleIdx="2" presStyleCnt="3" custLinFactNeighborX="0" custLinFactNeighborY="29342">
        <dgm:presLayoutVars>
          <dgm:bulletEnabled val="1"/>
        </dgm:presLayoutVars>
      </dgm:prSet>
      <dgm:spPr/>
    </dgm:pt>
  </dgm:ptLst>
  <dgm:cxnLst>
    <dgm:cxn modelId="{29B23F18-4DBB-4373-BF4D-21AA93500C1B}" type="presOf" srcId="{2DE40025-AB42-4885-BBC4-94E5011E8B9F}" destId="{E3873AB4-81D1-47E3-B6AB-AAC9C43155D1}" srcOrd="0" destOrd="0" presId="urn:microsoft.com/office/officeart/2005/8/layout/list1"/>
    <dgm:cxn modelId="{F7E37E3B-F634-4C8A-B5DA-004354D3336E}" type="presOf" srcId="{50A81513-D91E-4EBD-9374-ED70F46AF4C6}" destId="{B0BC73CF-626B-476A-A71F-56D11BE6E558}" srcOrd="0" destOrd="0" presId="urn:microsoft.com/office/officeart/2005/8/layout/list1"/>
    <dgm:cxn modelId="{D070BF5C-01D6-4ED8-9A9F-F0610F5B958B}" srcId="{653145A0-8EDC-4811-8203-2C4F92A40777}" destId="{5B289970-C630-4206-9C5C-A0DAAE4D5239}" srcOrd="0" destOrd="0" parTransId="{0316BFDE-3019-44D1-B548-1016ACB64B50}" sibTransId="{B96DC9D7-F2DA-415D-9244-22C99A18F4C4}"/>
    <dgm:cxn modelId="{02590766-ACDC-4785-AA78-0F9C38C32A83}" type="presOf" srcId="{653145A0-8EDC-4811-8203-2C4F92A40777}" destId="{3D487C47-2819-43A5-B95A-14F2DD7213E0}" srcOrd="0" destOrd="0" presId="urn:microsoft.com/office/officeart/2005/8/layout/list1"/>
    <dgm:cxn modelId="{8050AC4B-0F30-416B-9435-56A8B48CA988}" type="presOf" srcId="{5ABB316A-63A3-4284-AB60-BBA2D1563614}" destId="{FA76397F-01E9-45BE-A7F5-5D342D204BDB}" srcOrd="0" destOrd="0" presId="urn:microsoft.com/office/officeart/2005/8/layout/list1"/>
    <dgm:cxn modelId="{143AD778-BF1F-4D00-AC26-7F925486E6CE}" type="presOf" srcId="{3FFCDC04-E40A-49F5-A4AC-93220AA77467}" destId="{AD0E395C-D3BB-4FA8-A9BE-58323968D24E}" srcOrd="0" destOrd="0" presId="urn:microsoft.com/office/officeart/2005/8/layout/list1"/>
    <dgm:cxn modelId="{85F8077B-B9EF-4293-A8F5-96B8BDF06B11}" type="presOf" srcId="{5B289970-C630-4206-9C5C-A0DAAE4D5239}" destId="{5AAA19A4-98CF-4F1F-AA3D-84598A4BBF71}" srcOrd="1" destOrd="0" presId="urn:microsoft.com/office/officeart/2005/8/layout/list1"/>
    <dgm:cxn modelId="{C4E69699-2926-431D-9CDF-53F4DF5E8715}" srcId="{5ABB316A-63A3-4284-AB60-BBA2D1563614}" destId="{3FFCDC04-E40A-49F5-A4AC-93220AA77467}" srcOrd="0" destOrd="0" parTransId="{D3E36095-2A65-4F1A-B5DB-5E2AC051E253}" sibTransId="{72370C55-D408-4CBD-B15E-C2B718712E95}"/>
    <dgm:cxn modelId="{33974B9A-2754-4E91-AB5F-F9CA7009463C}" srcId="{653145A0-8EDC-4811-8203-2C4F92A40777}" destId="{5ABB316A-63A3-4284-AB60-BBA2D1563614}" srcOrd="1" destOrd="0" parTransId="{194129E3-345E-40C2-8103-FE5FA54BF0BB}" sibTransId="{44F15253-23D0-4214-B22E-8E56EA9A7862}"/>
    <dgm:cxn modelId="{DB8A14A8-312D-46FA-89DD-456AEFBCCF05}" type="presOf" srcId="{52E75EF9-48DB-4455-8BB5-69B3AE085BB8}" destId="{598E399F-23B8-42AB-9A23-B2CFBC560882}" srcOrd="0" destOrd="0" presId="urn:microsoft.com/office/officeart/2005/8/layout/list1"/>
    <dgm:cxn modelId="{41A4A5B7-D979-4700-AA82-E7D419BB2B73}" srcId="{653145A0-8EDC-4811-8203-2C4F92A40777}" destId="{2DE40025-AB42-4885-BBC4-94E5011E8B9F}" srcOrd="2" destOrd="0" parTransId="{178A812D-3D5E-4BAA-9B56-F1F7F20397A7}" sibTransId="{E9116C5A-B0B6-4788-8323-CD7235D0F6E6}"/>
    <dgm:cxn modelId="{94CA2BDD-E842-40E6-ABF3-1B3720DF79FC}" type="presOf" srcId="{5ABB316A-63A3-4284-AB60-BBA2D1563614}" destId="{7D5B4AF8-E91D-4E16-9A67-2F6D9DC990C7}" srcOrd="1" destOrd="0" presId="urn:microsoft.com/office/officeart/2005/8/layout/list1"/>
    <dgm:cxn modelId="{28A8DAE3-604F-43EE-8DB2-4B1C628F7201}" type="presOf" srcId="{5B289970-C630-4206-9C5C-A0DAAE4D5239}" destId="{F230A8B9-7C86-4561-A0E9-A5C0277493FC}" srcOrd="0" destOrd="0" presId="urn:microsoft.com/office/officeart/2005/8/layout/list1"/>
    <dgm:cxn modelId="{7DA978EE-3583-45CB-A39F-4D8E6819AC6C}" srcId="{5B289970-C630-4206-9C5C-A0DAAE4D5239}" destId="{52E75EF9-48DB-4455-8BB5-69B3AE085BB8}" srcOrd="0" destOrd="0" parTransId="{6DB506C8-A955-419E-9740-DF522A4F3B4C}" sibTransId="{0D3C85C1-7947-4FAA-B41C-E7B2F62D76B2}"/>
    <dgm:cxn modelId="{A59805F0-AB1E-4C4D-9DAC-B31486EE33ED}" type="presOf" srcId="{2DE40025-AB42-4885-BBC4-94E5011E8B9F}" destId="{C48E5740-ACF4-4809-BA49-88B32C9F1A3C}" srcOrd="1" destOrd="0" presId="urn:microsoft.com/office/officeart/2005/8/layout/list1"/>
    <dgm:cxn modelId="{BE386FF6-DE29-4F71-8B90-6354801AC7E9}" srcId="{2DE40025-AB42-4885-BBC4-94E5011E8B9F}" destId="{50A81513-D91E-4EBD-9374-ED70F46AF4C6}" srcOrd="0" destOrd="0" parTransId="{3CBC3179-F316-4A07-8BF4-E34681452081}" sibTransId="{21C308A0-E184-49FB-9B69-B813475740FB}"/>
    <dgm:cxn modelId="{37F0DC0A-8B0A-4CF6-8F2E-FA1B3149E7DA}" type="presParOf" srcId="{3D487C47-2819-43A5-B95A-14F2DD7213E0}" destId="{23464443-CEB1-4E2C-8C0E-D550E044D3C6}" srcOrd="0" destOrd="0" presId="urn:microsoft.com/office/officeart/2005/8/layout/list1"/>
    <dgm:cxn modelId="{358EF1E1-80E4-4BDE-948D-7ECF58C14394}" type="presParOf" srcId="{23464443-CEB1-4E2C-8C0E-D550E044D3C6}" destId="{F230A8B9-7C86-4561-A0E9-A5C0277493FC}" srcOrd="0" destOrd="0" presId="urn:microsoft.com/office/officeart/2005/8/layout/list1"/>
    <dgm:cxn modelId="{4CAFE17F-9CA6-45A6-B6FF-ED15BD251AA4}" type="presParOf" srcId="{23464443-CEB1-4E2C-8C0E-D550E044D3C6}" destId="{5AAA19A4-98CF-4F1F-AA3D-84598A4BBF71}" srcOrd="1" destOrd="0" presId="urn:microsoft.com/office/officeart/2005/8/layout/list1"/>
    <dgm:cxn modelId="{1F576884-BC50-41BA-B1A1-7CC43C995107}" type="presParOf" srcId="{3D487C47-2819-43A5-B95A-14F2DD7213E0}" destId="{14116702-4568-4F43-9DBD-F8044C8D8160}" srcOrd="1" destOrd="0" presId="urn:microsoft.com/office/officeart/2005/8/layout/list1"/>
    <dgm:cxn modelId="{09307EE2-B396-429B-A6AF-4461136F7B36}" type="presParOf" srcId="{3D487C47-2819-43A5-B95A-14F2DD7213E0}" destId="{598E399F-23B8-42AB-9A23-B2CFBC560882}" srcOrd="2" destOrd="0" presId="urn:microsoft.com/office/officeart/2005/8/layout/list1"/>
    <dgm:cxn modelId="{588394DF-7848-411B-A7F5-51C1ED94BDBB}" type="presParOf" srcId="{3D487C47-2819-43A5-B95A-14F2DD7213E0}" destId="{82C7C95D-25AA-4711-9BED-590DD60B3710}" srcOrd="3" destOrd="0" presId="urn:microsoft.com/office/officeart/2005/8/layout/list1"/>
    <dgm:cxn modelId="{1D2671E3-34C2-4E9D-A5AC-094F016F5D3A}" type="presParOf" srcId="{3D487C47-2819-43A5-B95A-14F2DD7213E0}" destId="{313D9E57-BF63-4D75-BBD0-E24087E709CB}" srcOrd="4" destOrd="0" presId="urn:microsoft.com/office/officeart/2005/8/layout/list1"/>
    <dgm:cxn modelId="{3D8CA079-9A57-49EB-867A-CE394BD8E87B}" type="presParOf" srcId="{313D9E57-BF63-4D75-BBD0-E24087E709CB}" destId="{FA76397F-01E9-45BE-A7F5-5D342D204BDB}" srcOrd="0" destOrd="0" presId="urn:microsoft.com/office/officeart/2005/8/layout/list1"/>
    <dgm:cxn modelId="{03B8509E-3B3E-4A7F-9588-AFAA170CF211}" type="presParOf" srcId="{313D9E57-BF63-4D75-BBD0-E24087E709CB}" destId="{7D5B4AF8-E91D-4E16-9A67-2F6D9DC990C7}" srcOrd="1" destOrd="0" presId="urn:microsoft.com/office/officeart/2005/8/layout/list1"/>
    <dgm:cxn modelId="{3E94D797-76D8-4259-9FF4-86F68C371E26}" type="presParOf" srcId="{3D487C47-2819-43A5-B95A-14F2DD7213E0}" destId="{50E768EF-92E5-4544-B81C-95172771D78A}" srcOrd="5" destOrd="0" presId="urn:microsoft.com/office/officeart/2005/8/layout/list1"/>
    <dgm:cxn modelId="{8AB13B73-DE51-4EEE-9AC8-89A0E524D2B2}" type="presParOf" srcId="{3D487C47-2819-43A5-B95A-14F2DD7213E0}" destId="{AD0E395C-D3BB-4FA8-A9BE-58323968D24E}" srcOrd="6" destOrd="0" presId="urn:microsoft.com/office/officeart/2005/8/layout/list1"/>
    <dgm:cxn modelId="{6E0D861C-5C7F-47AB-8686-5F83F9254FBA}" type="presParOf" srcId="{3D487C47-2819-43A5-B95A-14F2DD7213E0}" destId="{E43829BC-BB95-40E6-82F5-787BF29F6A8B}" srcOrd="7" destOrd="0" presId="urn:microsoft.com/office/officeart/2005/8/layout/list1"/>
    <dgm:cxn modelId="{EB9E4D8A-4471-4E04-8453-6A3C395C8E64}" type="presParOf" srcId="{3D487C47-2819-43A5-B95A-14F2DD7213E0}" destId="{04A4C042-267E-4EEB-B8A6-C7D92FCF88DF}" srcOrd="8" destOrd="0" presId="urn:microsoft.com/office/officeart/2005/8/layout/list1"/>
    <dgm:cxn modelId="{F835BE37-FA00-4259-962D-C37017BB6D37}" type="presParOf" srcId="{04A4C042-267E-4EEB-B8A6-C7D92FCF88DF}" destId="{E3873AB4-81D1-47E3-B6AB-AAC9C43155D1}" srcOrd="0" destOrd="0" presId="urn:microsoft.com/office/officeart/2005/8/layout/list1"/>
    <dgm:cxn modelId="{64F54C47-5CC9-49E8-B16F-0116C968A521}" type="presParOf" srcId="{04A4C042-267E-4EEB-B8A6-C7D92FCF88DF}" destId="{C48E5740-ACF4-4809-BA49-88B32C9F1A3C}" srcOrd="1" destOrd="0" presId="urn:microsoft.com/office/officeart/2005/8/layout/list1"/>
    <dgm:cxn modelId="{8B84AA27-9E76-4B97-8B7F-358111031519}" type="presParOf" srcId="{3D487C47-2819-43A5-B95A-14F2DD7213E0}" destId="{969A1CC0-26A6-4087-8824-ED40B2FA9E0B}" srcOrd="9" destOrd="0" presId="urn:microsoft.com/office/officeart/2005/8/layout/list1"/>
    <dgm:cxn modelId="{6B6E38D9-2A5B-4D3E-AE3D-4D973D4A6A37}" type="presParOf" srcId="{3D487C47-2819-43A5-B95A-14F2DD7213E0}" destId="{B0BC73CF-626B-476A-A71F-56D11BE6E5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145A0-8EDC-4811-8203-2C4F92A407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89970-C630-4206-9C5C-A0DAAE4D5239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Cloud Computing and its Application(18CS643</a:t>
          </a:r>
          <a:r>
            <a:rPr lang="en-IN" b="1" dirty="0"/>
            <a:t>) :</a:t>
          </a:r>
          <a:endParaRPr lang="en-US" dirty="0"/>
        </a:p>
      </dgm:t>
    </dgm:pt>
    <dgm:pt modelId="{0316BFDE-3019-44D1-B548-1016ACB64B50}" type="parTrans" cxnId="{D070BF5C-01D6-4ED8-9A9F-F0610F5B958B}">
      <dgm:prSet/>
      <dgm:spPr/>
      <dgm:t>
        <a:bodyPr/>
        <a:lstStyle/>
        <a:p>
          <a:endParaRPr lang="en-US"/>
        </a:p>
      </dgm:t>
    </dgm:pt>
    <dgm:pt modelId="{B96DC9D7-F2DA-415D-9244-22C99A18F4C4}" type="sibTrans" cxnId="{D070BF5C-01D6-4ED8-9A9F-F0610F5B958B}">
      <dgm:prSet/>
      <dgm:spPr/>
      <dgm:t>
        <a:bodyPr/>
        <a:lstStyle/>
        <a:p>
          <a:endParaRPr lang="en-US"/>
        </a:p>
      </dgm:t>
    </dgm:pt>
    <dgm:pt modelId="{52E75EF9-48DB-4455-8BB5-69B3AE085BB8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Firebase is a cloud platform used for Authentication and Storage of user data</a:t>
          </a:r>
          <a:r>
            <a:rPr lang="en-IN" dirty="0"/>
            <a:t> .</a:t>
          </a:r>
          <a:endParaRPr lang="en-US" dirty="0"/>
        </a:p>
      </dgm:t>
    </dgm:pt>
    <dgm:pt modelId="{6DB506C8-A955-419E-9740-DF522A4F3B4C}" type="parTrans" cxnId="{7DA978EE-3583-45CB-A39F-4D8E6819AC6C}">
      <dgm:prSet/>
      <dgm:spPr/>
      <dgm:t>
        <a:bodyPr/>
        <a:lstStyle/>
        <a:p>
          <a:endParaRPr lang="en-US"/>
        </a:p>
      </dgm:t>
    </dgm:pt>
    <dgm:pt modelId="{0D3C85C1-7947-4FAA-B41C-E7B2F62D76B2}" type="sibTrans" cxnId="{7DA978EE-3583-45CB-A39F-4D8E6819AC6C}">
      <dgm:prSet/>
      <dgm:spPr/>
      <dgm:t>
        <a:bodyPr/>
        <a:lstStyle/>
        <a:p>
          <a:endParaRPr lang="en-US"/>
        </a:p>
      </dgm:t>
    </dgm:pt>
    <dgm:pt modelId="{5ABB316A-63A3-4284-AB60-BBA2D1563614}">
      <dgm:prSet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Mobile Application Development(18CSMP68) :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94129E3-345E-40C2-8103-FE5FA54BF0BB}" type="parTrans" cxnId="{33974B9A-2754-4E91-AB5F-F9CA7009463C}">
      <dgm:prSet/>
      <dgm:spPr/>
      <dgm:t>
        <a:bodyPr/>
        <a:lstStyle/>
        <a:p>
          <a:endParaRPr lang="en-US"/>
        </a:p>
      </dgm:t>
    </dgm:pt>
    <dgm:pt modelId="{44F15253-23D0-4214-B22E-8E56EA9A7862}" type="sibTrans" cxnId="{33974B9A-2754-4E91-AB5F-F9CA7009463C}">
      <dgm:prSet/>
      <dgm:spPr/>
      <dgm:t>
        <a:bodyPr/>
        <a:lstStyle/>
        <a:p>
          <a:endParaRPr lang="en-US"/>
        </a:p>
      </dgm:t>
    </dgm:pt>
    <dgm:pt modelId="{3FFCDC04-E40A-49F5-A4AC-93220AA77467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is built for android devices using android programming and implementing android user interface controls</a:t>
          </a:r>
          <a:r>
            <a:rPr lang="en-IN" dirty="0"/>
            <a:t>.</a:t>
          </a:r>
          <a:endParaRPr lang="en-US" dirty="0"/>
        </a:p>
      </dgm:t>
    </dgm:pt>
    <dgm:pt modelId="{D3E36095-2A65-4F1A-B5DB-5E2AC051E253}" type="parTrans" cxnId="{C4E69699-2926-431D-9CDF-53F4DF5E8715}">
      <dgm:prSet/>
      <dgm:spPr/>
      <dgm:t>
        <a:bodyPr/>
        <a:lstStyle/>
        <a:p>
          <a:endParaRPr lang="en-US"/>
        </a:p>
      </dgm:t>
    </dgm:pt>
    <dgm:pt modelId="{72370C55-D408-4CBD-B15E-C2B718712E95}" type="sibTrans" cxnId="{C4E69699-2926-431D-9CDF-53F4DF5E8715}">
      <dgm:prSet/>
      <dgm:spPr/>
      <dgm:t>
        <a:bodyPr/>
        <a:lstStyle/>
        <a:p>
          <a:endParaRPr lang="en-US"/>
        </a:p>
      </dgm:t>
    </dgm:pt>
    <dgm:pt modelId="{3D487C47-2819-43A5-B95A-14F2DD7213E0}" type="pres">
      <dgm:prSet presAssocID="{653145A0-8EDC-4811-8203-2C4F92A40777}" presName="linear" presStyleCnt="0">
        <dgm:presLayoutVars>
          <dgm:dir/>
          <dgm:animLvl val="lvl"/>
          <dgm:resizeHandles val="exact"/>
        </dgm:presLayoutVars>
      </dgm:prSet>
      <dgm:spPr/>
    </dgm:pt>
    <dgm:pt modelId="{23464443-CEB1-4E2C-8C0E-D550E044D3C6}" type="pres">
      <dgm:prSet presAssocID="{5B289970-C630-4206-9C5C-A0DAAE4D5239}" presName="parentLin" presStyleCnt="0"/>
      <dgm:spPr/>
    </dgm:pt>
    <dgm:pt modelId="{F230A8B9-7C86-4561-A0E9-A5C0277493FC}" type="pres">
      <dgm:prSet presAssocID="{5B289970-C630-4206-9C5C-A0DAAE4D5239}" presName="parentLeftMargin" presStyleLbl="node1" presStyleIdx="0" presStyleCnt="2"/>
      <dgm:spPr/>
    </dgm:pt>
    <dgm:pt modelId="{5AAA19A4-98CF-4F1F-AA3D-84598A4BBF71}" type="pres">
      <dgm:prSet presAssocID="{5B289970-C630-4206-9C5C-A0DAAE4D5239}" presName="parentText" presStyleLbl="node1" presStyleIdx="0" presStyleCnt="2" custLinFactNeighborX="-21739" custLinFactNeighborY="-4095">
        <dgm:presLayoutVars>
          <dgm:chMax val="0"/>
          <dgm:bulletEnabled val="1"/>
        </dgm:presLayoutVars>
      </dgm:prSet>
      <dgm:spPr/>
    </dgm:pt>
    <dgm:pt modelId="{14116702-4568-4F43-9DBD-F8044C8D8160}" type="pres">
      <dgm:prSet presAssocID="{5B289970-C630-4206-9C5C-A0DAAE4D5239}" presName="negativeSpace" presStyleCnt="0"/>
      <dgm:spPr/>
    </dgm:pt>
    <dgm:pt modelId="{598E399F-23B8-42AB-9A23-B2CFBC560882}" type="pres">
      <dgm:prSet presAssocID="{5B289970-C630-4206-9C5C-A0DAAE4D5239}" presName="childText" presStyleLbl="conFgAcc1" presStyleIdx="0" presStyleCnt="2">
        <dgm:presLayoutVars>
          <dgm:bulletEnabled val="1"/>
        </dgm:presLayoutVars>
      </dgm:prSet>
      <dgm:spPr/>
    </dgm:pt>
    <dgm:pt modelId="{82C7C95D-25AA-4711-9BED-590DD60B3710}" type="pres">
      <dgm:prSet presAssocID="{B96DC9D7-F2DA-415D-9244-22C99A18F4C4}" presName="spaceBetweenRectangles" presStyleCnt="0"/>
      <dgm:spPr/>
    </dgm:pt>
    <dgm:pt modelId="{313D9E57-BF63-4D75-BBD0-E24087E709CB}" type="pres">
      <dgm:prSet presAssocID="{5ABB316A-63A3-4284-AB60-BBA2D1563614}" presName="parentLin" presStyleCnt="0"/>
      <dgm:spPr/>
    </dgm:pt>
    <dgm:pt modelId="{FA76397F-01E9-45BE-A7F5-5D342D204BDB}" type="pres">
      <dgm:prSet presAssocID="{5ABB316A-63A3-4284-AB60-BBA2D1563614}" presName="parentLeftMargin" presStyleLbl="node1" presStyleIdx="0" presStyleCnt="2"/>
      <dgm:spPr/>
    </dgm:pt>
    <dgm:pt modelId="{7D5B4AF8-E91D-4E16-9A67-2F6D9DC990C7}" type="pres">
      <dgm:prSet presAssocID="{5ABB316A-63A3-4284-AB60-BBA2D1563614}" presName="parentText" presStyleLbl="node1" presStyleIdx="1" presStyleCnt="2" custLinFactNeighborX="-21739" custLinFactNeighborY="45811">
        <dgm:presLayoutVars>
          <dgm:chMax val="0"/>
          <dgm:bulletEnabled val="1"/>
        </dgm:presLayoutVars>
      </dgm:prSet>
      <dgm:spPr/>
    </dgm:pt>
    <dgm:pt modelId="{50E768EF-92E5-4544-B81C-95172771D78A}" type="pres">
      <dgm:prSet presAssocID="{5ABB316A-63A3-4284-AB60-BBA2D1563614}" presName="negativeSpace" presStyleCnt="0"/>
      <dgm:spPr/>
    </dgm:pt>
    <dgm:pt modelId="{AD0E395C-D3BB-4FA8-A9BE-58323968D24E}" type="pres">
      <dgm:prSet presAssocID="{5ABB316A-63A3-4284-AB60-BBA2D1563614}" presName="childText" presStyleLbl="conFgAcc1" presStyleIdx="1" presStyleCnt="2" custLinFactY="3853" custLinFactNeighborX="0" custLinFactNeighborY="100000">
        <dgm:presLayoutVars>
          <dgm:bulletEnabled val="1"/>
        </dgm:presLayoutVars>
      </dgm:prSet>
      <dgm:spPr/>
    </dgm:pt>
  </dgm:ptLst>
  <dgm:cxnLst>
    <dgm:cxn modelId="{D070BF5C-01D6-4ED8-9A9F-F0610F5B958B}" srcId="{653145A0-8EDC-4811-8203-2C4F92A40777}" destId="{5B289970-C630-4206-9C5C-A0DAAE4D5239}" srcOrd="0" destOrd="0" parTransId="{0316BFDE-3019-44D1-B548-1016ACB64B50}" sibTransId="{B96DC9D7-F2DA-415D-9244-22C99A18F4C4}"/>
    <dgm:cxn modelId="{02590766-ACDC-4785-AA78-0F9C38C32A83}" type="presOf" srcId="{653145A0-8EDC-4811-8203-2C4F92A40777}" destId="{3D487C47-2819-43A5-B95A-14F2DD7213E0}" srcOrd="0" destOrd="0" presId="urn:microsoft.com/office/officeart/2005/8/layout/list1"/>
    <dgm:cxn modelId="{8050AC4B-0F30-416B-9435-56A8B48CA988}" type="presOf" srcId="{5ABB316A-63A3-4284-AB60-BBA2D1563614}" destId="{FA76397F-01E9-45BE-A7F5-5D342D204BDB}" srcOrd="0" destOrd="0" presId="urn:microsoft.com/office/officeart/2005/8/layout/list1"/>
    <dgm:cxn modelId="{143AD778-BF1F-4D00-AC26-7F925486E6CE}" type="presOf" srcId="{3FFCDC04-E40A-49F5-A4AC-93220AA77467}" destId="{AD0E395C-D3BB-4FA8-A9BE-58323968D24E}" srcOrd="0" destOrd="0" presId="urn:microsoft.com/office/officeart/2005/8/layout/list1"/>
    <dgm:cxn modelId="{85F8077B-B9EF-4293-A8F5-96B8BDF06B11}" type="presOf" srcId="{5B289970-C630-4206-9C5C-A0DAAE4D5239}" destId="{5AAA19A4-98CF-4F1F-AA3D-84598A4BBF71}" srcOrd="1" destOrd="0" presId="urn:microsoft.com/office/officeart/2005/8/layout/list1"/>
    <dgm:cxn modelId="{C4E69699-2926-431D-9CDF-53F4DF5E8715}" srcId="{5ABB316A-63A3-4284-AB60-BBA2D1563614}" destId="{3FFCDC04-E40A-49F5-A4AC-93220AA77467}" srcOrd="0" destOrd="0" parTransId="{D3E36095-2A65-4F1A-B5DB-5E2AC051E253}" sibTransId="{72370C55-D408-4CBD-B15E-C2B718712E95}"/>
    <dgm:cxn modelId="{33974B9A-2754-4E91-AB5F-F9CA7009463C}" srcId="{653145A0-8EDC-4811-8203-2C4F92A40777}" destId="{5ABB316A-63A3-4284-AB60-BBA2D1563614}" srcOrd="1" destOrd="0" parTransId="{194129E3-345E-40C2-8103-FE5FA54BF0BB}" sibTransId="{44F15253-23D0-4214-B22E-8E56EA9A7862}"/>
    <dgm:cxn modelId="{DB8A14A8-312D-46FA-89DD-456AEFBCCF05}" type="presOf" srcId="{52E75EF9-48DB-4455-8BB5-69B3AE085BB8}" destId="{598E399F-23B8-42AB-9A23-B2CFBC560882}" srcOrd="0" destOrd="0" presId="urn:microsoft.com/office/officeart/2005/8/layout/list1"/>
    <dgm:cxn modelId="{94CA2BDD-E842-40E6-ABF3-1B3720DF79FC}" type="presOf" srcId="{5ABB316A-63A3-4284-AB60-BBA2D1563614}" destId="{7D5B4AF8-E91D-4E16-9A67-2F6D9DC990C7}" srcOrd="1" destOrd="0" presId="urn:microsoft.com/office/officeart/2005/8/layout/list1"/>
    <dgm:cxn modelId="{28A8DAE3-604F-43EE-8DB2-4B1C628F7201}" type="presOf" srcId="{5B289970-C630-4206-9C5C-A0DAAE4D5239}" destId="{F230A8B9-7C86-4561-A0E9-A5C0277493FC}" srcOrd="0" destOrd="0" presId="urn:microsoft.com/office/officeart/2005/8/layout/list1"/>
    <dgm:cxn modelId="{7DA978EE-3583-45CB-A39F-4D8E6819AC6C}" srcId="{5B289970-C630-4206-9C5C-A0DAAE4D5239}" destId="{52E75EF9-48DB-4455-8BB5-69B3AE085BB8}" srcOrd="0" destOrd="0" parTransId="{6DB506C8-A955-419E-9740-DF522A4F3B4C}" sibTransId="{0D3C85C1-7947-4FAA-B41C-E7B2F62D76B2}"/>
    <dgm:cxn modelId="{37F0DC0A-8B0A-4CF6-8F2E-FA1B3149E7DA}" type="presParOf" srcId="{3D487C47-2819-43A5-B95A-14F2DD7213E0}" destId="{23464443-CEB1-4E2C-8C0E-D550E044D3C6}" srcOrd="0" destOrd="0" presId="urn:microsoft.com/office/officeart/2005/8/layout/list1"/>
    <dgm:cxn modelId="{358EF1E1-80E4-4BDE-948D-7ECF58C14394}" type="presParOf" srcId="{23464443-CEB1-4E2C-8C0E-D550E044D3C6}" destId="{F230A8B9-7C86-4561-A0E9-A5C0277493FC}" srcOrd="0" destOrd="0" presId="urn:microsoft.com/office/officeart/2005/8/layout/list1"/>
    <dgm:cxn modelId="{4CAFE17F-9CA6-45A6-B6FF-ED15BD251AA4}" type="presParOf" srcId="{23464443-CEB1-4E2C-8C0E-D550E044D3C6}" destId="{5AAA19A4-98CF-4F1F-AA3D-84598A4BBF71}" srcOrd="1" destOrd="0" presId="urn:microsoft.com/office/officeart/2005/8/layout/list1"/>
    <dgm:cxn modelId="{1F576884-BC50-41BA-B1A1-7CC43C995107}" type="presParOf" srcId="{3D487C47-2819-43A5-B95A-14F2DD7213E0}" destId="{14116702-4568-4F43-9DBD-F8044C8D8160}" srcOrd="1" destOrd="0" presId="urn:microsoft.com/office/officeart/2005/8/layout/list1"/>
    <dgm:cxn modelId="{09307EE2-B396-429B-A6AF-4461136F7B36}" type="presParOf" srcId="{3D487C47-2819-43A5-B95A-14F2DD7213E0}" destId="{598E399F-23B8-42AB-9A23-B2CFBC560882}" srcOrd="2" destOrd="0" presId="urn:microsoft.com/office/officeart/2005/8/layout/list1"/>
    <dgm:cxn modelId="{588394DF-7848-411B-A7F5-51C1ED94BDBB}" type="presParOf" srcId="{3D487C47-2819-43A5-B95A-14F2DD7213E0}" destId="{82C7C95D-25AA-4711-9BED-590DD60B3710}" srcOrd="3" destOrd="0" presId="urn:microsoft.com/office/officeart/2005/8/layout/list1"/>
    <dgm:cxn modelId="{1D2671E3-34C2-4E9D-A5AC-094F016F5D3A}" type="presParOf" srcId="{3D487C47-2819-43A5-B95A-14F2DD7213E0}" destId="{313D9E57-BF63-4D75-BBD0-E24087E709CB}" srcOrd="4" destOrd="0" presId="urn:microsoft.com/office/officeart/2005/8/layout/list1"/>
    <dgm:cxn modelId="{3D8CA079-9A57-49EB-867A-CE394BD8E87B}" type="presParOf" srcId="{313D9E57-BF63-4D75-BBD0-E24087E709CB}" destId="{FA76397F-01E9-45BE-A7F5-5D342D204BDB}" srcOrd="0" destOrd="0" presId="urn:microsoft.com/office/officeart/2005/8/layout/list1"/>
    <dgm:cxn modelId="{03B8509E-3B3E-4A7F-9588-AFAA170CF211}" type="presParOf" srcId="{313D9E57-BF63-4D75-BBD0-E24087E709CB}" destId="{7D5B4AF8-E91D-4E16-9A67-2F6D9DC990C7}" srcOrd="1" destOrd="0" presId="urn:microsoft.com/office/officeart/2005/8/layout/list1"/>
    <dgm:cxn modelId="{3E94D797-76D8-4259-9FF4-86F68C371E26}" type="presParOf" srcId="{3D487C47-2819-43A5-B95A-14F2DD7213E0}" destId="{50E768EF-92E5-4544-B81C-95172771D78A}" srcOrd="5" destOrd="0" presId="urn:microsoft.com/office/officeart/2005/8/layout/list1"/>
    <dgm:cxn modelId="{8AB13B73-DE51-4EEE-9AC8-89A0E524D2B2}" type="presParOf" srcId="{3D487C47-2819-43A5-B95A-14F2DD7213E0}" destId="{AD0E395C-D3BB-4FA8-A9BE-58323968D2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1796C4-0754-464D-B6EB-7F94F17A232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8052E-62F5-4827-88DC-2FC2AE98DEF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View available parking space</a:t>
          </a:r>
          <a:r>
            <a:rPr lang="en-IN" dirty="0"/>
            <a:t>.</a:t>
          </a:r>
          <a:endParaRPr lang="en-US" dirty="0"/>
        </a:p>
      </dgm:t>
    </dgm:pt>
    <dgm:pt modelId="{63C26BBB-DB22-42C0-A7D5-5FB617A82D5E}" type="parTrans" cxnId="{CFA7CE6A-6BD5-46B5-9BEF-95F20BF2BABB}">
      <dgm:prSet/>
      <dgm:spPr/>
      <dgm:t>
        <a:bodyPr/>
        <a:lstStyle/>
        <a:p>
          <a:endParaRPr lang="en-US"/>
        </a:p>
      </dgm:t>
    </dgm:pt>
    <dgm:pt modelId="{1B74C0BB-F87D-4CC5-9C07-2B955D6CB211}" type="sibTrans" cxnId="{CFA7CE6A-6BD5-46B5-9BEF-95F20BF2B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374F33-97F2-4CAE-8C2D-EDF5E61799A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</a:t>
          </a:r>
          <a:r>
            <a:rPr lang="en-IN" dirty="0"/>
            <a:t>. </a:t>
          </a:r>
          <a:endParaRPr lang="en-US" dirty="0"/>
        </a:p>
      </dgm:t>
    </dgm:pt>
    <dgm:pt modelId="{03D95DEE-6564-4592-8FE4-DDF3BA3785B2}" type="parTrans" cxnId="{2D20AEFB-9F15-4920-845A-EF1F9D077133}">
      <dgm:prSet/>
      <dgm:spPr/>
      <dgm:t>
        <a:bodyPr/>
        <a:lstStyle/>
        <a:p>
          <a:endParaRPr lang="en-US"/>
        </a:p>
      </dgm:t>
    </dgm:pt>
    <dgm:pt modelId="{58169431-A6C0-43B3-977C-00231E73C9C2}" type="sibTrans" cxnId="{2D20AEFB-9F15-4920-845A-EF1F9D0771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6D96F1-97BF-48BD-B533-1AB42ECC3B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Can be implemented in all public parking areas.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4CCD9DD-68CD-41B0-BFC6-A4314B8D127B}" type="parTrans" cxnId="{0D9CE015-E3DE-40F6-A787-E70B1FB67B5A}">
      <dgm:prSet/>
      <dgm:spPr/>
      <dgm:t>
        <a:bodyPr/>
        <a:lstStyle/>
        <a:p>
          <a:endParaRPr lang="en-US"/>
        </a:p>
      </dgm:t>
    </dgm:pt>
    <dgm:pt modelId="{64F1ACD6-1C83-492E-8A2F-8DB0F7FB6EB4}" type="sibTrans" cxnId="{0D9CE015-E3DE-40F6-A787-E70B1FB67B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C0AE11-379B-45BA-B0BB-86B9745A19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Efficient Parking system</a:t>
          </a:r>
          <a:r>
            <a:rPr lang="en-US" dirty="0"/>
            <a:t>.</a:t>
          </a:r>
        </a:p>
      </dgm:t>
    </dgm:pt>
    <dgm:pt modelId="{E04E71D8-C940-4B5B-86CE-D3BC4C73CF51}" type="parTrans" cxnId="{5E20AE13-3358-4857-9C1C-857C7B1FF289}">
      <dgm:prSet/>
      <dgm:spPr/>
      <dgm:t>
        <a:bodyPr/>
        <a:lstStyle/>
        <a:p>
          <a:endParaRPr lang="en-US"/>
        </a:p>
      </dgm:t>
    </dgm:pt>
    <dgm:pt modelId="{0DA3F394-4047-41A3-8C14-281A510C9238}" type="sibTrans" cxnId="{5E20AE13-3358-4857-9C1C-857C7B1FF289}">
      <dgm:prSet/>
      <dgm:spPr/>
      <dgm:t>
        <a:bodyPr/>
        <a:lstStyle/>
        <a:p>
          <a:endParaRPr lang="en-US"/>
        </a:p>
      </dgm:t>
    </dgm:pt>
    <dgm:pt modelId="{08646976-8B81-4947-861C-30322F881BB9}" type="pres">
      <dgm:prSet presAssocID="{101796C4-0754-464D-B6EB-7F94F17A2327}" presName="root" presStyleCnt="0">
        <dgm:presLayoutVars>
          <dgm:dir/>
          <dgm:resizeHandles val="exact"/>
        </dgm:presLayoutVars>
      </dgm:prSet>
      <dgm:spPr/>
    </dgm:pt>
    <dgm:pt modelId="{C782B98F-373F-4BE4-8697-FA86BB63B934}" type="pres">
      <dgm:prSet presAssocID="{101796C4-0754-464D-B6EB-7F94F17A2327}" presName="container" presStyleCnt="0">
        <dgm:presLayoutVars>
          <dgm:dir/>
          <dgm:resizeHandles val="exact"/>
        </dgm:presLayoutVars>
      </dgm:prSet>
      <dgm:spPr/>
    </dgm:pt>
    <dgm:pt modelId="{5FBEC844-6143-4C3A-B3EC-04CE9D170658}" type="pres">
      <dgm:prSet presAssocID="{B918052E-62F5-4827-88DC-2FC2AE98DEFA}" presName="compNode" presStyleCnt="0"/>
      <dgm:spPr/>
    </dgm:pt>
    <dgm:pt modelId="{5DF7AC8E-7390-47CE-9D9D-D0D73078F69F}" type="pres">
      <dgm:prSet presAssocID="{B918052E-62F5-4827-88DC-2FC2AE98DEFA}" presName="iconBgRect" presStyleLbl="bgShp" presStyleIdx="0" presStyleCnt="4"/>
      <dgm:spPr/>
    </dgm:pt>
    <dgm:pt modelId="{0042F4E8-D0EA-4616-8C1B-B0C9ECD3A1F8}" type="pres">
      <dgm:prSet presAssocID="{B918052E-62F5-4827-88DC-2FC2AE98DE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0159E4ED-4575-4AAD-BC38-CF273DE77AB2}" type="pres">
      <dgm:prSet presAssocID="{B918052E-62F5-4827-88DC-2FC2AE98DEFA}" presName="spaceRect" presStyleCnt="0"/>
      <dgm:spPr/>
    </dgm:pt>
    <dgm:pt modelId="{58BEB115-4297-4FED-AD7F-4BD33ECF29A5}" type="pres">
      <dgm:prSet presAssocID="{B918052E-62F5-4827-88DC-2FC2AE98DEFA}" presName="textRect" presStyleLbl="revTx" presStyleIdx="0" presStyleCnt="4">
        <dgm:presLayoutVars>
          <dgm:chMax val="1"/>
          <dgm:chPref val="1"/>
        </dgm:presLayoutVars>
      </dgm:prSet>
      <dgm:spPr/>
    </dgm:pt>
    <dgm:pt modelId="{9C054C87-4C17-4BC2-A124-F95FB78EA12F}" type="pres">
      <dgm:prSet presAssocID="{1B74C0BB-F87D-4CC5-9C07-2B955D6CB211}" presName="sibTrans" presStyleLbl="sibTrans2D1" presStyleIdx="0" presStyleCnt="0"/>
      <dgm:spPr/>
    </dgm:pt>
    <dgm:pt modelId="{D510C833-5B7A-487F-9B90-B95F5493BEE7}" type="pres">
      <dgm:prSet presAssocID="{39374F33-97F2-4CAE-8C2D-EDF5E61799A8}" presName="compNode" presStyleCnt="0"/>
      <dgm:spPr/>
    </dgm:pt>
    <dgm:pt modelId="{F36EA1CF-6041-43C8-A5CA-6AF0521F5EFC}" type="pres">
      <dgm:prSet presAssocID="{39374F33-97F2-4CAE-8C2D-EDF5E61799A8}" presName="iconBgRect" presStyleLbl="bgShp" presStyleIdx="1" presStyleCnt="4"/>
      <dgm:spPr/>
    </dgm:pt>
    <dgm:pt modelId="{1B95ED21-BCAC-4067-B34C-00A683930EB1}" type="pres">
      <dgm:prSet presAssocID="{39374F33-97F2-4CAE-8C2D-EDF5E61799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CD4B583-A0B2-44CE-9CD3-640346DB20EA}" type="pres">
      <dgm:prSet presAssocID="{39374F33-97F2-4CAE-8C2D-EDF5E61799A8}" presName="spaceRect" presStyleCnt="0"/>
      <dgm:spPr/>
    </dgm:pt>
    <dgm:pt modelId="{BF500ACF-198D-40DB-895B-7CD9E42D735B}" type="pres">
      <dgm:prSet presAssocID="{39374F33-97F2-4CAE-8C2D-EDF5E61799A8}" presName="textRect" presStyleLbl="revTx" presStyleIdx="1" presStyleCnt="4">
        <dgm:presLayoutVars>
          <dgm:chMax val="1"/>
          <dgm:chPref val="1"/>
        </dgm:presLayoutVars>
      </dgm:prSet>
      <dgm:spPr/>
    </dgm:pt>
    <dgm:pt modelId="{1D49E095-7691-4181-8854-B2575A6EB4A6}" type="pres">
      <dgm:prSet presAssocID="{58169431-A6C0-43B3-977C-00231E73C9C2}" presName="sibTrans" presStyleLbl="sibTrans2D1" presStyleIdx="0" presStyleCnt="0"/>
      <dgm:spPr/>
    </dgm:pt>
    <dgm:pt modelId="{FAE97F63-619A-476F-8B8D-BF8ECE5975D2}" type="pres">
      <dgm:prSet presAssocID="{A26D96F1-97BF-48BD-B533-1AB42ECC3B5C}" presName="compNode" presStyleCnt="0"/>
      <dgm:spPr/>
    </dgm:pt>
    <dgm:pt modelId="{15F8BCBB-290B-4C07-8250-89A784509848}" type="pres">
      <dgm:prSet presAssocID="{A26D96F1-97BF-48BD-B533-1AB42ECC3B5C}" presName="iconBgRect" presStyleLbl="bgShp" presStyleIdx="2" presStyleCnt="4"/>
      <dgm:spPr/>
    </dgm:pt>
    <dgm:pt modelId="{366D8E69-6B64-404E-BA12-99E07EB873A4}" type="pres">
      <dgm:prSet presAssocID="{A26D96F1-97BF-48BD-B533-1AB42ECC3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74756E0-589C-47E4-BDD5-87ABD4584E14}" type="pres">
      <dgm:prSet presAssocID="{A26D96F1-97BF-48BD-B533-1AB42ECC3B5C}" presName="spaceRect" presStyleCnt="0"/>
      <dgm:spPr/>
    </dgm:pt>
    <dgm:pt modelId="{40CFF0A4-EB8F-4D7D-B705-D0D42035BF54}" type="pres">
      <dgm:prSet presAssocID="{A26D96F1-97BF-48BD-B533-1AB42ECC3B5C}" presName="textRect" presStyleLbl="revTx" presStyleIdx="2" presStyleCnt="4">
        <dgm:presLayoutVars>
          <dgm:chMax val="1"/>
          <dgm:chPref val="1"/>
        </dgm:presLayoutVars>
      </dgm:prSet>
      <dgm:spPr/>
    </dgm:pt>
    <dgm:pt modelId="{7AE0F75B-E781-4333-8EE4-BE77B612FB7B}" type="pres">
      <dgm:prSet presAssocID="{64F1ACD6-1C83-492E-8A2F-8DB0F7FB6EB4}" presName="sibTrans" presStyleLbl="sibTrans2D1" presStyleIdx="0" presStyleCnt="0"/>
      <dgm:spPr/>
    </dgm:pt>
    <dgm:pt modelId="{F7602D8E-B8D2-4089-8EB5-F4F240F4CDE0}" type="pres">
      <dgm:prSet presAssocID="{04C0AE11-379B-45BA-B0BB-86B9745A199D}" presName="compNode" presStyleCnt="0"/>
      <dgm:spPr/>
    </dgm:pt>
    <dgm:pt modelId="{D36348FC-D7F4-4CB0-8A9E-ABBD3BA92C80}" type="pres">
      <dgm:prSet presAssocID="{04C0AE11-379B-45BA-B0BB-86B9745A199D}" presName="iconBgRect" presStyleLbl="bgShp" presStyleIdx="3" presStyleCnt="4"/>
      <dgm:spPr/>
    </dgm:pt>
    <dgm:pt modelId="{520C4719-A6AC-49EF-9E5C-845322082A50}" type="pres">
      <dgm:prSet presAssocID="{04C0AE11-379B-45BA-B0BB-86B9745A19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7B2BC3D-D379-4C5D-BC78-18E3D9A0F9DF}" type="pres">
      <dgm:prSet presAssocID="{04C0AE11-379B-45BA-B0BB-86B9745A199D}" presName="spaceRect" presStyleCnt="0"/>
      <dgm:spPr/>
    </dgm:pt>
    <dgm:pt modelId="{74377216-C803-4B3D-A080-0A0057188A40}" type="pres">
      <dgm:prSet presAssocID="{04C0AE11-379B-45BA-B0BB-86B9745A19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20AE13-3358-4857-9C1C-857C7B1FF289}" srcId="{101796C4-0754-464D-B6EB-7F94F17A2327}" destId="{04C0AE11-379B-45BA-B0BB-86B9745A199D}" srcOrd="3" destOrd="0" parTransId="{E04E71D8-C940-4B5B-86CE-D3BC4C73CF51}" sibTransId="{0DA3F394-4047-41A3-8C14-281A510C9238}"/>
    <dgm:cxn modelId="{0D9CE015-E3DE-40F6-A787-E70B1FB67B5A}" srcId="{101796C4-0754-464D-B6EB-7F94F17A2327}" destId="{A26D96F1-97BF-48BD-B533-1AB42ECC3B5C}" srcOrd="2" destOrd="0" parTransId="{E4CCD9DD-68CD-41B0-BFC6-A4314B8D127B}" sibTransId="{64F1ACD6-1C83-492E-8A2F-8DB0F7FB6EB4}"/>
    <dgm:cxn modelId="{57B6412B-8D0A-477D-BA00-267D6AEE318B}" type="presOf" srcId="{B918052E-62F5-4827-88DC-2FC2AE98DEFA}" destId="{58BEB115-4297-4FED-AD7F-4BD33ECF29A5}" srcOrd="0" destOrd="0" presId="urn:microsoft.com/office/officeart/2018/2/layout/IconCircleList"/>
    <dgm:cxn modelId="{4EAB152C-B672-4F50-955D-DC4C82C35634}" type="presOf" srcId="{58169431-A6C0-43B3-977C-00231E73C9C2}" destId="{1D49E095-7691-4181-8854-B2575A6EB4A6}" srcOrd="0" destOrd="0" presId="urn:microsoft.com/office/officeart/2018/2/layout/IconCircleList"/>
    <dgm:cxn modelId="{CF262F30-71CC-41A6-9334-46E816369C14}" type="presOf" srcId="{64F1ACD6-1C83-492E-8A2F-8DB0F7FB6EB4}" destId="{7AE0F75B-E781-4333-8EE4-BE77B612FB7B}" srcOrd="0" destOrd="0" presId="urn:microsoft.com/office/officeart/2018/2/layout/IconCircleList"/>
    <dgm:cxn modelId="{06F21F49-EBFA-41D6-BAFD-64879A5C15E8}" type="presOf" srcId="{101796C4-0754-464D-B6EB-7F94F17A2327}" destId="{08646976-8B81-4947-861C-30322F881BB9}" srcOrd="0" destOrd="0" presId="urn:microsoft.com/office/officeart/2018/2/layout/IconCircleList"/>
    <dgm:cxn modelId="{CFA7CE6A-6BD5-46B5-9BEF-95F20BF2BABB}" srcId="{101796C4-0754-464D-B6EB-7F94F17A2327}" destId="{B918052E-62F5-4827-88DC-2FC2AE98DEFA}" srcOrd="0" destOrd="0" parTransId="{63C26BBB-DB22-42C0-A7D5-5FB617A82D5E}" sibTransId="{1B74C0BB-F87D-4CC5-9C07-2B955D6CB211}"/>
    <dgm:cxn modelId="{840E6876-108E-455E-A4B8-558A2E9D9D6E}" type="presOf" srcId="{39374F33-97F2-4CAE-8C2D-EDF5E61799A8}" destId="{BF500ACF-198D-40DB-895B-7CD9E42D735B}" srcOrd="0" destOrd="0" presId="urn:microsoft.com/office/officeart/2018/2/layout/IconCircleList"/>
    <dgm:cxn modelId="{C26B7E88-0445-480F-A4FF-DCB829D25A15}" type="presOf" srcId="{04C0AE11-379B-45BA-B0BB-86B9745A199D}" destId="{74377216-C803-4B3D-A080-0A0057188A40}" srcOrd="0" destOrd="0" presId="urn:microsoft.com/office/officeart/2018/2/layout/IconCircleList"/>
    <dgm:cxn modelId="{CDFC34AF-9306-4C36-9A7C-2A1DF647C2EA}" type="presOf" srcId="{1B74C0BB-F87D-4CC5-9C07-2B955D6CB211}" destId="{9C054C87-4C17-4BC2-A124-F95FB78EA12F}" srcOrd="0" destOrd="0" presId="urn:microsoft.com/office/officeart/2018/2/layout/IconCircleList"/>
    <dgm:cxn modelId="{271EBBC5-BBB8-4E6A-B707-7167F17ECE91}" type="presOf" srcId="{A26D96F1-97BF-48BD-B533-1AB42ECC3B5C}" destId="{40CFF0A4-EB8F-4D7D-B705-D0D42035BF54}" srcOrd="0" destOrd="0" presId="urn:microsoft.com/office/officeart/2018/2/layout/IconCircleList"/>
    <dgm:cxn modelId="{2D20AEFB-9F15-4920-845A-EF1F9D077133}" srcId="{101796C4-0754-464D-B6EB-7F94F17A2327}" destId="{39374F33-97F2-4CAE-8C2D-EDF5E61799A8}" srcOrd="1" destOrd="0" parTransId="{03D95DEE-6564-4592-8FE4-DDF3BA3785B2}" sibTransId="{58169431-A6C0-43B3-977C-00231E73C9C2}"/>
    <dgm:cxn modelId="{80A54202-A59B-4CB0-AE91-EBC3B1F2E6C3}" type="presParOf" srcId="{08646976-8B81-4947-861C-30322F881BB9}" destId="{C782B98F-373F-4BE4-8697-FA86BB63B934}" srcOrd="0" destOrd="0" presId="urn:microsoft.com/office/officeart/2018/2/layout/IconCircleList"/>
    <dgm:cxn modelId="{75563BC9-C531-442B-8218-14FAB750BDB3}" type="presParOf" srcId="{C782B98F-373F-4BE4-8697-FA86BB63B934}" destId="{5FBEC844-6143-4C3A-B3EC-04CE9D170658}" srcOrd="0" destOrd="0" presId="urn:microsoft.com/office/officeart/2018/2/layout/IconCircleList"/>
    <dgm:cxn modelId="{5176F374-07D7-418C-96CB-C578F56AAF96}" type="presParOf" srcId="{5FBEC844-6143-4C3A-B3EC-04CE9D170658}" destId="{5DF7AC8E-7390-47CE-9D9D-D0D73078F69F}" srcOrd="0" destOrd="0" presId="urn:microsoft.com/office/officeart/2018/2/layout/IconCircleList"/>
    <dgm:cxn modelId="{D7876753-BF17-4EC2-BF3E-6C46A6C8D578}" type="presParOf" srcId="{5FBEC844-6143-4C3A-B3EC-04CE9D170658}" destId="{0042F4E8-D0EA-4616-8C1B-B0C9ECD3A1F8}" srcOrd="1" destOrd="0" presId="urn:microsoft.com/office/officeart/2018/2/layout/IconCircleList"/>
    <dgm:cxn modelId="{EAF18C65-1B2D-4FEF-BE7C-24FE061CCB2A}" type="presParOf" srcId="{5FBEC844-6143-4C3A-B3EC-04CE9D170658}" destId="{0159E4ED-4575-4AAD-BC38-CF273DE77AB2}" srcOrd="2" destOrd="0" presId="urn:microsoft.com/office/officeart/2018/2/layout/IconCircleList"/>
    <dgm:cxn modelId="{51191E1F-E6B6-4960-A24C-70C4E8C75C76}" type="presParOf" srcId="{5FBEC844-6143-4C3A-B3EC-04CE9D170658}" destId="{58BEB115-4297-4FED-AD7F-4BD33ECF29A5}" srcOrd="3" destOrd="0" presId="urn:microsoft.com/office/officeart/2018/2/layout/IconCircleList"/>
    <dgm:cxn modelId="{2A290F08-1018-4DEF-AB02-4FC7B8694635}" type="presParOf" srcId="{C782B98F-373F-4BE4-8697-FA86BB63B934}" destId="{9C054C87-4C17-4BC2-A124-F95FB78EA12F}" srcOrd="1" destOrd="0" presId="urn:microsoft.com/office/officeart/2018/2/layout/IconCircleList"/>
    <dgm:cxn modelId="{1504C597-BAA4-45D7-A501-72E089A7D0AC}" type="presParOf" srcId="{C782B98F-373F-4BE4-8697-FA86BB63B934}" destId="{D510C833-5B7A-487F-9B90-B95F5493BEE7}" srcOrd="2" destOrd="0" presId="urn:microsoft.com/office/officeart/2018/2/layout/IconCircleList"/>
    <dgm:cxn modelId="{1CFEE0C6-A4A6-44E5-A211-8265E552980F}" type="presParOf" srcId="{D510C833-5B7A-487F-9B90-B95F5493BEE7}" destId="{F36EA1CF-6041-43C8-A5CA-6AF0521F5EFC}" srcOrd="0" destOrd="0" presId="urn:microsoft.com/office/officeart/2018/2/layout/IconCircleList"/>
    <dgm:cxn modelId="{03903B9D-6961-4618-ADAF-4AC3288D319B}" type="presParOf" srcId="{D510C833-5B7A-487F-9B90-B95F5493BEE7}" destId="{1B95ED21-BCAC-4067-B34C-00A683930EB1}" srcOrd="1" destOrd="0" presId="urn:microsoft.com/office/officeart/2018/2/layout/IconCircleList"/>
    <dgm:cxn modelId="{B1F99C27-559B-4146-99C9-0F82A82B522B}" type="presParOf" srcId="{D510C833-5B7A-487F-9B90-B95F5493BEE7}" destId="{5CD4B583-A0B2-44CE-9CD3-640346DB20EA}" srcOrd="2" destOrd="0" presId="urn:microsoft.com/office/officeart/2018/2/layout/IconCircleList"/>
    <dgm:cxn modelId="{1E4EE896-C6F5-4800-BFD4-7462FEB6F1EB}" type="presParOf" srcId="{D510C833-5B7A-487F-9B90-B95F5493BEE7}" destId="{BF500ACF-198D-40DB-895B-7CD9E42D735B}" srcOrd="3" destOrd="0" presId="urn:microsoft.com/office/officeart/2018/2/layout/IconCircleList"/>
    <dgm:cxn modelId="{568D8B9E-F57A-4B60-BDF6-C38FCE855DC1}" type="presParOf" srcId="{C782B98F-373F-4BE4-8697-FA86BB63B934}" destId="{1D49E095-7691-4181-8854-B2575A6EB4A6}" srcOrd="3" destOrd="0" presId="urn:microsoft.com/office/officeart/2018/2/layout/IconCircleList"/>
    <dgm:cxn modelId="{1DEFEAD5-3695-45AE-AB2D-0F0A6699FF57}" type="presParOf" srcId="{C782B98F-373F-4BE4-8697-FA86BB63B934}" destId="{FAE97F63-619A-476F-8B8D-BF8ECE5975D2}" srcOrd="4" destOrd="0" presId="urn:microsoft.com/office/officeart/2018/2/layout/IconCircleList"/>
    <dgm:cxn modelId="{0F82C4C2-7108-42D4-BFD1-E0AE79DE5C4E}" type="presParOf" srcId="{FAE97F63-619A-476F-8B8D-BF8ECE5975D2}" destId="{15F8BCBB-290B-4C07-8250-89A784509848}" srcOrd="0" destOrd="0" presId="urn:microsoft.com/office/officeart/2018/2/layout/IconCircleList"/>
    <dgm:cxn modelId="{7959D1AF-B30D-47F8-BE31-19ADC5814D39}" type="presParOf" srcId="{FAE97F63-619A-476F-8B8D-BF8ECE5975D2}" destId="{366D8E69-6B64-404E-BA12-99E07EB873A4}" srcOrd="1" destOrd="0" presId="urn:microsoft.com/office/officeart/2018/2/layout/IconCircleList"/>
    <dgm:cxn modelId="{BAAF4C4B-045D-4F98-B721-BF2A92AA2DB3}" type="presParOf" srcId="{FAE97F63-619A-476F-8B8D-BF8ECE5975D2}" destId="{A74756E0-589C-47E4-BDD5-87ABD4584E14}" srcOrd="2" destOrd="0" presId="urn:microsoft.com/office/officeart/2018/2/layout/IconCircleList"/>
    <dgm:cxn modelId="{8929080C-863A-4B55-8202-994DCC0658B4}" type="presParOf" srcId="{FAE97F63-619A-476F-8B8D-BF8ECE5975D2}" destId="{40CFF0A4-EB8F-4D7D-B705-D0D42035BF54}" srcOrd="3" destOrd="0" presId="urn:microsoft.com/office/officeart/2018/2/layout/IconCircleList"/>
    <dgm:cxn modelId="{2D7645AA-6155-4EA3-A15A-06FC96D3BE08}" type="presParOf" srcId="{C782B98F-373F-4BE4-8697-FA86BB63B934}" destId="{7AE0F75B-E781-4333-8EE4-BE77B612FB7B}" srcOrd="5" destOrd="0" presId="urn:microsoft.com/office/officeart/2018/2/layout/IconCircleList"/>
    <dgm:cxn modelId="{64890802-6CF8-4352-936A-D5EEC5FABEE9}" type="presParOf" srcId="{C782B98F-373F-4BE4-8697-FA86BB63B934}" destId="{F7602D8E-B8D2-4089-8EB5-F4F240F4CDE0}" srcOrd="6" destOrd="0" presId="urn:microsoft.com/office/officeart/2018/2/layout/IconCircleList"/>
    <dgm:cxn modelId="{C236139E-0E14-4C96-A231-C801A70CE14B}" type="presParOf" srcId="{F7602D8E-B8D2-4089-8EB5-F4F240F4CDE0}" destId="{D36348FC-D7F4-4CB0-8A9E-ABBD3BA92C80}" srcOrd="0" destOrd="0" presId="urn:microsoft.com/office/officeart/2018/2/layout/IconCircleList"/>
    <dgm:cxn modelId="{125B93EE-0F7B-4DA5-8754-6BC4DD9BF15B}" type="presParOf" srcId="{F7602D8E-B8D2-4089-8EB5-F4F240F4CDE0}" destId="{520C4719-A6AC-49EF-9E5C-845322082A50}" srcOrd="1" destOrd="0" presId="urn:microsoft.com/office/officeart/2018/2/layout/IconCircleList"/>
    <dgm:cxn modelId="{741A0F55-67D9-4704-99A4-5C3E038E1866}" type="presParOf" srcId="{F7602D8E-B8D2-4089-8EB5-F4F240F4CDE0}" destId="{A7B2BC3D-D379-4C5D-BC78-18E3D9A0F9DF}" srcOrd="2" destOrd="0" presId="urn:microsoft.com/office/officeart/2018/2/layout/IconCircleList"/>
    <dgm:cxn modelId="{2DFD06DF-97D2-4AA3-B6E6-9A8E74B360E7}" type="presParOf" srcId="{F7602D8E-B8D2-4089-8EB5-F4F240F4CDE0}" destId="{74377216-C803-4B3D-A080-0A0057188A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0DA22-A3A2-4496-8A7C-E4C4C72E1C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26AF4-EB35-4250-9FD6-1F85ACBC8EC3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C. Ng, S. Cheong, E. Haji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mohammad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hosseinmemar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W. Yap, "Mobile outdoor parking space detection application," 2017 IEEE 8th Control and System Graduate Research Colloquium (ICSGRC), 2017, pp. 81-86,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10.1109/ICSGRC.2017.8070573.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DF51D38-DCA6-4393-9CA9-06281D7ED350}" type="parTrans" cxnId="{3568F7FA-538C-4E60-9220-D5913C79A1FB}">
      <dgm:prSet/>
      <dgm:spPr/>
      <dgm:t>
        <a:bodyPr/>
        <a:lstStyle/>
        <a:p>
          <a:endParaRPr lang="en-US"/>
        </a:p>
      </dgm:t>
    </dgm:pt>
    <dgm:pt modelId="{804F6004-1E99-4E0A-858C-7649CB22DCAB}" type="sibTrans" cxnId="{3568F7FA-538C-4E60-9220-D5913C79A1FB}">
      <dgm:prSet/>
      <dgm:spPr/>
      <dgm:t>
        <a:bodyPr/>
        <a:lstStyle/>
        <a:p>
          <a:endParaRPr lang="en-US"/>
        </a:p>
      </dgm:t>
    </dgm:pt>
    <dgm:pt modelId="{6E6B9E50-0743-40DF-9A4D-D5A73CCDAEE3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B. K. Patil, A. Deshpande, S.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Suryavanshi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R.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Magdum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B. Manjunath, "Smart Parking System for Cars," 2018 International Conference on Recent Innovations in Electrical, Electronics &amp; Communication Engineering (ICRIEECE), 2018, pp. 1118-1121, </a:t>
          </a:r>
          <a:r>
            <a:rPr lang="en-IN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10.1109/ICRIEECE44171.2018.9008662</a:t>
          </a:r>
          <a:r>
            <a:rPr lang="en-IN" dirty="0"/>
            <a:t>. </a:t>
          </a:r>
          <a:endParaRPr lang="en-US" dirty="0"/>
        </a:p>
      </dgm:t>
    </dgm:pt>
    <dgm:pt modelId="{87038917-9429-4146-B0A1-A08F188998CE}" type="parTrans" cxnId="{D13E51A6-2FE4-43EE-877F-80BA1109BF30}">
      <dgm:prSet/>
      <dgm:spPr/>
      <dgm:t>
        <a:bodyPr/>
        <a:lstStyle/>
        <a:p>
          <a:endParaRPr lang="en-US"/>
        </a:p>
      </dgm:t>
    </dgm:pt>
    <dgm:pt modelId="{22DE530A-F5C6-425F-81CF-F76924322242}" type="sibTrans" cxnId="{D13E51A6-2FE4-43EE-877F-80BA1109BF30}">
      <dgm:prSet/>
      <dgm:spPr/>
      <dgm:t>
        <a:bodyPr/>
        <a:lstStyle/>
        <a:p>
          <a:endParaRPr lang="en-US"/>
        </a:p>
      </dgm:t>
    </dgm:pt>
    <dgm:pt modelId="{5DCD42B5-5B21-4713-9294-A22FF375E56C}" type="pres">
      <dgm:prSet presAssocID="{1BC0DA22-A3A2-4496-8A7C-E4C4C72E1C1C}" presName="linear" presStyleCnt="0">
        <dgm:presLayoutVars>
          <dgm:animLvl val="lvl"/>
          <dgm:resizeHandles val="exact"/>
        </dgm:presLayoutVars>
      </dgm:prSet>
      <dgm:spPr/>
    </dgm:pt>
    <dgm:pt modelId="{D8415AF7-1F4C-4398-A884-6EFB362F91D4}" type="pres">
      <dgm:prSet presAssocID="{8A526AF4-EB35-4250-9FD6-1F85ACBC8E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5A89BF-0300-407C-8520-089B876D97FE}" type="pres">
      <dgm:prSet presAssocID="{804F6004-1E99-4E0A-858C-7649CB22DCAB}" presName="spacer" presStyleCnt="0"/>
      <dgm:spPr/>
    </dgm:pt>
    <dgm:pt modelId="{EF702722-2301-48D6-A86E-C557ACBCF9B6}" type="pres">
      <dgm:prSet presAssocID="{6E6B9E50-0743-40DF-9A4D-D5A73CCDAEE3}" presName="parentText" presStyleLbl="node1" presStyleIdx="1" presStyleCnt="2" custLinFactNeighborY="-16217">
        <dgm:presLayoutVars>
          <dgm:chMax val="0"/>
          <dgm:bulletEnabled val="1"/>
        </dgm:presLayoutVars>
      </dgm:prSet>
      <dgm:spPr/>
    </dgm:pt>
  </dgm:ptLst>
  <dgm:cxnLst>
    <dgm:cxn modelId="{67A72B4B-AA2A-4537-98BE-ECCA86726FE8}" type="presOf" srcId="{8A526AF4-EB35-4250-9FD6-1F85ACBC8EC3}" destId="{D8415AF7-1F4C-4398-A884-6EFB362F91D4}" srcOrd="0" destOrd="0" presId="urn:microsoft.com/office/officeart/2005/8/layout/vList2"/>
    <dgm:cxn modelId="{D13E51A6-2FE4-43EE-877F-80BA1109BF30}" srcId="{1BC0DA22-A3A2-4496-8A7C-E4C4C72E1C1C}" destId="{6E6B9E50-0743-40DF-9A4D-D5A73CCDAEE3}" srcOrd="1" destOrd="0" parTransId="{87038917-9429-4146-B0A1-A08F188998CE}" sibTransId="{22DE530A-F5C6-425F-81CF-F76924322242}"/>
    <dgm:cxn modelId="{DEB794D0-8434-4014-8B2C-CD195FCD1168}" type="presOf" srcId="{6E6B9E50-0743-40DF-9A4D-D5A73CCDAEE3}" destId="{EF702722-2301-48D6-A86E-C557ACBCF9B6}" srcOrd="0" destOrd="0" presId="urn:microsoft.com/office/officeart/2005/8/layout/vList2"/>
    <dgm:cxn modelId="{11602DEA-DE27-420C-8759-308B7B526915}" type="presOf" srcId="{1BC0DA22-A3A2-4496-8A7C-E4C4C72E1C1C}" destId="{5DCD42B5-5B21-4713-9294-A22FF375E56C}" srcOrd="0" destOrd="0" presId="urn:microsoft.com/office/officeart/2005/8/layout/vList2"/>
    <dgm:cxn modelId="{3568F7FA-538C-4E60-9220-D5913C79A1FB}" srcId="{1BC0DA22-A3A2-4496-8A7C-E4C4C72E1C1C}" destId="{8A526AF4-EB35-4250-9FD6-1F85ACBC8EC3}" srcOrd="0" destOrd="0" parTransId="{1DF51D38-DCA6-4393-9CA9-06281D7ED350}" sibTransId="{804F6004-1E99-4E0A-858C-7649CB22DCAB}"/>
    <dgm:cxn modelId="{FE895890-615F-42F9-ADD7-46CC2A677773}" type="presParOf" srcId="{5DCD42B5-5B21-4713-9294-A22FF375E56C}" destId="{D8415AF7-1F4C-4398-A884-6EFB362F91D4}" srcOrd="0" destOrd="0" presId="urn:microsoft.com/office/officeart/2005/8/layout/vList2"/>
    <dgm:cxn modelId="{E05B30EA-7202-43F4-8C89-42021154AD97}" type="presParOf" srcId="{5DCD42B5-5B21-4713-9294-A22FF375E56C}" destId="{8A5A89BF-0300-407C-8520-089B876D97FE}" srcOrd="1" destOrd="0" presId="urn:microsoft.com/office/officeart/2005/8/layout/vList2"/>
    <dgm:cxn modelId="{B8359EE8-3B52-4CEE-A6E8-58F4A946A0AD}" type="presParOf" srcId="{5DCD42B5-5B21-4713-9294-A22FF375E56C}" destId="{EF702722-2301-48D6-A86E-C557ACBCF9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8D8324-AC09-45F7-B30C-B8F291A256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13BB5-9001-4A51-9BD4-210BD8CE466F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proposed app will allow normal user to know about the parking space availability.</a:t>
          </a:r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529A867-7E30-42D4-886C-6720549D1B39}" type="parTrans" cxnId="{D4B97B20-3E31-4A3E-8802-CB658CCB10DB}">
      <dgm:prSet/>
      <dgm:spPr/>
      <dgm:t>
        <a:bodyPr/>
        <a:lstStyle/>
        <a:p>
          <a:endParaRPr lang="en-US"/>
        </a:p>
      </dgm:t>
    </dgm:pt>
    <dgm:pt modelId="{5A40D16A-F316-4737-9001-2DADD6FDBA4F}" type="sibTrans" cxnId="{D4B97B20-3E31-4A3E-8802-CB658CCB10DB}">
      <dgm:prSet/>
      <dgm:spPr/>
      <dgm:t>
        <a:bodyPr/>
        <a:lstStyle/>
        <a:p>
          <a:endParaRPr lang="en-US"/>
        </a:p>
      </dgm:t>
    </dgm:pt>
    <dgm:pt modelId="{4397C2B2-15EB-4056-83D8-BD061BC2A112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also helps in bill generation there by reducing tedious work</a:t>
          </a:r>
          <a:r>
            <a:rPr lang="en-IN" dirty="0"/>
            <a:t>.</a:t>
          </a:r>
          <a:endParaRPr lang="en-US" dirty="0"/>
        </a:p>
      </dgm:t>
    </dgm:pt>
    <dgm:pt modelId="{6198BE6F-3244-42EA-92DA-11699F05DDB3}" type="parTrans" cxnId="{A9CBC9CB-05B9-4FBD-AE14-960061E33E01}">
      <dgm:prSet/>
      <dgm:spPr/>
      <dgm:t>
        <a:bodyPr/>
        <a:lstStyle/>
        <a:p>
          <a:endParaRPr lang="en-US"/>
        </a:p>
      </dgm:t>
    </dgm:pt>
    <dgm:pt modelId="{E1A13B52-F0FE-4612-90CB-6431AC1ECDE0}" type="sibTrans" cxnId="{A9CBC9CB-05B9-4FBD-AE14-960061E33E01}">
      <dgm:prSet/>
      <dgm:spPr/>
      <dgm:t>
        <a:bodyPr/>
        <a:lstStyle/>
        <a:p>
          <a:endParaRPr lang="en-US"/>
        </a:p>
      </dgm:t>
    </dgm:pt>
    <dgm:pt modelId="{822AA606-4909-41E2-B9E2-3AEB191097CD}">
      <dgm:prSet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will reduce the time and will provide people with parking space detail and potentially customer will get attracted there by increase in business</a:t>
          </a:r>
          <a:r>
            <a:rPr lang="en-IN" dirty="0"/>
            <a:t>.</a:t>
          </a:r>
          <a:endParaRPr lang="en-US" dirty="0"/>
        </a:p>
      </dgm:t>
    </dgm:pt>
    <dgm:pt modelId="{2860EC31-4E18-424C-8F94-3F8FC3EC1480}" type="parTrans" cxnId="{3544566F-42A5-444E-AC9D-DF89ED0AD416}">
      <dgm:prSet/>
      <dgm:spPr/>
      <dgm:t>
        <a:bodyPr/>
        <a:lstStyle/>
        <a:p>
          <a:endParaRPr lang="en-US"/>
        </a:p>
      </dgm:t>
    </dgm:pt>
    <dgm:pt modelId="{A5DD26A8-B8A8-43BD-9565-0B48DA97F1F9}" type="sibTrans" cxnId="{3544566F-42A5-444E-AC9D-DF89ED0AD416}">
      <dgm:prSet/>
      <dgm:spPr/>
      <dgm:t>
        <a:bodyPr/>
        <a:lstStyle/>
        <a:p>
          <a:endParaRPr lang="en-US"/>
        </a:p>
      </dgm:t>
    </dgm:pt>
    <dgm:pt modelId="{0D46E8CB-174E-4796-917B-4DB3B3F6A017}" type="pres">
      <dgm:prSet presAssocID="{1F8D8324-AC09-45F7-B30C-B8F291A2565A}" presName="linear" presStyleCnt="0">
        <dgm:presLayoutVars>
          <dgm:animLvl val="lvl"/>
          <dgm:resizeHandles val="exact"/>
        </dgm:presLayoutVars>
      </dgm:prSet>
      <dgm:spPr/>
    </dgm:pt>
    <dgm:pt modelId="{F7E921D4-E6F6-42C1-84F3-1FE00B645180}" type="pres">
      <dgm:prSet presAssocID="{05113BB5-9001-4A51-9BD4-210BD8CE46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F8F2A4-A809-4257-9DD3-A4E89D327E04}" type="pres">
      <dgm:prSet presAssocID="{5A40D16A-F316-4737-9001-2DADD6FDBA4F}" presName="spacer" presStyleCnt="0"/>
      <dgm:spPr/>
    </dgm:pt>
    <dgm:pt modelId="{B1393EA1-EF51-4AF2-A850-FF42C48F3B19}" type="pres">
      <dgm:prSet presAssocID="{4397C2B2-15EB-4056-83D8-BD061BC2A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3D9760-C1EB-4B21-A02B-CE88AC9C9267}" type="pres">
      <dgm:prSet presAssocID="{E1A13B52-F0FE-4612-90CB-6431AC1ECDE0}" presName="spacer" presStyleCnt="0"/>
      <dgm:spPr/>
    </dgm:pt>
    <dgm:pt modelId="{3146CC1F-25BE-4B8D-A8EF-33D88B9EA98A}" type="pres">
      <dgm:prSet presAssocID="{822AA606-4909-41E2-B9E2-3AEB191097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B97B20-3E31-4A3E-8802-CB658CCB10DB}" srcId="{1F8D8324-AC09-45F7-B30C-B8F291A2565A}" destId="{05113BB5-9001-4A51-9BD4-210BD8CE466F}" srcOrd="0" destOrd="0" parTransId="{2529A867-7E30-42D4-886C-6720549D1B39}" sibTransId="{5A40D16A-F316-4737-9001-2DADD6FDBA4F}"/>
    <dgm:cxn modelId="{DA51B55B-767C-4869-B2CF-440BB3C9B0FD}" type="presOf" srcId="{05113BB5-9001-4A51-9BD4-210BD8CE466F}" destId="{F7E921D4-E6F6-42C1-84F3-1FE00B645180}" srcOrd="0" destOrd="0" presId="urn:microsoft.com/office/officeart/2005/8/layout/vList2"/>
    <dgm:cxn modelId="{94848F5D-A4AD-4991-9341-654E7050327E}" type="presOf" srcId="{822AA606-4909-41E2-B9E2-3AEB191097CD}" destId="{3146CC1F-25BE-4B8D-A8EF-33D88B9EA98A}" srcOrd="0" destOrd="0" presId="urn:microsoft.com/office/officeart/2005/8/layout/vList2"/>
    <dgm:cxn modelId="{A9506067-14BB-4E6F-B665-A65ABDEFFAA4}" type="presOf" srcId="{1F8D8324-AC09-45F7-B30C-B8F291A2565A}" destId="{0D46E8CB-174E-4796-917B-4DB3B3F6A017}" srcOrd="0" destOrd="0" presId="urn:microsoft.com/office/officeart/2005/8/layout/vList2"/>
    <dgm:cxn modelId="{3544566F-42A5-444E-AC9D-DF89ED0AD416}" srcId="{1F8D8324-AC09-45F7-B30C-B8F291A2565A}" destId="{822AA606-4909-41E2-B9E2-3AEB191097CD}" srcOrd="2" destOrd="0" parTransId="{2860EC31-4E18-424C-8F94-3F8FC3EC1480}" sibTransId="{A5DD26A8-B8A8-43BD-9565-0B48DA97F1F9}"/>
    <dgm:cxn modelId="{0C6CB5A3-090B-4B17-A957-5AAD9F1299CC}" type="presOf" srcId="{4397C2B2-15EB-4056-83D8-BD061BC2A112}" destId="{B1393EA1-EF51-4AF2-A850-FF42C48F3B19}" srcOrd="0" destOrd="0" presId="urn:microsoft.com/office/officeart/2005/8/layout/vList2"/>
    <dgm:cxn modelId="{A9CBC9CB-05B9-4FBD-AE14-960061E33E01}" srcId="{1F8D8324-AC09-45F7-B30C-B8F291A2565A}" destId="{4397C2B2-15EB-4056-83D8-BD061BC2A112}" srcOrd="1" destOrd="0" parTransId="{6198BE6F-3244-42EA-92DA-11699F05DDB3}" sibTransId="{E1A13B52-F0FE-4612-90CB-6431AC1ECDE0}"/>
    <dgm:cxn modelId="{0E972B9D-F974-4A80-8DFE-D6449D1074DB}" type="presParOf" srcId="{0D46E8CB-174E-4796-917B-4DB3B3F6A017}" destId="{F7E921D4-E6F6-42C1-84F3-1FE00B645180}" srcOrd="0" destOrd="0" presId="urn:microsoft.com/office/officeart/2005/8/layout/vList2"/>
    <dgm:cxn modelId="{1DD69A2A-2B1E-4961-A9B3-3A2A679938A0}" type="presParOf" srcId="{0D46E8CB-174E-4796-917B-4DB3B3F6A017}" destId="{A0F8F2A4-A809-4257-9DD3-A4E89D327E04}" srcOrd="1" destOrd="0" presId="urn:microsoft.com/office/officeart/2005/8/layout/vList2"/>
    <dgm:cxn modelId="{E87DD9A7-AF12-4A12-82E7-F3A70D014AA8}" type="presParOf" srcId="{0D46E8CB-174E-4796-917B-4DB3B3F6A017}" destId="{B1393EA1-EF51-4AF2-A850-FF42C48F3B19}" srcOrd="2" destOrd="0" presId="urn:microsoft.com/office/officeart/2005/8/layout/vList2"/>
    <dgm:cxn modelId="{4C70C4AC-DB92-448A-A3B2-8D0EE9153E4F}" type="presParOf" srcId="{0D46E8CB-174E-4796-917B-4DB3B3F6A017}" destId="{3C3D9760-C1EB-4B21-A02B-CE88AC9C9267}" srcOrd="3" destOrd="0" presId="urn:microsoft.com/office/officeart/2005/8/layout/vList2"/>
    <dgm:cxn modelId="{5DD455AB-6FC3-41A0-907B-2E6C01173877}" type="presParOf" srcId="{0D46E8CB-174E-4796-917B-4DB3B3F6A017}" destId="{3146CC1F-25BE-4B8D-A8EF-33D88B9EA9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C4FC3-D0D2-497E-B43B-0D5427078162}">
      <dsp:nvSpPr>
        <dsp:cNvPr id="0" name=""/>
        <dsp:cNvSpPr/>
      </dsp:nvSpPr>
      <dsp:spPr>
        <a:xfrm>
          <a:off x="217611" y="3113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49ED-0FD9-4267-A91B-4E98282B42CF}">
      <dsp:nvSpPr>
        <dsp:cNvPr id="0" name=""/>
        <dsp:cNvSpPr/>
      </dsp:nvSpPr>
      <dsp:spPr>
        <a:xfrm>
          <a:off x="418278" y="203780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DE2E5-9020-470C-B610-D1A6E58CED93}">
      <dsp:nvSpPr>
        <dsp:cNvPr id="0" name=""/>
        <dsp:cNvSpPr/>
      </dsp:nvSpPr>
      <dsp:spPr>
        <a:xfrm>
          <a:off x="1377934" y="3113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INTRODUCTION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7934" y="3113"/>
        <a:ext cx="2252392" cy="955560"/>
      </dsp:txXfrm>
    </dsp:sp>
    <dsp:sp modelId="{E1106CDF-F150-476F-B0BD-CEBD4EF7CB5D}">
      <dsp:nvSpPr>
        <dsp:cNvPr id="0" name=""/>
        <dsp:cNvSpPr/>
      </dsp:nvSpPr>
      <dsp:spPr>
        <a:xfrm>
          <a:off x="4022788" y="3113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0A4A6-7D4F-43A1-AAAF-2DBE483D5099}">
      <dsp:nvSpPr>
        <dsp:cNvPr id="0" name=""/>
        <dsp:cNvSpPr/>
      </dsp:nvSpPr>
      <dsp:spPr>
        <a:xfrm>
          <a:off x="4223456" y="203780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AA77C-32D4-43EC-ABCC-BE6C7ED3B13C}">
      <dsp:nvSpPr>
        <dsp:cNvPr id="0" name=""/>
        <dsp:cNvSpPr/>
      </dsp:nvSpPr>
      <dsp:spPr>
        <a:xfrm>
          <a:off x="5167131" y="3113"/>
          <a:ext cx="2719561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SUBJECT MAPPING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67131" y="3113"/>
        <a:ext cx="2719561" cy="955560"/>
      </dsp:txXfrm>
    </dsp:sp>
    <dsp:sp modelId="{E4288DF4-C9D7-4D9C-81B1-4444D0F1AA4E}">
      <dsp:nvSpPr>
        <dsp:cNvPr id="0" name=""/>
        <dsp:cNvSpPr/>
      </dsp:nvSpPr>
      <dsp:spPr>
        <a:xfrm>
          <a:off x="217611" y="1698664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FBB4A-49BC-44F7-B908-398E0E3B3956}">
      <dsp:nvSpPr>
        <dsp:cNvPr id="0" name=""/>
        <dsp:cNvSpPr/>
      </dsp:nvSpPr>
      <dsp:spPr>
        <a:xfrm>
          <a:off x="418278" y="1899332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4A8F0-4561-47AA-867B-C9F70591808F}">
      <dsp:nvSpPr>
        <dsp:cNvPr id="0" name=""/>
        <dsp:cNvSpPr/>
      </dsp:nvSpPr>
      <dsp:spPr>
        <a:xfrm>
          <a:off x="1377934" y="1698664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APPLICATIONS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7934" y="1698664"/>
        <a:ext cx="2252392" cy="955560"/>
      </dsp:txXfrm>
    </dsp:sp>
    <dsp:sp modelId="{129A5568-A523-42DD-9D42-61FBB89E1CC3}">
      <dsp:nvSpPr>
        <dsp:cNvPr id="0" name=""/>
        <dsp:cNvSpPr/>
      </dsp:nvSpPr>
      <dsp:spPr>
        <a:xfrm>
          <a:off x="4022788" y="1698664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209AF-328B-4DE5-89C1-3D710B742F36}">
      <dsp:nvSpPr>
        <dsp:cNvPr id="0" name=""/>
        <dsp:cNvSpPr/>
      </dsp:nvSpPr>
      <dsp:spPr>
        <a:xfrm>
          <a:off x="4223456" y="1899332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0C330-19B5-4F0F-AE56-A8505BFF1324}">
      <dsp:nvSpPr>
        <dsp:cNvPr id="0" name=""/>
        <dsp:cNvSpPr/>
      </dsp:nvSpPr>
      <dsp:spPr>
        <a:xfrm>
          <a:off x="5183112" y="1698664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REFERENCES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83112" y="1698664"/>
        <a:ext cx="2252392" cy="955560"/>
      </dsp:txXfrm>
    </dsp:sp>
    <dsp:sp modelId="{4494A58A-4400-4A0E-8A69-395F2B5E5C79}">
      <dsp:nvSpPr>
        <dsp:cNvPr id="0" name=""/>
        <dsp:cNvSpPr/>
      </dsp:nvSpPr>
      <dsp:spPr>
        <a:xfrm>
          <a:off x="217611" y="3394216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9BD65-B326-4EFB-AAE9-65133F2BA7AC}">
      <dsp:nvSpPr>
        <dsp:cNvPr id="0" name=""/>
        <dsp:cNvSpPr/>
      </dsp:nvSpPr>
      <dsp:spPr>
        <a:xfrm>
          <a:off x="418278" y="359488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AAE42-E35C-43EF-832D-B49EEF2A64FB}">
      <dsp:nvSpPr>
        <dsp:cNvPr id="0" name=""/>
        <dsp:cNvSpPr/>
      </dsp:nvSpPr>
      <dsp:spPr>
        <a:xfrm>
          <a:off x="1377934" y="339421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CONCLUSION</a:t>
          </a:r>
          <a:endParaRPr lang="en-US" sz="2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77934" y="3394216"/>
        <a:ext cx="2252392" cy="955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713A4-F6FA-47DC-B546-F1EC11B559B3}">
      <dsp:nvSpPr>
        <dsp:cNvPr id="0" name=""/>
        <dsp:cNvSpPr/>
      </dsp:nvSpPr>
      <dsp:spPr>
        <a:xfrm>
          <a:off x="0" y="1550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4F30-862C-418B-A358-9B1E3455C8A5}">
      <dsp:nvSpPr>
        <dsp:cNvPr id="0" name=""/>
        <dsp:cNvSpPr/>
      </dsp:nvSpPr>
      <dsp:spPr>
        <a:xfrm>
          <a:off x="237756" y="178394"/>
          <a:ext cx="432284" cy="432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B8E2F-B2F3-4300-9760-900EE1987D9D}">
      <dsp:nvSpPr>
        <dsp:cNvPr id="0" name=""/>
        <dsp:cNvSpPr/>
      </dsp:nvSpPr>
      <dsp:spPr>
        <a:xfrm>
          <a:off x="907798" y="1550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Parking is one of the major challenge faced by urban areas</a:t>
          </a:r>
          <a:r>
            <a:rPr lang="en-US" sz="1900" kern="1200" dirty="0"/>
            <a:t>.</a:t>
          </a:r>
        </a:p>
      </dsp:txBody>
      <dsp:txXfrm>
        <a:off x="907798" y="1550"/>
        <a:ext cx="6836988" cy="785972"/>
      </dsp:txXfrm>
    </dsp:sp>
    <dsp:sp modelId="{CDDF0849-A61A-4367-9163-C3ACDBA83639}">
      <dsp:nvSpPr>
        <dsp:cNvPr id="0" name=""/>
        <dsp:cNvSpPr/>
      </dsp:nvSpPr>
      <dsp:spPr>
        <a:xfrm>
          <a:off x="0" y="984016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441B-EFE7-4221-9F5C-BB212504444F}">
      <dsp:nvSpPr>
        <dsp:cNvPr id="0" name=""/>
        <dsp:cNvSpPr/>
      </dsp:nvSpPr>
      <dsp:spPr>
        <a:xfrm>
          <a:off x="237756" y="1160860"/>
          <a:ext cx="432284" cy="432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DC27E-3013-4894-9DDF-74DBCF5B3E7F}">
      <dsp:nvSpPr>
        <dsp:cNvPr id="0" name=""/>
        <dsp:cNvSpPr/>
      </dsp:nvSpPr>
      <dsp:spPr>
        <a:xfrm>
          <a:off x="907798" y="984016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Reduce wastage of fuel and time.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7798" y="984016"/>
        <a:ext cx="6836988" cy="785972"/>
      </dsp:txXfrm>
    </dsp:sp>
    <dsp:sp modelId="{2FDCDE44-018C-4126-87BE-1B0F3BD44BAE}">
      <dsp:nvSpPr>
        <dsp:cNvPr id="0" name=""/>
        <dsp:cNvSpPr/>
      </dsp:nvSpPr>
      <dsp:spPr>
        <a:xfrm>
          <a:off x="0" y="1966482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F30A7-1448-414E-A4D0-F7E7FDD0FB6E}">
      <dsp:nvSpPr>
        <dsp:cNvPr id="0" name=""/>
        <dsp:cNvSpPr/>
      </dsp:nvSpPr>
      <dsp:spPr>
        <a:xfrm>
          <a:off x="237756" y="2143326"/>
          <a:ext cx="432284" cy="432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B82E-0B3B-4195-82A1-D81A25DDF4C3}">
      <dsp:nvSpPr>
        <dsp:cNvPr id="0" name=""/>
        <dsp:cNvSpPr/>
      </dsp:nvSpPr>
      <dsp:spPr>
        <a:xfrm>
          <a:off x="907798" y="1966482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Display Available Parking Space</a:t>
          </a:r>
          <a:r>
            <a:rPr lang="en-IN" sz="1900" kern="1200" dirty="0"/>
            <a:t>.</a:t>
          </a:r>
          <a:endParaRPr lang="en-US" sz="1900" kern="1200" dirty="0"/>
        </a:p>
      </dsp:txBody>
      <dsp:txXfrm>
        <a:off x="907798" y="1966482"/>
        <a:ext cx="6836988" cy="785972"/>
      </dsp:txXfrm>
    </dsp:sp>
    <dsp:sp modelId="{293644A2-F1DA-4E97-8BD8-3CDE8A87DBA6}">
      <dsp:nvSpPr>
        <dsp:cNvPr id="0" name=""/>
        <dsp:cNvSpPr/>
      </dsp:nvSpPr>
      <dsp:spPr>
        <a:xfrm>
          <a:off x="0" y="2948948"/>
          <a:ext cx="7744787" cy="785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F050E-4612-4461-BEF1-A59A8E175ED1}">
      <dsp:nvSpPr>
        <dsp:cNvPr id="0" name=""/>
        <dsp:cNvSpPr/>
      </dsp:nvSpPr>
      <dsp:spPr>
        <a:xfrm>
          <a:off x="237756" y="3125792"/>
          <a:ext cx="432284" cy="4322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53D62-E668-493A-897C-38C4E853BE28}">
      <dsp:nvSpPr>
        <dsp:cNvPr id="0" name=""/>
        <dsp:cNvSpPr/>
      </dsp:nvSpPr>
      <dsp:spPr>
        <a:xfrm>
          <a:off x="907798" y="2948948"/>
          <a:ext cx="6836988" cy="78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82" tIns="83182" rIns="83182" bIns="831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 for the parking time.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07798" y="2948948"/>
        <a:ext cx="6836988" cy="7859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399F-23B8-42AB-9A23-B2CFBC560882}">
      <dsp:nvSpPr>
        <dsp:cNvPr id="0" name=""/>
        <dsp:cNvSpPr/>
      </dsp:nvSpPr>
      <dsp:spPr>
        <a:xfrm>
          <a:off x="0" y="272501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codes written are saved in files and organised in  hierarchy consisting of Manifest folder, Resource folder and Java folder</a:t>
          </a:r>
          <a:r>
            <a:rPr lang="en-IN" sz="1700" kern="1200" dirty="0"/>
            <a:t>.</a:t>
          </a:r>
          <a:endParaRPr lang="en-US" sz="1700" kern="1200" dirty="0"/>
        </a:p>
      </dsp:txBody>
      <dsp:txXfrm>
        <a:off x="0" y="272501"/>
        <a:ext cx="7886699" cy="1017450"/>
      </dsp:txXfrm>
    </dsp:sp>
    <dsp:sp modelId="{5AAA19A4-98CF-4F1F-AA3D-84598A4BBF71}">
      <dsp:nvSpPr>
        <dsp:cNvPr id="0" name=""/>
        <dsp:cNvSpPr/>
      </dsp:nvSpPr>
      <dsp:spPr>
        <a:xfrm>
          <a:off x="308610" y="1031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File Structures (18IS61) </a:t>
          </a:r>
          <a:r>
            <a:rPr lang="en-IN" sz="1700" b="1" kern="1200" dirty="0"/>
            <a:t>:</a:t>
          </a:r>
          <a:endParaRPr lang="en-US" sz="1700" kern="1200" dirty="0"/>
        </a:p>
      </dsp:txBody>
      <dsp:txXfrm>
        <a:off x="333108" y="25529"/>
        <a:ext cx="5471693" cy="452844"/>
      </dsp:txXfrm>
    </dsp:sp>
    <dsp:sp modelId="{AD0E395C-D3BB-4FA8-A9BE-58323968D24E}">
      <dsp:nvSpPr>
        <dsp:cNvPr id="0" name=""/>
        <dsp:cNvSpPr/>
      </dsp:nvSpPr>
      <dsp:spPr>
        <a:xfrm>
          <a:off x="0" y="1618532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codes are tested for all possible bugs and logical failures with the help of black box and white box testing methodologies</a:t>
          </a:r>
          <a:r>
            <a:rPr lang="en-IN" sz="1700" kern="1200" dirty="0"/>
            <a:t>.</a:t>
          </a:r>
          <a:endParaRPr lang="en-US" sz="1700" kern="1200" dirty="0"/>
        </a:p>
      </dsp:txBody>
      <dsp:txXfrm>
        <a:off x="0" y="1618532"/>
        <a:ext cx="7886699" cy="1017450"/>
      </dsp:txXfrm>
    </dsp:sp>
    <dsp:sp modelId="{7D5B4AF8-E91D-4E16-9A67-2F6D9DC990C7}">
      <dsp:nvSpPr>
        <dsp:cNvPr id="0" name=""/>
        <dsp:cNvSpPr/>
      </dsp:nvSpPr>
      <dsp:spPr>
        <a:xfrm>
          <a:off x="308610" y="1395893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Software Testing (18IS62) :</a:t>
          </a:r>
          <a:endParaRPr lang="en-US" sz="1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3108" y="1420391"/>
        <a:ext cx="5471693" cy="452844"/>
      </dsp:txXfrm>
    </dsp:sp>
    <dsp:sp modelId="{B0BC73CF-626B-476A-A71F-56D11BE6E558}">
      <dsp:nvSpPr>
        <dsp:cNvPr id="0" name=""/>
        <dsp:cNvSpPr/>
      </dsp:nvSpPr>
      <dsp:spPr>
        <a:xfrm>
          <a:off x="0" y="3014423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XML is extensible mark up language, is used for designing the layout of the application</a:t>
          </a:r>
          <a:r>
            <a:rPr lang="en-IN" sz="1700" kern="1200" dirty="0"/>
            <a:t>.</a:t>
          </a:r>
          <a:endParaRPr lang="en-US" sz="1700" kern="1200" dirty="0"/>
        </a:p>
      </dsp:txBody>
      <dsp:txXfrm>
        <a:off x="0" y="3014423"/>
        <a:ext cx="7886699" cy="1017450"/>
      </dsp:txXfrm>
    </dsp:sp>
    <dsp:sp modelId="{C48E5740-ACF4-4809-BA49-88B32C9F1A3C}">
      <dsp:nvSpPr>
        <dsp:cNvPr id="0" name=""/>
        <dsp:cNvSpPr/>
      </dsp:nvSpPr>
      <dsp:spPr>
        <a:xfrm>
          <a:off x="234077" y="2791422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Web Technologies (18CS63) :</a:t>
          </a:r>
          <a:endParaRPr lang="en-US" sz="1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8575" y="2815920"/>
        <a:ext cx="547169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E399F-23B8-42AB-9A23-B2CFBC560882}">
      <dsp:nvSpPr>
        <dsp:cNvPr id="0" name=""/>
        <dsp:cNvSpPr/>
      </dsp:nvSpPr>
      <dsp:spPr>
        <a:xfrm>
          <a:off x="0" y="952586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Firebase is a cloud platform used for Authentication and Storage of user data</a:t>
          </a:r>
          <a:r>
            <a:rPr lang="en-IN" sz="1700" kern="1200" dirty="0"/>
            <a:t> .</a:t>
          </a:r>
          <a:endParaRPr lang="en-US" sz="1700" kern="1200" dirty="0"/>
        </a:p>
      </dsp:txBody>
      <dsp:txXfrm>
        <a:off x="0" y="952586"/>
        <a:ext cx="7886699" cy="1017450"/>
      </dsp:txXfrm>
    </dsp:sp>
    <dsp:sp modelId="{5AAA19A4-98CF-4F1F-AA3D-84598A4BBF71}">
      <dsp:nvSpPr>
        <dsp:cNvPr id="0" name=""/>
        <dsp:cNvSpPr/>
      </dsp:nvSpPr>
      <dsp:spPr>
        <a:xfrm>
          <a:off x="308610" y="681116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Cloud Computing and its Application(18CS643</a:t>
          </a:r>
          <a:r>
            <a:rPr lang="en-IN" sz="1700" b="1" kern="1200" dirty="0"/>
            <a:t>) :</a:t>
          </a:r>
          <a:endParaRPr lang="en-US" sz="1700" kern="1200" dirty="0"/>
        </a:p>
      </dsp:txBody>
      <dsp:txXfrm>
        <a:off x="333108" y="705614"/>
        <a:ext cx="5471693" cy="452844"/>
      </dsp:txXfrm>
    </dsp:sp>
    <dsp:sp modelId="{AD0E395C-D3BB-4FA8-A9BE-58323968D24E}">
      <dsp:nvSpPr>
        <dsp:cNvPr id="0" name=""/>
        <dsp:cNvSpPr/>
      </dsp:nvSpPr>
      <dsp:spPr>
        <a:xfrm>
          <a:off x="0" y="2602878"/>
          <a:ext cx="7886699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5" tIns="354076" rIns="61209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is built for android devices using android programming and implementing android user interface controls</a:t>
          </a:r>
          <a:r>
            <a:rPr lang="en-IN" sz="1700" kern="1200" dirty="0"/>
            <a:t>.</a:t>
          </a:r>
          <a:endParaRPr lang="en-US" sz="1700" kern="1200" dirty="0"/>
        </a:p>
      </dsp:txBody>
      <dsp:txXfrm>
        <a:off x="0" y="2602878"/>
        <a:ext cx="7886699" cy="1017450"/>
      </dsp:txXfrm>
    </dsp:sp>
    <dsp:sp modelId="{7D5B4AF8-E91D-4E16-9A67-2F6D9DC990C7}">
      <dsp:nvSpPr>
        <dsp:cNvPr id="0" name=""/>
        <dsp:cNvSpPr/>
      </dsp:nvSpPr>
      <dsp:spPr>
        <a:xfrm>
          <a:off x="308610" y="2291734"/>
          <a:ext cx="552068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Mobile Application Development(18CSMP68) :</a:t>
          </a:r>
          <a:endParaRPr lang="en-US" sz="1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3108" y="2316232"/>
        <a:ext cx="5471693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7AC8E-7390-47CE-9D9D-D0D73078F69F}">
      <dsp:nvSpPr>
        <dsp:cNvPr id="0" name=""/>
        <dsp:cNvSpPr/>
      </dsp:nvSpPr>
      <dsp:spPr>
        <a:xfrm>
          <a:off x="145153" y="27160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2F4E8-D0EA-4616-8C1B-B0C9ECD3A1F8}">
      <dsp:nvSpPr>
        <dsp:cNvPr id="0" name=""/>
        <dsp:cNvSpPr/>
      </dsp:nvSpPr>
      <dsp:spPr>
        <a:xfrm>
          <a:off x="356343" y="482794"/>
          <a:ext cx="583287" cy="583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EB115-4297-4FED-AD7F-4BD33ECF29A5}">
      <dsp:nvSpPr>
        <dsp:cNvPr id="0" name=""/>
        <dsp:cNvSpPr/>
      </dsp:nvSpPr>
      <dsp:spPr>
        <a:xfrm>
          <a:off x="1366322" y="27160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View available parking space</a:t>
          </a:r>
          <a:r>
            <a:rPr lang="en-IN" sz="1900" kern="1200" dirty="0"/>
            <a:t>.</a:t>
          </a:r>
          <a:endParaRPr lang="en-US" sz="1900" kern="1200" dirty="0"/>
        </a:p>
      </dsp:txBody>
      <dsp:txXfrm>
        <a:off x="1366322" y="271603"/>
        <a:ext cx="2370505" cy="1005668"/>
      </dsp:txXfrm>
    </dsp:sp>
    <dsp:sp modelId="{F36EA1CF-6041-43C8-A5CA-6AF0521F5EFC}">
      <dsp:nvSpPr>
        <dsp:cNvPr id="0" name=""/>
        <dsp:cNvSpPr/>
      </dsp:nvSpPr>
      <dsp:spPr>
        <a:xfrm>
          <a:off x="4149870" y="27160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5ED21-BCAC-4067-B34C-00A683930EB1}">
      <dsp:nvSpPr>
        <dsp:cNvPr id="0" name=""/>
        <dsp:cNvSpPr/>
      </dsp:nvSpPr>
      <dsp:spPr>
        <a:xfrm>
          <a:off x="4361061" y="482794"/>
          <a:ext cx="583287" cy="583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00ACF-198D-40DB-895B-7CD9E42D735B}">
      <dsp:nvSpPr>
        <dsp:cNvPr id="0" name=""/>
        <dsp:cNvSpPr/>
      </dsp:nvSpPr>
      <dsp:spPr>
        <a:xfrm>
          <a:off x="5371040" y="27160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Bill generation</a:t>
          </a:r>
          <a:r>
            <a:rPr lang="en-IN" sz="1900" kern="1200" dirty="0"/>
            <a:t>. </a:t>
          </a:r>
          <a:endParaRPr lang="en-US" sz="1900" kern="1200" dirty="0"/>
        </a:p>
      </dsp:txBody>
      <dsp:txXfrm>
        <a:off x="5371040" y="271603"/>
        <a:ext cx="2370505" cy="1005668"/>
      </dsp:txXfrm>
    </dsp:sp>
    <dsp:sp modelId="{15F8BCBB-290B-4C07-8250-89A784509848}">
      <dsp:nvSpPr>
        <dsp:cNvPr id="0" name=""/>
        <dsp:cNvSpPr/>
      </dsp:nvSpPr>
      <dsp:spPr>
        <a:xfrm>
          <a:off x="145153" y="180049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8E69-6B64-404E-BA12-99E07EB873A4}">
      <dsp:nvSpPr>
        <dsp:cNvPr id="0" name=""/>
        <dsp:cNvSpPr/>
      </dsp:nvSpPr>
      <dsp:spPr>
        <a:xfrm>
          <a:off x="356343" y="2011683"/>
          <a:ext cx="583287" cy="583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FF0A4-EB8F-4D7D-B705-D0D42035BF54}">
      <dsp:nvSpPr>
        <dsp:cNvPr id="0" name=""/>
        <dsp:cNvSpPr/>
      </dsp:nvSpPr>
      <dsp:spPr>
        <a:xfrm>
          <a:off x="1366322" y="180049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Can be implemented in all public parking areas.</a:t>
          </a:r>
          <a:endParaRPr lang="en-US" sz="19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366322" y="1800493"/>
        <a:ext cx="2370505" cy="1005668"/>
      </dsp:txXfrm>
    </dsp:sp>
    <dsp:sp modelId="{D36348FC-D7F4-4CB0-8A9E-ABBD3BA92C80}">
      <dsp:nvSpPr>
        <dsp:cNvPr id="0" name=""/>
        <dsp:cNvSpPr/>
      </dsp:nvSpPr>
      <dsp:spPr>
        <a:xfrm>
          <a:off x="4149870" y="1800493"/>
          <a:ext cx="1005668" cy="1005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C4719-A6AC-49EF-9E5C-845322082A50}">
      <dsp:nvSpPr>
        <dsp:cNvPr id="0" name=""/>
        <dsp:cNvSpPr/>
      </dsp:nvSpPr>
      <dsp:spPr>
        <a:xfrm>
          <a:off x="4361061" y="2011683"/>
          <a:ext cx="583287" cy="583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7216-C803-4B3D-A080-0A0057188A40}">
      <dsp:nvSpPr>
        <dsp:cNvPr id="0" name=""/>
        <dsp:cNvSpPr/>
      </dsp:nvSpPr>
      <dsp:spPr>
        <a:xfrm>
          <a:off x="5371040" y="1800493"/>
          <a:ext cx="2370505" cy="1005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Efficient Parking system</a:t>
          </a:r>
          <a:r>
            <a:rPr lang="en-US" sz="1900" kern="1200" dirty="0"/>
            <a:t>.</a:t>
          </a:r>
        </a:p>
      </dsp:txBody>
      <dsp:txXfrm>
        <a:off x="5371040" y="1800493"/>
        <a:ext cx="2370505" cy="1005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15AF7-1F4C-4398-A884-6EFB362F91D4}">
      <dsp:nvSpPr>
        <dsp:cNvPr id="0" name=""/>
        <dsp:cNvSpPr/>
      </dsp:nvSpPr>
      <dsp:spPr>
        <a:xfrm>
          <a:off x="0" y="177840"/>
          <a:ext cx="7886700" cy="2014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C. Ng, S. Cheong, E. Haji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mohammad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hosseinmemar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W. Yap, "Mobile outdoor parking space detection application," 2017 IEEE 8th Control and System Graduate Research Colloquium (ICSGRC), 2017, pp. 81-86,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10.1109/ICSGRC.2017.8070573.</a:t>
          </a:r>
          <a:endParaRPr lang="en-US" sz="21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8352" y="276192"/>
        <a:ext cx="7689996" cy="1818036"/>
      </dsp:txXfrm>
    </dsp:sp>
    <dsp:sp modelId="{EF702722-2301-48D6-A86E-C557ACBCF9B6}">
      <dsp:nvSpPr>
        <dsp:cNvPr id="0" name=""/>
        <dsp:cNvSpPr/>
      </dsp:nvSpPr>
      <dsp:spPr>
        <a:xfrm>
          <a:off x="0" y="2243252"/>
          <a:ext cx="7886700" cy="2014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B. K. Patil, A. Deshpande, S.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Suryavanshi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R.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Magdum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B. Manjunath, "Smart Parking System for Cars," 2018 International Conference on Recent Innovations in Electrical, Electronics &amp; Communication Engineering (ICRIEECE), 2018, pp. 1118-1121, </a:t>
          </a:r>
          <a:r>
            <a:rPr lang="en-IN" sz="2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doi</a:t>
          </a:r>
          <a:r>
            <a:rPr lang="en-IN" sz="2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10.1109/ICRIEECE44171.2018.9008662</a:t>
          </a:r>
          <a:r>
            <a:rPr lang="en-IN" sz="2100" kern="1200" dirty="0"/>
            <a:t>. </a:t>
          </a:r>
          <a:endParaRPr lang="en-US" sz="2100" kern="1200" dirty="0"/>
        </a:p>
      </dsp:txBody>
      <dsp:txXfrm>
        <a:off x="98352" y="2341604"/>
        <a:ext cx="7689996" cy="18180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21D4-E6F6-42C1-84F3-1FE00B645180}">
      <dsp:nvSpPr>
        <dsp:cNvPr id="0" name=""/>
        <dsp:cNvSpPr/>
      </dsp:nvSpPr>
      <dsp:spPr>
        <a:xfrm>
          <a:off x="0" y="369"/>
          <a:ext cx="7886699" cy="121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proposed app will allow normal user to know about the parking space availability.</a:t>
          </a:r>
          <a:endParaRPr lang="en-US" sz="2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435" y="59804"/>
        <a:ext cx="7767829" cy="1098661"/>
      </dsp:txXfrm>
    </dsp:sp>
    <dsp:sp modelId="{B1393EA1-EF51-4AF2-A850-FF42C48F3B19}">
      <dsp:nvSpPr>
        <dsp:cNvPr id="0" name=""/>
        <dsp:cNvSpPr/>
      </dsp:nvSpPr>
      <dsp:spPr>
        <a:xfrm>
          <a:off x="0" y="1275500"/>
          <a:ext cx="7886699" cy="121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 app also helps in bill generation there by reducing tedious work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59435" y="1334935"/>
        <a:ext cx="7767829" cy="1098661"/>
      </dsp:txXfrm>
    </dsp:sp>
    <dsp:sp modelId="{3146CC1F-25BE-4B8D-A8EF-33D88B9EA98A}">
      <dsp:nvSpPr>
        <dsp:cNvPr id="0" name=""/>
        <dsp:cNvSpPr/>
      </dsp:nvSpPr>
      <dsp:spPr>
        <a:xfrm>
          <a:off x="0" y="2550631"/>
          <a:ext cx="7886699" cy="121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It will reduce the time and will provide people with parking space detail and potentially customer will get attracted there by increase in business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59435" y="2610066"/>
        <a:ext cx="7767829" cy="1098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69" y="2632255"/>
            <a:ext cx="800106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</a:t>
            </a:r>
          </a:p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PRAJWAL R</a:t>
            </a:r>
            <a:r>
              <a:rPr lang="en-IN" dirty="0">
                <a:latin typeface="Arial" panose="020B0604020202020204" pitchFamily="34" charset="0"/>
              </a:rPr>
              <a:t>	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1BY18IS084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PRASHANTH R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1BY18IS089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Mr. RAGHAVENDRA K M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1BY18IS093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Ms. SUGANDHA SINHA</a:t>
            </a:r>
            <a:r>
              <a:rPr lang="en-IN" dirty="0">
                <a:latin typeface="Arial" panose="020B0604020202020204" pitchFamily="34" charset="0"/>
              </a:rPr>
              <a:t>					</a:t>
            </a: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1BY18IS119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algn="ctr"/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 the guidance of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Mahalakshmi S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lang="en-I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862" y="878613"/>
            <a:ext cx="8098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PBL Presentation Phase –1</a:t>
            </a:r>
          </a:p>
          <a:p>
            <a:pPr algn="ctr"/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PARKING APP for Android</a:t>
            </a:r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A894-CA5B-4D01-98F4-4011B3FC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D4D8B-FBE6-4AC5-AE7B-CE5CBD8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F2CDD-1A72-45E0-A1C2-AA3056D57444}"/>
              </a:ext>
            </a:extLst>
          </p:cNvPr>
          <p:cNvSpPr txBox="1">
            <a:spLocks/>
          </p:cNvSpPr>
          <p:nvPr/>
        </p:nvSpPr>
        <p:spPr>
          <a:xfrm>
            <a:off x="2395471" y="862870"/>
            <a:ext cx="3799268" cy="4893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</a:t>
            </a:r>
            <a:r>
              <a:rPr lang="en-US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Cambria" pitchFamily="18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DCDD0389-9941-4269-9B30-646CB94D2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189856"/>
              </p:ext>
            </p:extLst>
          </p:nvPr>
        </p:nvGraphicFramePr>
        <p:xfrm>
          <a:off x="628651" y="2003461"/>
          <a:ext cx="7886700" cy="4352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7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4DDA5-3299-47BE-A995-73435928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D2E1E-4603-4E2B-B126-D3D77AF8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2E82C-9F56-4D8D-956A-852EB052247C}"/>
              </a:ext>
            </a:extLst>
          </p:cNvPr>
          <p:cNvSpPr txBox="1"/>
          <p:nvPr/>
        </p:nvSpPr>
        <p:spPr>
          <a:xfrm>
            <a:off x="2283432" y="930080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13" name="TextBox 6">
            <a:extLst>
              <a:ext uri="{FF2B5EF4-FFF2-40B4-BE49-F238E27FC236}">
                <a16:creationId xmlns:a16="http://schemas.microsoft.com/office/drawing/2014/main" id="{E4B78280-96B7-40CE-9CA4-9BACF1194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431668"/>
              </p:ext>
            </p:extLst>
          </p:nvPr>
        </p:nvGraphicFramePr>
        <p:xfrm>
          <a:off x="699606" y="2241242"/>
          <a:ext cx="7744787" cy="373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2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4783-F89A-4395-B9EF-0DCCB20C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FE51E-E2EA-4A71-B0E3-23686F1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BEC7D-CD59-4470-90BA-DC5816CBBB9C}"/>
              </a:ext>
            </a:extLst>
          </p:cNvPr>
          <p:cNvSpPr txBox="1"/>
          <p:nvPr/>
        </p:nvSpPr>
        <p:spPr>
          <a:xfrm>
            <a:off x="2283432" y="107391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1B66B8-9EBA-4284-ACF4-8231B900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927697"/>
              </p:ext>
            </p:extLst>
          </p:nvPr>
        </p:nvGraphicFramePr>
        <p:xfrm>
          <a:off x="628650" y="2083918"/>
          <a:ext cx="7886699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5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4783-F89A-4395-B9EF-0DCCB20C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FE51E-E2EA-4A71-B0E3-23686F1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BEC7D-CD59-4470-90BA-DC5816CBBB9C}"/>
              </a:ext>
            </a:extLst>
          </p:cNvPr>
          <p:cNvSpPr txBox="1"/>
          <p:nvPr/>
        </p:nvSpPr>
        <p:spPr>
          <a:xfrm>
            <a:off x="2283432" y="107391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1B66B8-9EBA-4284-ACF4-8231B9009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477073"/>
              </p:ext>
            </p:extLst>
          </p:nvPr>
        </p:nvGraphicFramePr>
        <p:xfrm>
          <a:off x="628651" y="1752209"/>
          <a:ext cx="7886699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0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9380-3A3F-4A8B-B561-F00C020A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434F3-3426-4735-AFDC-ED498B3C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C8C98-1D13-41F9-9A6A-94D02E052ABF}"/>
              </a:ext>
            </a:extLst>
          </p:cNvPr>
          <p:cNvSpPr txBox="1"/>
          <p:nvPr/>
        </p:nvSpPr>
        <p:spPr>
          <a:xfrm>
            <a:off x="2283432" y="950628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15" name="TextBox 6">
            <a:extLst>
              <a:ext uri="{FF2B5EF4-FFF2-40B4-BE49-F238E27FC236}">
                <a16:creationId xmlns:a16="http://schemas.microsoft.com/office/drawing/2014/main" id="{B4D582B5-D488-4229-80D0-9264E093EB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085916"/>
              </p:ext>
            </p:extLst>
          </p:nvPr>
        </p:nvGraphicFramePr>
        <p:xfrm>
          <a:off x="628650" y="2499327"/>
          <a:ext cx="7886699" cy="3077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79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4C28-7134-437F-85BF-906C5EEB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3C95D-1F99-43CB-B808-AEC76383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AB185-7AFD-49E1-ADBD-1FACAFA37524}"/>
              </a:ext>
            </a:extLst>
          </p:cNvPr>
          <p:cNvSpPr txBox="1"/>
          <p:nvPr/>
        </p:nvSpPr>
        <p:spPr>
          <a:xfrm>
            <a:off x="2283432" y="1043096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4F6EFA7-9198-4BE9-9DF5-32504AF2E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814757"/>
              </p:ext>
            </p:extLst>
          </p:nvPr>
        </p:nvGraphicFramePr>
        <p:xfrm>
          <a:off x="628650" y="1891115"/>
          <a:ext cx="7886700" cy="4445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0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51C1-AD06-458B-A82B-490362C9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852A6-0ED3-4C56-974C-A067A6F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32ED7-431B-42EC-8622-D817515825D8}"/>
              </a:ext>
            </a:extLst>
          </p:cNvPr>
          <p:cNvSpPr txBox="1"/>
          <p:nvPr/>
        </p:nvSpPr>
        <p:spPr>
          <a:xfrm>
            <a:off x="2283432" y="1043095"/>
            <a:ext cx="45771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4400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latin typeface="Cambria" pitchFamily="18" charset="0"/>
              <a:ea typeface="+mn-ea"/>
              <a:cs typeface="+mn-cs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A3E4774-8444-4842-8D48-1B220E2DE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587005"/>
              </p:ext>
            </p:extLst>
          </p:nvPr>
        </p:nvGraphicFramePr>
        <p:xfrm>
          <a:off x="628651" y="2200177"/>
          <a:ext cx="7886699" cy="376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57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E3497-148F-4A94-9F03-439AD669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09-06-2021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24AE4-B125-4FFA-8E01-8BDA9FC4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86BA5-9790-4990-AEF1-74A0086C07D4}"/>
              </a:ext>
            </a:extLst>
          </p:cNvPr>
          <p:cNvSpPr txBox="1"/>
          <p:nvPr/>
        </p:nvSpPr>
        <p:spPr>
          <a:xfrm>
            <a:off x="1456041" y="2767280"/>
            <a:ext cx="62319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n/>
                <a:solidFill>
                  <a:schemeClr val="accent1">
                    <a:lumMod val="50000"/>
                  </a:schemeClr>
                </a:solidFill>
                <a:latin typeface="Open Sans" panose="020B0606030504020204"/>
              </a:rPr>
              <a:t>Thank You</a:t>
            </a:r>
            <a:endParaRPr lang="en-IN" sz="8000" b="1" dirty="0">
              <a:ln/>
              <a:solidFill>
                <a:schemeClr val="accent1">
                  <a:lumMod val="50000"/>
                </a:schemeClr>
              </a:solidFill>
              <a:latin typeface="Open Sans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7761451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437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Lucida Sans</vt:lpstr>
      <vt:lpstr>Open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prashanth r</cp:lastModifiedBy>
  <cp:revision>38</cp:revision>
  <dcterms:created xsi:type="dcterms:W3CDTF">2019-02-22T15:27:18Z</dcterms:created>
  <dcterms:modified xsi:type="dcterms:W3CDTF">2021-06-09T15:46:38Z</dcterms:modified>
</cp:coreProperties>
</file>