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ucida Sans" panose="020B0602030504020204" pitchFamily="34" charset="0"/>
      <p:regular r:id="rId20"/>
      <p:bold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dde3df6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2dde3df6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f1c7555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2f1c7555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dde3df6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2dde3df6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2f5b215c7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2f5b215c7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2dde3df6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b2dde3df6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2f39240e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2f39240e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2d11adc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b2d11adc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f39240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f39240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2dde3df6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2dde3df6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2d11adc4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2d11adc4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d11adc4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d11adc4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639157"/>
            <a:ext cx="9144000" cy="6210600"/>
          </a:xfrm>
          <a:prstGeom prst="rect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0" y="-26713"/>
            <a:ext cx="9144000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BMS</a:t>
            </a:r>
            <a:r>
              <a:rPr lang="en-US" sz="27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000" b="1" i="0" u="none" strike="noStrike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INSTITUTE OF TECHNOLOGY AND MANAGEMENT</a:t>
            </a:r>
            <a:endParaRPr sz="1800" b="1" i="0" u="none" strike="noStrike" cap="none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" name="Google Shape;11;p1" descr="C:\Users\Placement\Downloads\Logos\BMSIT LOGO Sept 201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 descr="Image result for india"/>
          <p:cNvPicPr preferRelativeResize="0"/>
          <p:nvPr/>
        </p:nvPicPr>
        <p:blipFill rotWithShape="1">
          <a:blip r:embed="rId5">
            <a:alphaModFix/>
          </a:blip>
          <a:srcRect l="19691" r="16353" b="17177"/>
          <a:stretch/>
        </p:blipFill>
        <p:spPr>
          <a:xfrm>
            <a:off x="8503509" y="103921"/>
            <a:ext cx="461587" cy="4892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06-05-2019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04200" y="2651800"/>
            <a:ext cx="8322600" cy="3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Presented By</a:t>
            </a:r>
            <a:endParaRPr sz="17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Mr.</a:t>
            </a:r>
            <a:r>
              <a:rPr lang="en-US"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Prajwal R</a:t>
            </a:r>
            <a:r>
              <a:rPr lang="en-US"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	                             USN: 1BY1</a:t>
            </a:r>
            <a:r>
              <a:rPr lang="en-US"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8IS084</a:t>
            </a:r>
            <a:endParaRPr sz="2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M</a:t>
            </a:r>
            <a:r>
              <a:rPr lang="en-US"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s. Rashmi B S </a:t>
            </a:r>
            <a:r>
              <a:rPr lang="en-US"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                             USN: 1BY1</a:t>
            </a:r>
            <a:r>
              <a:rPr lang="en-US"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8IS098</a:t>
            </a:r>
            <a:endParaRPr sz="2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 the guidance of</a:t>
            </a: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C55A11"/>
                </a:solidFill>
              </a:rPr>
              <a:t>Prof. Drakshaveni G</a:t>
            </a:r>
            <a:endParaRPr sz="2500" b="1">
              <a:solidFill>
                <a:srgbClr val="C55A1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C55A11"/>
                </a:solidFill>
              </a:rPr>
              <a:t>Assistant Professor</a:t>
            </a:r>
            <a:endParaRPr sz="2500" b="1">
              <a:solidFill>
                <a:srgbClr val="C55A1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C55A11"/>
                </a:solidFill>
              </a:rPr>
              <a:t>BMSIT&amp;M</a:t>
            </a:r>
            <a:endParaRPr sz="2500" b="1">
              <a:solidFill>
                <a:srgbClr val="C55A11"/>
              </a:solidFill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90600" y="897467"/>
            <a:ext cx="745913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MINI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website</a:t>
            </a:r>
            <a:endParaRPr sz="3600" i="0" u="none" strike="noStrike" cap="none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6975"/>
            <a:ext cx="8839200" cy="474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6575"/>
            <a:ext cx="8839200" cy="474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0" y="1271900"/>
            <a:ext cx="8026402" cy="43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451200" y="2571750"/>
            <a:ext cx="41256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462700" y="991525"/>
            <a:ext cx="8279100" cy="53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Schema Diagram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2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148725" y="892375"/>
            <a:ext cx="8775000" cy="58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Ecommerce is a process of doing business through computer networks.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The primary goal of an e-commerce site is to sell goods and services online.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The basic concept of the ecart is to allow the customer to shop virtually and buy the item of their desire from the e-commerce site.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06-05-2019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4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264400" y="1057625"/>
            <a:ext cx="8676000" cy="5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 sz="27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❖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Buying online makes people’s life easier by reducing their physical work and save travel time.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❖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enables consumers to shop or do transactions 24 hours a day, all year round from almost any location.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❖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Ecart provides consumers with choices.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231350" y="760175"/>
            <a:ext cx="8692200" cy="59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DIAGRAM</a:t>
            </a:r>
            <a:endParaRPr sz="30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22106" b="10136"/>
          <a:stretch/>
        </p:blipFill>
        <p:spPr>
          <a:xfrm>
            <a:off x="743650" y="1883850"/>
            <a:ext cx="7771702" cy="40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5" name="Google Shape;55;p8"/>
          <p:cNvSpPr txBox="1"/>
          <p:nvPr/>
        </p:nvSpPr>
        <p:spPr>
          <a:xfrm>
            <a:off x="462700" y="941950"/>
            <a:ext cx="8312100" cy="54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19698" r="25001" b="29986"/>
          <a:stretch/>
        </p:blipFill>
        <p:spPr>
          <a:xfrm>
            <a:off x="462700" y="776700"/>
            <a:ext cx="5255076" cy="27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4">
            <a:alphaModFix/>
          </a:blip>
          <a:srcRect l="2502" r="49556" b="38343"/>
          <a:stretch/>
        </p:blipFill>
        <p:spPr>
          <a:xfrm>
            <a:off x="3541925" y="3916500"/>
            <a:ext cx="4973424" cy="261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181775" y="627950"/>
            <a:ext cx="8808000" cy="60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2800" dirty="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user can register on the website.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see details of the product.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his order history.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the products by choosing categories.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add or delete a product from the cart.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 can update his details.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the total price of product present in the cart unpurchased.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can add or delete products.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can view the ordered product details.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429650" y="975000"/>
            <a:ext cx="8085900" cy="5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endParaRPr sz="3000" b="1" dirty="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❖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languages used 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		: </a:t>
            </a: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700" dirty="0" err="1">
                <a:latin typeface="Times New Roman"/>
                <a:ea typeface="Times New Roman"/>
                <a:cs typeface="Times New Roman"/>
                <a:sym typeface="Times New Roman"/>
              </a:rPr>
              <a:t>Javascript,css,html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❖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Database			:	</a:t>
            </a:r>
            <a:r>
              <a:rPr lang="en-US" sz="27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❖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frontend			:	React </a:t>
            </a:r>
            <a:r>
              <a:rPr lang="en-US" sz="2700" dirty="0" err="1"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❖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backend </a:t>
            </a:r>
            <a:r>
              <a:rPr lang="en-US" sz="2700" dirty="0" err="1"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		:	Node </a:t>
            </a:r>
            <a:r>
              <a:rPr lang="en-US" sz="2700" dirty="0" err="1"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❖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framework		:	Express </a:t>
            </a:r>
            <a:r>
              <a:rPr lang="en-US" sz="2700" dirty="0" err="1"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❖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Text editor		:	Visual Studio 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181775" y="809750"/>
            <a:ext cx="8791500" cy="59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30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00" y="1894448"/>
            <a:ext cx="8017598" cy="43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(4:3)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Lucida Sans</vt:lpstr>
      <vt:lpstr>Open Sans</vt:lpstr>
      <vt:lpstr>Calibri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prajwal bhat</cp:lastModifiedBy>
  <cp:revision>1</cp:revision>
  <dcterms:modified xsi:type="dcterms:W3CDTF">2020-12-30T15:32:37Z</dcterms:modified>
</cp:coreProperties>
</file>