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61" r:id="rId5"/>
    <p:sldId id="267" r:id="rId6"/>
    <p:sldId id="268" r:id="rId7"/>
    <p:sldId id="270" r:id="rId8"/>
    <p:sldId id="271" r:id="rId9"/>
    <p:sldId id="272" r:id="rId10"/>
    <p:sldId id="265"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998BE0-D3A2-7574-1F0D-8C4F7E9081C8}" v="1851" dt="2023-04-23T19:44:53.845"/>
    <p1510:client id="{6201C3EA-834D-08DA-1F47-8AAC5733FB49}" v="239" dt="2023-04-23T17:23:12.391"/>
    <p1510:client id="{A8F64FA9-C473-A8BA-D299-AA43BD06AC22}" v="556" dt="2023-04-23T15:14:30.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AN K" userId="S::106121067@nitt.edu::1ff80376-911d-4e8f-94c7-bc5fea7effa9" providerId="AD" clId="Web-{6201C3EA-834D-08DA-1F47-8AAC5733FB49}"/>
    <pc:docChg chg="addSld modSld">
      <pc:chgData name="ROSHAN K" userId="S::106121067@nitt.edu::1ff80376-911d-4e8f-94c7-bc5fea7effa9" providerId="AD" clId="Web-{6201C3EA-834D-08DA-1F47-8AAC5733FB49}" dt="2023-04-23T17:23:12.391" v="147"/>
      <pc:docMkLst>
        <pc:docMk/>
      </pc:docMkLst>
      <pc:sldChg chg="addSp modSp">
        <pc:chgData name="ROSHAN K" userId="S::106121067@nitt.edu::1ff80376-911d-4e8f-94c7-bc5fea7effa9" providerId="AD" clId="Web-{6201C3EA-834D-08DA-1F47-8AAC5733FB49}" dt="2023-04-23T17:22:32.922" v="140" actId="1076"/>
        <pc:sldMkLst>
          <pc:docMk/>
          <pc:sldMk cId="189453717" sldId="257"/>
        </pc:sldMkLst>
        <pc:spChg chg="add mod">
          <ac:chgData name="ROSHAN K" userId="S::106121067@nitt.edu::1ff80376-911d-4e8f-94c7-bc5fea7effa9" providerId="AD" clId="Web-{6201C3EA-834D-08DA-1F47-8AAC5733FB49}" dt="2023-04-23T17:20:55.513" v="80" actId="1076"/>
          <ac:spMkLst>
            <pc:docMk/>
            <pc:sldMk cId="189453717" sldId="257"/>
            <ac:spMk id="5" creationId="{3D303CE6-F2CE-7BEB-0EA7-2F2A4A9892C3}"/>
          </ac:spMkLst>
        </pc:spChg>
        <pc:spChg chg="add mod">
          <ac:chgData name="ROSHAN K" userId="S::106121067@nitt.edu::1ff80376-911d-4e8f-94c7-bc5fea7effa9" providerId="AD" clId="Web-{6201C3EA-834D-08DA-1F47-8AAC5733FB49}" dt="2023-04-23T17:22:32.922" v="140" actId="1076"/>
          <ac:spMkLst>
            <pc:docMk/>
            <pc:sldMk cId="189453717" sldId="257"/>
            <ac:spMk id="6" creationId="{8204BEF1-138F-86E7-7CCD-20DCAE7A7AB0}"/>
          </ac:spMkLst>
        </pc:spChg>
      </pc:sldChg>
      <pc:sldChg chg="addSp modSp mod setBg">
        <pc:chgData name="ROSHAN K" userId="S::106121067@nitt.edu::1ff80376-911d-4e8f-94c7-bc5fea7effa9" providerId="AD" clId="Web-{6201C3EA-834D-08DA-1F47-8AAC5733FB49}" dt="2023-04-23T17:22:45.516" v="142"/>
        <pc:sldMkLst>
          <pc:docMk/>
          <pc:sldMk cId="1449979291" sldId="259"/>
        </pc:sldMkLst>
        <pc:spChg chg="mod">
          <ac:chgData name="ROSHAN K" userId="S::106121067@nitt.edu::1ff80376-911d-4e8f-94c7-bc5fea7effa9" providerId="AD" clId="Web-{6201C3EA-834D-08DA-1F47-8AAC5733FB49}" dt="2023-04-23T16:58:33.455" v="0"/>
          <ac:spMkLst>
            <pc:docMk/>
            <pc:sldMk cId="1449979291" sldId="259"/>
            <ac:spMk id="2" creationId="{956289AA-388B-780A-D761-51766C534B07}"/>
          </ac:spMkLst>
        </pc:spChg>
        <pc:spChg chg="mod">
          <ac:chgData name="ROSHAN K" userId="S::106121067@nitt.edu::1ff80376-911d-4e8f-94c7-bc5fea7effa9" providerId="AD" clId="Web-{6201C3EA-834D-08DA-1F47-8AAC5733FB49}" dt="2023-04-23T16:58:33.455" v="0"/>
          <ac:spMkLst>
            <pc:docMk/>
            <pc:sldMk cId="1449979291" sldId="259"/>
            <ac:spMk id="3" creationId="{EC768CD8-C568-B5C2-6FF5-3396833DBB09}"/>
          </ac:spMkLst>
        </pc:spChg>
        <pc:spChg chg="add">
          <ac:chgData name="ROSHAN K" userId="S::106121067@nitt.edu::1ff80376-911d-4e8f-94c7-bc5fea7effa9" providerId="AD" clId="Web-{6201C3EA-834D-08DA-1F47-8AAC5733FB49}" dt="2023-04-23T16:58:33.455" v="0"/>
          <ac:spMkLst>
            <pc:docMk/>
            <pc:sldMk cId="1449979291" sldId="259"/>
            <ac:spMk id="6" creationId="{45D37F4E-DDB4-456B-97E0-9937730A039F}"/>
          </ac:spMkLst>
        </pc:spChg>
        <pc:spChg chg="add">
          <ac:chgData name="ROSHAN K" userId="S::106121067@nitt.edu::1ff80376-911d-4e8f-94c7-bc5fea7effa9" providerId="AD" clId="Web-{6201C3EA-834D-08DA-1F47-8AAC5733FB49}" dt="2023-04-23T16:58:33.455" v="0"/>
          <ac:spMkLst>
            <pc:docMk/>
            <pc:sldMk cId="1449979291" sldId="259"/>
            <ac:spMk id="7" creationId="{B2DD41CD-8F47-4F56-AD12-4E2FF7696987}"/>
          </ac:spMkLst>
        </pc:spChg>
        <pc:spChg chg="add">
          <ac:chgData name="ROSHAN K" userId="S::106121067@nitt.edu::1ff80376-911d-4e8f-94c7-bc5fea7effa9" providerId="AD" clId="Web-{6201C3EA-834D-08DA-1F47-8AAC5733FB49}" dt="2023-04-23T17:22:45.516" v="141"/>
          <ac:spMkLst>
            <pc:docMk/>
            <pc:sldMk cId="1449979291" sldId="259"/>
            <ac:spMk id="8" creationId="{E8A52FCB-EA55-0BAF-85FA-94557D0472FC}"/>
          </ac:spMkLst>
        </pc:spChg>
        <pc:spChg chg="add">
          <ac:chgData name="ROSHAN K" userId="S::106121067@nitt.edu::1ff80376-911d-4e8f-94c7-bc5fea7effa9" providerId="AD" clId="Web-{6201C3EA-834D-08DA-1F47-8AAC5733FB49}" dt="2023-04-23T17:22:45.516" v="142"/>
          <ac:spMkLst>
            <pc:docMk/>
            <pc:sldMk cId="1449979291" sldId="259"/>
            <ac:spMk id="10" creationId="{F10E036E-B163-0E32-AE8A-E7B74F689C7F}"/>
          </ac:spMkLst>
        </pc:spChg>
        <pc:picChg chg="mod modCrop">
          <ac:chgData name="ROSHAN K" userId="S::106121067@nitt.edu::1ff80376-911d-4e8f-94c7-bc5fea7effa9" providerId="AD" clId="Web-{6201C3EA-834D-08DA-1F47-8AAC5733FB49}" dt="2023-04-23T16:59:11.941" v="2"/>
          <ac:picMkLst>
            <pc:docMk/>
            <pc:sldMk cId="1449979291" sldId="259"/>
            <ac:picMk id="4" creationId="{4FBF65B9-4574-5B71-FA26-51900396CEBD}"/>
          </ac:picMkLst>
        </pc:picChg>
      </pc:sldChg>
      <pc:sldChg chg="addSp delSp modSp new">
        <pc:chgData name="ROSHAN K" userId="S::106121067@nitt.edu::1ff80376-911d-4e8f-94c7-bc5fea7effa9" providerId="AD" clId="Web-{6201C3EA-834D-08DA-1F47-8AAC5733FB49}" dt="2023-04-23T17:22:52.344" v="146"/>
        <pc:sldMkLst>
          <pc:docMk/>
          <pc:sldMk cId="2910247662" sldId="260"/>
        </pc:sldMkLst>
        <pc:spChg chg="mod">
          <ac:chgData name="ROSHAN K" userId="S::106121067@nitt.edu::1ff80376-911d-4e8f-94c7-bc5fea7effa9" providerId="AD" clId="Web-{6201C3EA-834D-08DA-1F47-8AAC5733FB49}" dt="2023-04-23T17:20:00.387" v="47" actId="20577"/>
          <ac:spMkLst>
            <pc:docMk/>
            <pc:sldMk cId="2910247662" sldId="260"/>
            <ac:spMk id="2" creationId="{9D5EC85F-F38D-B201-4CE0-7712B3BE108A}"/>
          </ac:spMkLst>
        </pc:spChg>
        <pc:spChg chg="mod">
          <ac:chgData name="ROSHAN K" userId="S::106121067@nitt.edu::1ff80376-911d-4e8f-94c7-bc5fea7effa9" providerId="AD" clId="Web-{6201C3EA-834D-08DA-1F47-8AAC5733FB49}" dt="2023-04-23T17:19:28.558" v="24" actId="20577"/>
          <ac:spMkLst>
            <pc:docMk/>
            <pc:sldMk cId="2910247662" sldId="260"/>
            <ac:spMk id="3" creationId="{1AE5F7AF-1008-A49B-6E48-57E2BC925F9F}"/>
          </ac:spMkLst>
        </pc:spChg>
        <pc:spChg chg="add del">
          <ac:chgData name="ROSHAN K" userId="S::106121067@nitt.edu::1ff80376-911d-4e8f-94c7-bc5fea7effa9" providerId="AD" clId="Web-{6201C3EA-834D-08DA-1F47-8AAC5733FB49}" dt="2023-04-23T17:22:52.344" v="146"/>
          <ac:spMkLst>
            <pc:docMk/>
            <pc:sldMk cId="2910247662" sldId="260"/>
            <ac:spMk id="5" creationId="{09900E62-44C5-CC12-83B5-7C6CA0060E00}"/>
          </ac:spMkLst>
        </pc:spChg>
        <pc:spChg chg="add del">
          <ac:chgData name="ROSHAN K" userId="S::106121067@nitt.edu::1ff80376-911d-4e8f-94c7-bc5fea7effa9" providerId="AD" clId="Web-{6201C3EA-834D-08DA-1F47-8AAC5733FB49}" dt="2023-04-23T17:22:52.344" v="145"/>
          <ac:spMkLst>
            <pc:docMk/>
            <pc:sldMk cId="2910247662" sldId="260"/>
            <ac:spMk id="7" creationId="{86D25C5D-484F-2E2F-3102-AB7F8367FA5E}"/>
          </ac:spMkLst>
        </pc:spChg>
      </pc:sldChg>
      <pc:sldChg chg="new">
        <pc:chgData name="ROSHAN K" userId="S::106121067@nitt.edu::1ff80376-911d-4e8f-94c7-bc5fea7effa9" providerId="AD" clId="Web-{6201C3EA-834D-08DA-1F47-8AAC5733FB49}" dt="2023-04-23T17:23:12.391" v="147"/>
        <pc:sldMkLst>
          <pc:docMk/>
          <pc:sldMk cId="3486050245" sldId="261"/>
        </pc:sldMkLst>
      </pc:sldChg>
    </pc:docChg>
  </pc:docChgLst>
  <pc:docChgLst>
    <pc:chgData name="ROSHAN K" userId="S::106121067@nitt.edu::1ff80376-911d-4e8f-94c7-bc5fea7effa9" providerId="AD" clId="Web-{5C998BE0-D3A2-7574-1F0D-8C4F7E9081C8}"/>
    <pc:docChg chg="addSld delSld modSld sldOrd">
      <pc:chgData name="ROSHAN K" userId="S::106121067@nitt.edu::1ff80376-911d-4e8f-94c7-bc5fea7effa9" providerId="AD" clId="Web-{5C998BE0-D3A2-7574-1F0D-8C4F7E9081C8}" dt="2023-04-23T19:44:53.845" v="1742" actId="14100"/>
      <pc:docMkLst>
        <pc:docMk/>
      </pc:docMkLst>
      <pc:sldChg chg="addSp delSp modSp">
        <pc:chgData name="ROSHAN K" userId="S::106121067@nitt.edu::1ff80376-911d-4e8f-94c7-bc5fea7effa9" providerId="AD" clId="Web-{5C998BE0-D3A2-7574-1F0D-8C4F7E9081C8}" dt="2023-04-23T17:59:21.862" v="163"/>
        <pc:sldMkLst>
          <pc:docMk/>
          <pc:sldMk cId="109857222" sldId="256"/>
        </pc:sldMkLst>
        <pc:spChg chg="mod">
          <ac:chgData name="ROSHAN K" userId="S::106121067@nitt.edu::1ff80376-911d-4e8f-94c7-bc5fea7effa9" providerId="AD" clId="Web-{5C998BE0-D3A2-7574-1F0D-8C4F7E9081C8}" dt="2023-04-23T17:57:02.514" v="155" actId="1076"/>
          <ac:spMkLst>
            <pc:docMk/>
            <pc:sldMk cId="109857222" sldId="256"/>
            <ac:spMk id="29" creationId="{21A5D397-5EDB-7690-A4AD-D07E32C39096}"/>
          </ac:spMkLst>
        </pc:spChg>
        <pc:cxnChg chg="add del">
          <ac:chgData name="ROSHAN K" userId="S::106121067@nitt.edu::1ff80376-911d-4e8f-94c7-bc5fea7effa9" providerId="AD" clId="Web-{5C998BE0-D3A2-7574-1F0D-8C4F7E9081C8}" dt="2023-04-23T17:57:30.952" v="157"/>
          <ac:cxnSpMkLst>
            <pc:docMk/>
            <pc:sldMk cId="109857222" sldId="256"/>
            <ac:cxnSpMk id="2" creationId="{9959DE26-13CF-0172-7E7E-C6FE98C67696}"/>
          </ac:cxnSpMkLst>
        </pc:cxnChg>
        <pc:cxnChg chg="add mod">
          <ac:chgData name="ROSHAN K" userId="S::106121067@nitt.edu::1ff80376-911d-4e8f-94c7-bc5fea7effa9" providerId="AD" clId="Web-{5C998BE0-D3A2-7574-1F0D-8C4F7E9081C8}" dt="2023-04-23T17:59:21.862" v="163"/>
          <ac:cxnSpMkLst>
            <pc:docMk/>
            <pc:sldMk cId="109857222" sldId="256"/>
            <ac:cxnSpMk id="3" creationId="{E4EBD1FE-0498-0E57-DDE3-052BEA19AAF1}"/>
          </ac:cxnSpMkLst>
        </pc:cxnChg>
      </pc:sldChg>
      <pc:sldChg chg="del">
        <pc:chgData name="ROSHAN K" userId="S::106121067@nitt.edu::1ff80376-911d-4e8f-94c7-bc5fea7effa9" providerId="AD" clId="Web-{5C998BE0-D3A2-7574-1F0D-8C4F7E9081C8}" dt="2023-04-23T17:35:35.867" v="83"/>
        <pc:sldMkLst>
          <pc:docMk/>
          <pc:sldMk cId="189453717" sldId="257"/>
        </pc:sldMkLst>
      </pc:sldChg>
      <pc:sldChg chg="modSp">
        <pc:chgData name="ROSHAN K" userId="S::106121067@nitt.edu::1ff80376-911d-4e8f-94c7-bc5fea7effa9" providerId="AD" clId="Web-{5C998BE0-D3A2-7574-1F0D-8C4F7E9081C8}" dt="2023-04-23T19:29:05.738" v="1714" actId="20577"/>
        <pc:sldMkLst>
          <pc:docMk/>
          <pc:sldMk cId="114297523" sldId="258"/>
        </pc:sldMkLst>
        <pc:spChg chg="mod">
          <ac:chgData name="ROSHAN K" userId="S::106121067@nitt.edu::1ff80376-911d-4e8f-94c7-bc5fea7effa9" providerId="AD" clId="Web-{5C998BE0-D3A2-7574-1F0D-8C4F7E9081C8}" dt="2023-04-23T19:29:00.942" v="1712" actId="20577"/>
          <ac:spMkLst>
            <pc:docMk/>
            <pc:sldMk cId="114297523" sldId="258"/>
            <ac:spMk id="4" creationId="{D2149313-6367-C526-A491-F805035FB8C0}"/>
          </ac:spMkLst>
        </pc:spChg>
        <pc:spChg chg="mod">
          <ac:chgData name="ROSHAN K" userId="S::106121067@nitt.edu::1ff80376-911d-4e8f-94c7-bc5fea7effa9" providerId="AD" clId="Web-{5C998BE0-D3A2-7574-1F0D-8C4F7E9081C8}" dt="2023-04-23T19:29:05.738" v="1714" actId="20577"/>
          <ac:spMkLst>
            <pc:docMk/>
            <pc:sldMk cId="114297523" sldId="258"/>
            <ac:spMk id="5" creationId="{E85B04FC-B589-A4FA-2EC5-179F19F113C0}"/>
          </ac:spMkLst>
        </pc:spChg>
      </pc:sldChg>
      <pc:sldChg chg="del">
        <pc:chgData name="ROSHAN K" userId="S::106121067@nitt.edu::1ff80376-911d-4e8f-94c7-bc5fea7effa9" providerId="AD" clId="Web-{5C998BE0-D3A2-7574-1F0D-8C4F7E9081C8}" dt="2023-04-23T17:32:53.457" v="55"/>
        <pc:sldMkLst>
          <pc:docMk/>
          <pc:sldMk cId="1449979291" sldId="259"/>
        </pc:sldMkLst>
      </pc:sldChg>
      <pc:sldChg chg="del">
        <pc:chgData name="ROSHAN K" userId="S::106121067@nitt.edu::1ff80376-911d-4e8f-94c7-bc5fea7effa9" providerId="AD" clId="Web-{5C998BE0-D3A2-7574-1F0D-8C4F7E9081C8}" dt="2023-04-23T17:55:59.231" v="147"/>
        <pc:sldMkLst>
          <pc:docMk/>
          <pc:sldMk cId="2910247662" sldId="260"/>
        </pc:sldMkLst>
      </pc:sldChg>
      <pc:sldChg chg="addSp delSp modSp new mod setBg setClrOvrMap">
        <pc:chgData name="ROSHAN K" userId="S::106121067@nitt.edu::1ff80376-911d-4e8f-94c7-bc5fea7effa9" providerId="AD" clId="Web-{5C998BE0-D3A2-7574-1F0D-8C4F7E9081C8}" dt="2023-04-23T19:30:20.584" v="1717" actId="20577"/>
        <pc:sldMkLst>
          <pc:docMk/>
          <pc:sldMk cId="1073561909" sldId="261"/>
        </pc:sldMkLst>
        <pc:spChg chg="mod ord">
          <ac:chgData name="ROSHAN K" userId="S::106121067@nitt.edu::1ff80376-911d-4e8f-94c7-bc5fea7effa9" providerId="AD" clId="Web-{5C998BE0-D3A2-7574-1F0D-8C4F7E9081C8}" dt="2023-04-23T19:30:20.584" v="1717" actId="20577"/>
          <ac:spMkLst>
            <pc:docMk/>
            <pc:sldMk cId="1073561909" sldId="261"/>
            <ac:spMk id="2" creationId="{0D20BE68-70FF-CD21-64C4-5273D480B3CB}"/>
          </ac:spMkLst>
        </pc:spChg>
        <pc:spChg chg="del">
          <ac:chgData name="ROSHAN K" userId="S::106121067@nitt.edu::1ff80376-911d-4e8f-94c7-bc5fea7effa9" providerId="AD" clId="Web-{5C998BE0-D3A2-7574-1F0D-8C4F7E9081C8}" dt="2023-04-23T17:30:46.109" v="28"/>
          <ac:spMkLst>
            <pc:docMk/>
            <pc:sldMk cId="1073561909" sldId="261"/>
            <ac:spMk id="3" creationId="{FA4C665C-1A69-B25D-1EBE-356D5740AE41}"/>
          </ac:spMkLst>
        </pc:spChg>
        <pc:spChg chg="add mod">
          <ac:chgData name="ROSHAN K" userId="S::106121067@nitt.edu::1ff80376-911d-4e8f-94c7-bc5fea7effa9" providerId="AD" clId="Web-{5C998BE0-D3A2-7574-1F0D-8C4F7E9081C8}" dt="2023-04-23T18:19:45.694" v="188" actId="20577"/>
          <ac:spMkLst>
            <pc:docMk/>
            <pc:sldMk cId="1073561909" sldId="261"/>
            <ac:spMk id="6" creationId="{6D93D4AB-0B31-87F1-E93F-F08C432DB299}"/>
          </ac:spMkLst>
        </pc:spChg>
        <pc:spChg chg="add">
          <ac:chgData name="ROSHAN K" userId="S::106121067@nitt.edu::1ff80376-911d-4e8f-94c7-bc5fea7effa9" providerId="AD" clId="Web-{5C998BE0-D3A2-7574-1F0D-8C4F7E9081C8}" dt="2023-04-23T17:31:19.282" v="39"/>
          <ac:spMkLst>
            <pc:docMk/>
            <pc:sldMk cId="1073561909" sldId="261"/>
            <ac:spMk id="11" creationId="{9AA72BD9-2C5A-4EDC-931F-5AA08EACA0F3}"/>
          </ac:spMkLst>
        </pc:spChg>
        <pc:spChg chg="add">
          <ac:chgData name="ROSHAN K" userId="S::106121067@nitt.edu::1ff80376-911d-4e8f-94c7-bc5fea7effa9" providerId="AD" clId="Web-{5C998BE0-D3A2-7574-1F0D-8C4F7E9081C8}" dt="2023-04-23T17:31:19.282" v="39"/>
          <ac:spMkLst>
            <pc:docMk/>
            <pc:sldMk cId="1073561909" sldId="261"/>
            <ac:spMk id="13" creationId="{DD3981AC-7B61-4947-BCF3-F7AA7FA385B9}"/>
          </ac:spMkLst>
        </pc:spChg>
        <pc:spChg chg="add">
          <ac:chgData name="ROSHAN K" userId="S::106121067@nitt.edu::1ff80376-911d-4e8f-94c7-bc5fea7effa9" providerId="AD" clId="Web-{5C998BE0-D3A2-7574-1F0D-8C4F7E9081C8}" dt="2023-04-23T17:32:45.691" v="53"/>
          <ac:spMkLst>
            <pc:docMk/>
            <pc:sldMk cId="1073561909" sldId="261"/>
            <ac:spMk id="14" creationId="{7D16D04E-7A8D-C668-7CB3-E68D3D033FB2}"/>
          </ac:spMkLst>
        </pc:spChg>
        <pc:spChg chg="add">
          <ac:chgData name="ROSHAN K" userId="S::106121067@nitt.edu::1ff80376-911d-4e8f-94c7-bc5fea7effa9" providerId="AD" clId="Web-{5C998BE0-D3A2-7574-1F0D-8C4F7E9081C8}" dt="2023-04-23T17:31:19.282" v="39"/>
          <ac:spMkLst>
            <pc:docMk/>
            <pc:sldMk cId="1073561909" sldId="261"/>
            <ac:spMk id="15" creationId="{55D4142C-5077-457F-A6AD-3FECFDB39685}"/>
          </ac:spMkLst>
        </pc:spChg>
        <pc:spChg chg="add">
          <ac:chgData name="ROSHAN K" userId="S::106121067@nitt.edu::1ff80376-911d-4e8f-94c7-bc5fea7effa9" providerId="AD" clId="Web-{5C998BE0-D3A2-7574-1F0D-8C4F7E9081C8}" dt="2023-04-23T17:31:19.282" v="39"/>
          <ac:spMkLst>
            <pc:docMk/>
            <pc:sldMk cId="1073561909" sldId="261"/>
            <ac:spMk id="17" creationId="{7A5F0580-5EE9-419F-96EE-B6529EF6E7D0}"/>
          </ac:spMkLst>
        </pc:spChg>
        <pc:spChg chg="add">
          <ac:chgData name="ROSHAN K" userId="S::106121067@nitt.edu::1ff80376-911d-4e8f-94c7-bc5fea7effa9" providerId="AD" clId="Web-{5C998BE0-D3A2-7574-1F0D-8C4F7E9081C8}" dt="2023-04-23T17:32:45.706" v="54"/>
          <ac:spMkLst>
            <pc:docMk/>
            <pc:sldMk cId="1073561909" sldId="261"/>
            <ac:spMk id="18" creationId="{C8DBB6F8-5E34-308E-2AE0-32B10C836DDA}"/>
          </ac:spMkLst>
        </pc:spChg>
        <pc:picChg chg="add mod ord">
          <ac:chgData name="ROSHAN K" userId="S::106121067@nitt.edu::1ff80376-911d-4e8f-94c7-bc5fea7effa9" providerId="AD" clId="Web-{5C998BE0-D3A2-7574-1F0D-8C4F7E9081C8}" dt="2023-04-23T17:31:19.282" v="39"/>
          <ac:picMkLst>
            <pc:docMk/>
            <pc:sldMk cId="1073561909" sldId="261"/>
            <ac:picMk id="4" creationId="{7982C344-E247-684B-D7D6-C957874DD859}"/>
          </ac:picMkLst>
        </pc:picChg>
        <pc:picChg chg="add mod">
          <ac:chgData name="ROSHAN K" userId="S::106121067@nitt.edu::1ff80376-911d-4e8f-94c7-bc5fea7effa9" providerId="AD" clId="Web-{5C998BE0-D3A2-7574-1F0D-8C4F7E9081C8}" dt="2023-04-23T17:31:48.752" v="45" actId="1076"/>
          <ac:picMkLst>
            <pc:docMk/>
            <pc:sldMk cId="1073561909" sldId="261"/>
            <ac:picMk id="8" creationId="{458622FD-0B3F-638D-8B84-C89FC2A91C70}"/>
          </ac:picMkLst>
        </pc:picChg>
        <pc:picChg chg="add del">
          <ac:chgData name="ROSHAN K" userId="S::106121067@nitt.edu::1ff80376-911d-4e8f-94c7-bc5fea7effa9" providerId="AD" clId="Web-{5C998BE0-D3A2-7574-1F0D-8C4F7E9081C8}" dt="2023-04-23T17:32:36.300" v="52"/>
          <ac:picMkLst>
            <pc:docMk/>
            <pc:sldMk cId="1073561909" sldId="261"/>
            <ac:picMk id="10" creationId="{5CCA401C-60DC-1544-AFEB-B1EBAE3F9807}"/>
          </ac:picMkLst>
        </pc:picChg>
      </pc:sldChg>
      <pc:sldChg chg="addSp delSp modSp del mod setBg">
        <pc:chgData name="ROSHAN K" userId="S::106121067@nitt.edu::1ff80376-911d-4e8f-94c7-bc5fea7effa9" providerId="AD" clId="Web-{5C998BE0-D3A2-7574-1F0D-8C4F7E9081C8}" dt="2023-04-23T17:24:26.433" v="5"/>
        <pc:sldMkLst>
          <pc:docMk/>
          <pc:sldMk cId="3486050245" sldId="261"/>
        </pc:sldMkLst>
        <pc:spChg chg="del mod">
          <ac:chgData name="ROSHAN K" userId="S::106121067@nitt.edu::1ff80376-911d-4e8f-94c7-bc5fea7effa9" providerId="AD" clId="Web-{5C998BE0-D3A2-7574-1F0D-8C4F7E9081C8}" dt="2023-04-23T17:23:58.385" v="3"/>
          <ac:spMkLst>
            <pc:docMk/>
            <pc:sldMk cId="3486050245" sldId="261"/>
            <ac:spMk id="2" creationId="{3D88741F-C124-6F0A-8EE2-E295D25F4542}"/>
          </ac:spMkLst>
        </pc:spChg>
        <pc:spChg chg="del">
          <ac:chgData name="ROSHAN K" userId="S::106121067@nitt.edu::1ff80376-911d-4e8f-94c7-bc5fea7effa9" providerId="AD" clId="Web-{5C998BE0-D3A2-7574-1F0D-8C4F7E9081C8}" dt="2023-04-23T17:23:52.760" v="2"/>
          <ac:spMkLst>
            <pc:docMk/>
            <pc:sldMk cId="3486050245" sldId="261"/>
            <ac:spMk id="3" creationId="{C76DC9E8-4BED-75B2-E104-9E8FCBBBC385}"/>
          </ac:spMkLst>
        </pc:spChg>
        <pc:spChg chg="add mod">
          <ac:chgData name="ROSHAN K" userId="S::106121067@nitt.edu::1ff80376-911d-4e8f-94c7-bc5fea7effa9" providerId="AD" clId="Web-{5C998BE0-D3A2-7574-1F0D-8C4F7E9081C8}" dt="2023-04-23T17:24:15.464" v="4"/>
          <ac:spMkLst>
            <pc:docMk/>
            <pc:sldMk cId="3486050245" sldId="261"/>
            <ac:spMk id="6" creationId="{391BB6CE-53BF-C6AB-44C1-18BD73DC8740}"/>
          </ac:spMkLst>
        </pc:spChg>
        <pc:spChg chg="add">
          <ac:chgData name="ROSHAN K" userId="S::106121067@nitt.edu::1ff80376-911d-4e8f-94c7-bc5fea7effa9" providerId="AD" clId="Web-{5C998BE0-D3A2-7574-1F0D-8C4F7E9081C8}" dt="2023-04-23T17:23:58.385" v="3"/>
          <ac:spMkLst>
            <pc:docMk/>
            <pc:sldMk cId="3486050245" sldId="261"/>
            <ac:spMk id="9" creationId="{42A4FC2C-047E-45A5-965D-8E1E3BF09BC6}"/>
          </ac:spMkLst>
        </pc:spChg>
        <pc:picChg chg="add del mod ord">
          <ac:chgData name="ROSHAN K" userId="S::106121067@nitt.edu::1ff80376-911d-4e8f-94c7-bc5fea7effa9" providerId="AD" clId="Web-{5C998BE0-D3A2-7574-1F0D-8C4F7E9081C8}" dt="2023-04-23T17:24:15.464" v="4"/>
          <ac:picMkLst>
            <pc:docMk/>
            <pc:sldMk cId="3486050245" sldId="261"/>
            <ac:picMk id="4" creationId="{401202CC-B32B-6326-0D87-20B2052F4E0C}"/>
          </ac:picMkLst>
        </pc:picChg>
      </pc:sldChg>
      <pc:sldChg chg="addSp delSp modSp new del">
        <pc:chgData name="ROSHAN K" userId="S::106121067@nitt.edu::1ff80376-911d-4e8f-94c7-bc5fea7effa9" providerId="AD" clId="Web-{5C998BE0-D3A2-7574-1F0D-8C4F7E9081C8}" dt="2023-04-23T17:25:59.467" v="26"/>
        <pc:sldMkLst>
          <pc:docMk/>
          <pc:sldMk cId="3668222155" sldId="261"/>
        </pc:sldMkLst>
        <pc:spChg chg="mod">
          <ac:chgData name="ROSHAN K" userId="S::106121067@nitt.edu::1ff80376-911d-4e8f-94c7-bc5fea7effa9" providerId="AD" clId="Web-{5C998BE0-D3A2-7574-1F0D-8C4F7E9081C8}" dt="2023-04-23T17:24:45.386" v="16" actId="20577"/>
          <ac:spMkLst>
            <pc:docMk/>
            <pc:sldMk cId="3668222155" sldId="261"/>
            <ac:spMk id="2" creationId="{EA538E1F-83FC-E966-CCC7-22E4E5A99890}"/>
          </ac:spMkLst>
        </pc:spChg>
        <pc:spChg chg="mod">
          <ac:chgData name="ROSHAN K" userId="S::106121067@nitt.edu::1ff80376-911d-4e8f-94c7-bc5fea7effa9" providerId="AD" clId="Web-{5C998BE0-D3A2-7574-1F0D-8C4F7E9081C8}" dt="2023-04-23T17:25:04.449" v="21" actId="20577"/>
          <ac:spMkLst>
            <pc:docMk/>
            <pc:sldMk cId="3668222155" sldId="261"/>
            <ac:spMk id="3" creationId="{AAF266C3-9C30-C010-4D94-19A5921D3B95}"/>
          </ac:spMkLst>
        </pc:spChg>
        <pc:picChg chg="add del mod">
          <ac:chgData name="ROSHAN K" userId="S::106121067@nitt.edu::1ff80376-911d-4e8f-94c7-bc5fea7effa9" providerId="AD" clId="Web-{5C998BE0-D3A2-7574-1F0D-8C4F7E9081C8}" dt="2023-04-23T17:25:44.763" v="25"/>
          <ac:picMkLst>
            <pc:docMk/>
            <pc:sldMk cId="3668222155" sldId="261"/>
            <ac:picMk id="4" creationId="{7870E2DF-1068-E06B-44A0-1877B427EFD8}"/>
          </ac:picMkLst>
        </pc:picChg>
      </pc:sldChg>
      <pc:sldChg chg="addSp delSp modSp new del">
        <pc:chgData name="ROSHAN K" userId="S::106121067@nitt.edu::1ff80376-911d-4e8f-94c7-bc5fea7effa9" providerId="AD" clId="Web-{5C998BE0-D3A2-7574-1F0D-8C4F7E9081C8}" dt="2023-04-23T17:35:31.727" v="82"/>
        <pc:sldMkLst>
          <pc:docMk/>
          <pc:sldMk cId="15697528" sldId="262"/>
        </pc:sldMkLst>
        <pc:spChg chg="mod">
          <ac:chgData name="ROSHAN K" userId="S::106121067@nitt.edu::1ff80376-911d-4e8f-94c7-bc5fea7effa9" providerId="AD" clId="Web-{5C998BE0-D3A2-7574-1F0D-8C4F7E9081C8}" dt="2023-04-23T17:34:20.022" v="68" actId="20577"/>
          <ac:spMkLst>
            <pc:docMk/>
            <pc:sldMk cId="15697528" sldId="262"/>
            <ac:spMk id="2" creationId="{39FC806A-82E2-017A-2B07-AA2A35008CFA}"/>
          </ac:spMkLst>
        </pc:spChg>
        <pc:spChg chg="del">
          <ac:chgData name="ROSHAN K" userId="S::106121067@nitt.edu::1ff80376-911d-4e8f-94c7-bc5fea7effa9" providerId="AD" clId="Web-{5C998BE0-D3A2-7574-1F0D-8C4F7E9081C8}" dt="2023-04-23T17:33:42.364" v="64"/>
          <ac:spMkLst>
            <pc:docMk/>
            <pc:sldMk cId="15697528" sldId="262"/>
            <ac:spMk id="3" creationId="{D01A5ACD-A38E-59BC-C5F9-E65DD946D827}"/>
          </ac:spMkLst>
        </pc:spChg>
        <pc:spChg chg="add del mod">
          <ac:chgData name="ROSHAN K" userId="S::106121067@nitt.edu::1ff80376-911d-4e8f-94c7-bc5fea7effa9" providerId="AD" clId="Web-{5C998BE0-D3A2-7574-1F0D-8C4F7E9081C8}" dt="2023-04-23T17:33:58.505" v="66"/>
          <ac:spMkLst>
            <pc:docMk/>
            <pc:sldMk cId="15697528" sldId="262"/>
            <ac:spMk id="6" creationId="{FFF56E8A-CB22-8F6D-F701-6B59BBAF1CEB}"/>
          </ac:spMkLst>
        </pc:spChg>
        <pc:spChg chg="add del mod">
          <ac:chgData name="ROSHAN K" userId="S::106121067@nitt.edu::1ff80376-911d-4e8f-94c7-bc5fea7effa9" providerId="AD" clId="Web-{5C998BE0-D3A2-7574-1F0D-8C4F7E9081C8}" dt="2023-04-23T17:34:34.428" v="69"/>
          <ac:spMkLst>
            <pc:docMk/>
            <pc:sldMk cId="15697528" sldId="262"/>
            <ac:spMk id="9" creationId="{4F14046C-A87F-1D0B-E23D-3B22AA17F8E2}"/>
          </ac:spMkLst>
        </pc:spChg>
        <pc:spChg chg="add mod">
          <ac:chgData name="ROSHAN K" userId="S::106121067@nitt.edu::1ff80376-911d-4e8f-94c7-bc5fea7effa9" providerId="AD" clId="Web-{5C998BE0-D3A2-7574-1F0D-8C4F7E9081C8}" dt="2023-04-23T17:34:47.163" v="70"/>
          <ac:spMkLst>
            <pc:docMk/>
            <pc:sldMk cId="15697528" sldId="262"/>
            <ac:spMk id="12" creationId="{DA341218-A643-F103-E2DA-CFCEEAE41A31}"/>
          </ac:spMkLst>
        </pc:spChg>
        <pc:picChg chg="add del mod ord">
          <ac:chgData name="ROSHAN K" userId="S::106121067@nitt.edu::1ff80376-911d-4e8f-94c7-bc5fea7effa9" providerId="AD" clId="Web-{5C998BE0-D3A2-7574-1F0D-8C4F7E9081C8}" dt="2023-04-23T17:33:49.021" v="65"/>
          <ac:picMkLst>
            <pc:docMk/>
            <pc:sldMk cId="15697528" sldId="262"/>
            <ac:picMk id="4" creationId="{4707F593-3C85-F77D-D6AB-2BF69DE6438E}"/>
          </ac:picMkLst>
        </pc:picChg>
        <pc:picChg chg="add del mod ord">
          <ac:chgData name="ROSHAN K" userId="S::106121067@nitt.edu::1ff80376-911d-4e8f-94c7-bc5fea7effa9" providerId="AD" clId="Web-{5C998BE0-D3A2-7574-1F0D-8C4F7E9081C8}" dt="2023-04-23T17:34:15.100" v="67"/>
          <ac:picMkLst>
            <pc:docMk/>
            <pc:sldMk cId="15697528" sldId="262"/>
            <ac:picMk id="7" creationId="{6184DC57-52BC-74B0-3953-C86A9F078DA2}"/>
          </ac:picMkLst>
        </pc:picChg>
        <pc:picChg chg="add del mod ord">
          <ac:chgData name="ROSHAN K" userId="S::106121067@nitt.edu::1ff80376-911d-4e8f-94c7-bc5fea7effa9" providerId="AD" clId="Web-{5C998BE0-D3A2-7574-1F0D-8C4F7E9081C8}" dt="2023-04-23T17:34:47.163" v="70"/>
          <ac:picMkLst>
            <pc:docMk/>
            <pc:sldMk cId="15697528" sldId="262"/>
            <ac:picMk id="10" creationId="{C78D5C1A-A7E9-2784-6831-7069D993DEA9}"/>
          </ac:picMkLst>
        </pc:picChg>
      </pc:sldChg>
      <pc:sldChg chg="addSp delSp modSp add ord replId">
        <pc:chgData name="ROSHAN K" userId="S::106121067@nitt.edu::1ff80376-911d-4e8f-94c7-bc5fea7effa9" providerId="AD" clId="Web-{5C998BE0-D3A2-7574-1F0D-8C4F7E9081C8}" dt="2023-04-23T17:35:37.852" v="84"/>
        <pc:sldMkLst>
          <pc:docMk/>
          <pc:sldMk cId="1115677983" sldId="263"/>
        </pc:sldMkLst>
        <pc:spChg chg="mod">
          <ac:chgData name="ROSHAN K" userId="S::106121067@nitt.edu::1ff80376-911d-4e8f-94c7-bc5fea7effa9" providerId="AD" clId="Web-{5C998BE0-D3A2-7574-1F0D-8C4F7E9081C8}" dt="2023-04-23T17:34:55.694" v="75" actId="20577"/>
          <ac:spMkLst>
            <pc:docMk/>
            <pc:sldMk cId="1115677983" sldId="263"/>
            <ac:spMk id="2" creationId="{0D20BE68-70FF-CD21-64C4-5273D480B3CB}"/>
          </ac:spMkLst>
        </pc:spChg>
        <pc:spChg chg="mod">
          <ac:chgData name="ROSHAN K" userId="S::106121067@nitt.edu::1ff80376-911d-4e8f-94c7-bc5fea7effa9" providerId="AD" clId="Web-{5C998BE0-D3A2-7574-1F0D-8C4F7E9081C8}" dt="2023-04-23T17:35:11.945" v="78" actId="14100"/>
          <ac:spMkLst>
            <pc:docMk/>
            <pc:sldMk cId="1115677983" sldId="263"/>
            <ac:spMk id="6" creationId="{6D93D4AB-0B31-87F1-E93F-F08C432DB299}"/>
          </ac:spMkLst>
        </pc:spChg>
        <pc:picChg chg="add mod">
          <ac:chgData name="ROSHAN K" userId="S::106121067@nitt.edu::1ff80376-911d-4e8f-94c7-bc5fea7effa9" providerId="AD" clId="Web-{5C998BE0-D3A2-7574-1F0D-8C4F7E9081C8}" dt="2023-04-23T17:35:26.227" v="81" actId="1076"/>
          <ac:picMkLst>
            <pc:docMk/>
            <pc:sldMk cId="1115677983" sldId="263"/>
            <ac:picMk id="5" creationId="{92C4DC40-B862-64D1-CDF5-2333ADC5D7BB}"/>
          </ac:picMkLst>
        </pc:picChg>
        <pc:picChg chg="del">
          <ac:chgData name="ROSHAN K" userId="S::106121067@nitt.edu::1ff80376-911d-4e8f-94c7-bc5fea7effa9" providerId="AD" clId="Web-{5C998BE0-D3A2-7574-1F0D-8C4F7E9081C8}" dt="2023-04-23T17:35:18.258" v="79"/>
          <ac:picMkLst>
            <pc:docMk/>
            <pc:sldMk cId="1115677983" sldId="263"/>
            <ac:picMk id="8" creationId="{458622FD-0B3F-638D-8B84-C89FC2A91C70}"/>
          </ac:picMkLst>
        </pc:picChg>
      </pc:sldChg>
      <pc:sldChg chg="new del">
        <pc:chgData name="ROSHAN K" userId="S::106121067@nitt.edu::1ff80376-911d-4e8f-94c7-bc5fea7effa9" providerId="AD" clId="Web-{5C998BE0-D3A2-7574-1F0D-8C4F7E9081C8}" dt="2023-04-23T17:40:23.298" v="87"/>
        <pc:sldMkLst>
          <pc:docMk/>
          <pc:sldMk cId="664396402" sldId="264"/>
        </pc:sldMkLst>
      </pc:sldChg>
      <pc:sldChg chg="addSp delSp modSp add replId">
        <pc:chgData name="ROSHAN K" userId="S::106121067@nitt.edu::1ff80376-911d-4e8f-94c7-bc5fea7effa9" providerId="AD" clId="Web-{5C998BE0-D3A2-7574-1F0D-8C4F7E9081C8}" dt="2023-04-23T17:55:27.746" v="146" actId="14100"/>
        <pc:sldMkLst>
          <pc:docMk/>
          <pc:sldMk cId="3338849347" sldId="265"/>
        </pc:sldMkLst>
        <pc:spChg chg="mod">
          <ac:chgData name="ROSHAN K" userId="S::106121067@nitt.edu::1ff80376-911d-4e8f-94c7-bc5fea7effa9" providerId="AD" clId="Web-{5C998BE0-D3A2-7574-1F0D-8C4F7E9081C8}" dt="2023-04-23T17:55:15.261" v="145" actId="1076"/>
          <ac:spMkLst>
            <pc:docMk/>
            <pc:sldMk cId="3338849347" sldId="265"/>
            <ac:spMk id="2" creationId="{0D20BE68-70FF-CD21-64C4-5273D480B3CB}"/>
          </ac:spMkLst>
        </pc:spChg>
        <pc:spChg chg="mod">
          <ac:chgData name="ROSHAN K" userId="S::106121067@nitt.edu::1ff80376-911d-4e8f-94c7-bc5fea7effa9" providerId="AD" clId="Web-{5C998BE0-D3A2-7574-1F0D-8C4F7E9081C8}" dt="2023-04-23T17:55:27.746" v="146" actId="14100"/>
          <ac:spMkLst>
            <pc:docMk/>
            <pc:sldMk cId="3338849347" sldId="265"/>
            <ac:spMk id="6" creationId="{6D93D4AB-0B31-87F1-E93F-F08C432DB299}"/>
          </ac:spMkLst>
        </pc:spChg>
        <pc:picChg chg="add mod">
          <ac:chgData name="ROSHAN K" userId="S::106121067@nitt.edu::1ff80376-911d-4e8f-94c7-bc5fea7effa9" providerId="AD" clId="Web-{5C998BE0-D3A2-7574-1F0D-8C4F7E9081C8}" dt="2023-04-23T17:43:21.490" v="129" actId="1076"/>
          <ac:picMkLst>
            <pc:docMk/>
            <pc:sldMk cId="3338849347" sldId="265"/>
            <ac:picMk id="3" creationId="{0E86FDE4-062E-26FE-6CFF-5AC4FA25C378}"/>
          </ac:picMkLst>
        </pc:picChg>
        <pc:picChg chg="del">
          <ac:chgData name="ROSHAN K" userId="S::106121067@nitt.edu::1ff80376-911d-4e8f-94c7-bc5fea7effa9" providerId="AD" clId="Web-{5C998BE0-D3A2-7574-1F0D-8C4F7E9081C8}" dt="2023-04-23T17:42:46.099" v="124"/>
          <ac:picMkLst>
            <pc:docMk/>
            <pc:sldMk cId="3338849347" sldId="265"/>
            <ac:picMk id="8" creationId="{458622FD-0B3F-638D-8B84-C89FC2A91C70}"/>
          </ac:picMkLst>
        </pc:picChg>
      </pc:sldChg>
      <pc:sldChg chg="addSp delSp modSp add mod replId delDesignElem chgLayout">
        <pc:chgData name="ROSHAN K" userId="S::106121067@nitt.edu::1ff80376-911d-4e8f-94c7-bc5fea7effa9" providerId="AD" clId="Web-{5C998BE0-D3A2-7574-1F0D-8C4F7E9081C8}" dt="2023-04-23T19:44:53.845" v="1742" actId="14100"/>
        <pc:sldMkLst>
          <pc:docMk/>
          <pc:sldMk cId="3297483059" sldId="266"/>
        </pc:sldMkLst>
        <pc:spChg chg="mod ord">
          <ac:chgData name="ROSHAN K" userId="S::106121067@nitt.edu::1ff80376-911d-4e8f-94c7-bc5fea7effa9" providerId="AD" clId="Web-{5C998BE0-D3A2-7574-1F0D-8C4F7E9081C8}" dt="2023-04-23T18:36:43.833" v="626"/>
          <ac:spMkLst>
            <pc:docMk/>
            <pc:sldMk cId="3297483059" sldId="266"/>
            <ac:spMk id="2" creationId="{0D20BE68-70FF-CD21-64C4-5273D480B3CB}"/>
          </ac:spMkLst>
        </pc:spChg>
        <pc:spChg chg="mod">
          <ac:chgData name="ROSHAN K" userId="S::106121067@nitt.edu::1ff80376-911d-4e8f-94c7-bc5fea7effa9" providerId="AD" clId="Web-{5C998BE0-D3A2-7574-1F0D-8C4F7E9081C8}" dt="2023-04-23T19:44:53.845" v="1742" actId="14100"/>
          <ac:spMkLst>
            <pc:docMk/>
            <pc:sldMk cId="3297483059" sldId="266"/>
            <ac:spMk id="6" creationId="{6D93D4AB-0B31-87F1-E93F-F08C432DB299}"/>
          </ac:spMkLst>
        </pc:spChg>
        <pc:spChg chg="add mod">
          <ac:chgData name="ROSHAN K" userId="S::106121067@nitt.edu::1ff80376-911d-4e8f-94c7-bc5fea7effa9" providerId="AD" clId="Web-{5C998BE0-D3A2-7574-1F0D-8C4F7E9081C8}" dt="2023-04-23T19:25:55.577" v="1653" actId="1076"/>
          <ac:spMkLst>
            <pc:docMk/>
            <pc:sldMk cId="3297483059" sldId="266"/>
            <ac:spMk id="7" creationId="{57251A87-00C2-71BA-2319-F2CE70AF4D9A}"/>
          </ac:spMkLst>
        </pc:spChg>
        <pc:spChg chg="add del">
          <ac:chgData name="ROSHAN K" userId="S::106121067@nitt.edu::1ff80376-911d-4e8f-94c7-bc5fea7effa9" providerId="AD" clId="Web-{5C998BE0-D3A2-7574-1F0D-8C4F7E9081C8}" dt="2023-04-23T18:36:43.833" v="626"/>
          <ac:spMkLst>
            <pc:docMk/>
            <pc:sldMk cId="3297483059" sldId="266"/>
            <ac:spMk id="11" creationId="{9AA72BD9-2C5A-4EDC-931F-5AA08EACA0F3}"/>
          </ac:spMkLst>
        </pc:spChg>
        <pc:spChg chg="add del">
          <ac:chgData name="ROSHAN K" userId="S::106121067@nitt.edu::1ff80376-911d-4e8f-94c7-bc5fea7effa9" providerId="AD" clId="Web-{5C998BE0-D3A2-7574-1F0D-8C4F7E9081C8}" dt="2023-04-23T18:36:43.833" v="626"/>
          <ac:spMkLst>
            <pc:docMk/>
            <pc:sldMk cId="3297483059" sldId="266"/>
            <ac:spMk id="13" creationId="{DD3981AC-7B61-4947-BCF3-F7AA7FA385B9}"/>
          </ac:spMkLst>
        </pc:spChg>
        <pc:spChg chg="add del">
          <ac:chgData name="ROSHAN K" userId="S::106121067@nitt.edu::1ff80376-911d-4e8f-94c7-bc5fea7effa9" providerId="AD" clId="Web-{5C998BE0-D3A2-7574-1F0D-8C4F7E9081C8}" dt="2023-04-23T18:36:43.833" v="626"/>
          <ac:spMkLst>
            <pc:docMk/>
            <pc:sldMk cId="3297483059" sldId="266"/>
            <ac:spMk id="15" creationId="{55D4142C-5077-457F-A6AD-3FECFDB39685}"/>
          </ac:spMkLst>
        </pc:spChg>
        <pc:spChg chg="add del">
          <ac:chgData name="ROSHAN K" userId="S::106121067@nitt.edu::1ff80376-911d-4e8f-94c7-bc5fea7effa9" providerId="AD" clId="Web-{5C998BE0-D3A2-7574-1F0D-8C4F7E9081C8}" dt="2023-04-23T18:36:43.833" v="626"/>
          <ac:spMkLst>
            <pc:docMk/>
            <pc:sldMk cId="3297483059" sldId="266"/>
            <ac:spMk id="17" creationId="{7A5F0580-5EE9-419F-96EE-B6529EF6E7D0}"/>
          </ac:spMkLst>
        </pc:spChg>
        <pc:picChg chg="del">
          <ac:chgData name="ROSHAN K" userId="S::106121067@nitt.edu::1ff80376-911d-4e8f-94c7-bc5fea7effa9" providerId="AD" clId="Web-{5C998BE0-D3A2-7574-1F0D-8C4F7E9081C8}" dt="2023-04-23T18:00:42.896" v="185"/>
          <ac:picMkLst>
            <pc:docMk/>
            <pc:sldMk cId="3297483059" sldId="266"/>
            <ac:picMk id="3" creationId="{0E86FDE4-062E-26FE-6CFF-5AC4FA25C378}"/>
          </ac:picMkLst>
        </pc:picChg>
        <pc:picChg chg="mod ord">
          <ac:chgData name="ROSHAN K" userId="S::106121067@nitt.edu::1ff80376-911d-4e8f-94c7-bc5fea7effa9" providerId="AD" clId="Web-{5C998BE0-D3A2-7574-1F0D-8C4F7E9081C8}" dt="2023-04-23T19:25:34.717" v="1641" actId="1076"/>
          <ac:picMkLst>
            <pc:docMk/>
            <pc:sldMk cId="3297483059" sldId="266"/>
            <ac:picMk id="4" creationId="{7982C344-E247-684B-D7D6-C957874DD859}"/>
          </ac:picMkLst>
        </pc:picChg>
      </pc:sldChg>
      <pc:sldChg chg="addSp delSp modSp add replId">
        <pc:chgData name="ROSHAN K" userId="S::106121067@nitt.edu::1ff80376-911d-4e8f-94c7-bc5fea7effa9" providerId="AD" clId="Web-{5C998BE0-D3A2-7574-1F0D-8C4F7E9081C8}" dt="2023-04-23T18:23:34.451" v="299" actId="20577"/>
        <pc:sldMkLst>
          <pc:docMk/>
          <pc:sldMk cId="315389641" sldId="267"/>
        </pc:sldMkLst>
        <pc:spChg chg="mod">
          <ac:chgData name="ROSHAN K" userId="S::106121067@nitt.edu::1ff80376-911d-4e8f-94c7-bc5fea7effa9" providerId="AD" clId="Web-{5C998BE0-D3A2-7574-1F0D-8C4F7E9081C8}" dt="2023-04-23T18:20:26.961" v="205" actId="14100"/>
          <ac:spMkLst>
            <pc:docMk/>
            <pc:sldMk cId="315389641" sldId="267"/>
            <ac:spMk id="2" creationId="{0D20BE68-70FF-CD21-64C4-5273D480B3CB}"/>
          </ac:spMkLst>
        </pc:spChg>
        <pc:spChg chg="mod">
          <ac:chgData name="ROSHAN K" userId="S::106121067@nitt.edu::1ff80376-911d-4e8f-94c7-bc5fea7effa9" providerId="AD" clId="Web-{5C998BE0-D3A2-7574-1F0D-8C4F7E9081C8}" dt="2023-04-23T18:23:34.451" v="299" actId="20577"/>
          <ac:spMkLst>
            <pc:docMk/>
            <pc:sldMk cId="315389641" sldId="267"/>
            <ac:spMk id="6" creationId="{6D93D4AB-0B31-87F1-E93F-F08C432DB299}"/>
          </ac:spMkLst>
        </pc:spChg>
        <pc:picChg chg="add">
          <ac:chgData name="ROSHAN K" userId="S::106121067@nitt.edu::1ff80376-911d-4e8f-94c7-bc5fea7effa9" providerId="AD" clId="Web-{5C998BE0-D3A2-7574-1F0D-8C4F7E9081C8}" dt="2023-04-23T18:22:26.027" v="238"/>
          <ac:picMkLst>
            <pc:docMk/>
            <pc:sldMk cId="315389641" sldId="267"/>
            <ac:picMk id="5" creationId="{8496690F-36B1-E159-D932-FB035049761B}"/>
          </ac:picMkLst>
        </pc:picChg>
        <pc:picChg chg="del">
          <ac:chgData name="ROSHAN K" userId="S::106121067@nitt.edu::1ff80376-911d-4e8f-94c7-bc5fea7effa9" providerId="AD" clId="Web-{5C998BE0-D3A2-7574-1F0D-8C4F7E9081C8}" dt="2023-04-23T18:20:04.367" v="192"/>
          <ac:picMkLst>
            <pc:docMk/>
            <pc:sldMk cId="315389641" sldId="267"/>
            <ac:picMk id="8" creationId="{458622FD-0B3F-638D-8B84-C89FC2A91C70}"/>
          </ac:picMkLst>
        </pc:picChg>
      </pc:sldChg>
      <pc:sldChg chg="new del">
        <pc:chgData name="ROSHAN K" userId="S::106121067@nitt.edu::1ff80376-911d-4e8f-94c7-bc5fea7effa9" providerId="AD" clId="Web-{5C998BE0-D3A2-7574-1F0D-8C4F7E9081C8}" dt="2023-04-23T18:19:56.523" v="190"/>
        <pc:sldMkLst>
          <pc:docMk/>
          <pc:sldMk cId="1326783780" sldId="267"/>
        </pc:sldMkLst>
      </pc:sldChg>
      <pc:sldChg chg="addSp delSp modSp add replId">
        <pc:chgData name="ROSHAN K" userId="S::106121067@nitt.edu::1ff80376-911d-4e8f-94c7-bc5fea7effa9" providerId="AD" clId="Web-{5C998BE0-D3A2-7574-1F0D-8C4F7E9081C8}" dt="2023-04-23T18:50:41.624" v="1234" actId="20577"/>
        <pc:sldMkLst>
          <pc:docMk/>
          <pc:sldMk cId="1831757857" sldId="268"/>
        </pc:sldMkLst>
        <pc:spChg chg="mod">
          <ac:chgData name="ROSHAN K" userId="S::106121067@nitt.edu::1ff80376-911d-4e8f-94c7-bc5fea7effa9" providerId="AD" clId="Web-{5C998BE0-D3A2-7574-1F0D-8C4F7E9081C8}" dt="2023-04-23T18:24:16.249" v="322" actId="14100"/>
          <ac:spMkLst>
            <pc:docMk/>
            <pc:sldMk cId="1831757857" sldId="268"/>
            <ac:spMk id="2" creationId="{0D20BE68-70FF-CD21-64C4-5273D480B3CB}"/>
          </ac:spMkLst>
        </pc:spChg>
        <pc:spChg chg="add del mod">
          <ac:chgData name="ROSHAN K" userId="S::106121067@nitt.edu::1ff80376-911d-4e8f-94c7-bc5fea7effa9" providerId="AD" clId="Web-{5C998BE0-D3A2-7574-1F0D-8C4F7E9081C8}" dt="2023-04-23T18:45:26.177" v="1169"/>
          <ac:spMkLst>
            <pc:docMk/>
            <pc:sldMk cId="1831757857" sldId="268"/>
            <ac:spMk id="3" creationId="{A0C384ED-1911-4762-4BC0-37FBCAB1D122}"/>
          </ac:spMkLst>
        </pc:spChg>
        <pc:spChg chg="mod">
          <ac:chgData name="ROSHAN K" userId="S::106121067@nitt.edu::1ff80376-911d-4e8f-94c7-bc5fea7effa9" providerId="AD" clId="Web-{5C998BE0-D3A2-7574-1F0D-8C4F7E9081C8}" dt="2023-04-23T18:46:12.381" v="1173" actId="20577"/>
          <ac:spMkLst>
            <pc:docMk/>
            <pc:sldMk cId="1831757857" sldId="268"/>
            <ac:spMk id="6" creationId="{6D93D4AB-0B31-87F1-E93F-F08C432DB299}"/>
          </ac:spMkLst>
        </pc:spChg>
        <pc:spChg chg="add del mod">
          <ac:chgData name="ROSHAN K" userId="S::106121067@nitt.edu::1ff80376-911d-4e8f-94c7-bc5fea7effa9" providerId="AD" clId="Web-{5C998BE0-D3A2-7574-1F0D-8C4F7E9081C8}" dt="2023-04-23T18:29:55.259" v="485"/>
          <ac:spMkLst>
            <pc:docMk/>
            <pc:sldMk cId="1831757857" sldId="268"/>
            <ac:spMk id="7" creationId="{05129C2B-CD8B-568F-3F7F-11AA6465F71F}"/>
          </ac:spMkLst>
        </pc:spChg>
        <pc:spChg chg="add del mod">
          <ac:chgData name="ROSHAN K" userId="S::106121067@nitt.edu::1ff80376-911d-4e8f-94c7-bc5fea7effa9" providerId="AD" clId="Web-{5C998BE0-D3A2-7574-1F0D-8C4F7E9081C8}" dt="2023-04-23T18:45:26.177" v="1168"/>
          <ac:spMkLst>
            <pc:docMk/>
            <pc:sldMk cId="1831757857" sldId="268"/>
            <ac:spMk id="8" creationId="{14237453-1EA2-869D-890A-27D452EC5387}"/>
          </ac:spMkLst>
        </pc:spChg>
        <pc:spChg chg="add del mod">
          <ac:chgData name="ROSHAN K" userId="S::106121067@nitt.edu::1ff80376-911d-4e8f-94c7-bc5fea7effa9" providerId="AD" clId="Web-{5C998BE0-D3A2-7574-1F0D-8C4F7E9081C8}" dt="2023-04-23T18:45:26.177" v="1167"/>
          <ac:spMkLst>
            <pc:docMk/>
            <pc:sldMk cId="1831757857" sldId="268"/>
            <ac:spMk id="9" creationId="{6DA726C7-E1CD-BE5B-4D31-69DB713C508B}"/>
          </ac:spMkLst>
        </pc:spChg>
        <pc:spChg chg="add del mod">
          <ac:chgData name="ROSHAN K" userId="S::106121067@nitt.edu::1ff80376-911d-4e8f-94c7-bc5fea7effa9" providerId="AD" clId="Web-{5C998BE0-D3A2-7574-1F0D-8C4F7E9081C8}" dt="2023-04-23T18:34:00.688" v="607"/>
          <ac:spMkLst>
            <pc:docMk/>
            <pc:sldMk cId="1831757857" sldId="268"/>
            <ac:spMk id="10" creationId="{D3059F4B-D924-FBE1-D5DE-382E1CE43643}"/>
          </ac:spMkLst>
        </pc:spChg>
        <pc:spChg chg="add mod">
          <ac:chgData name="ROSHAN K" userId="S::106121067@nitt.edu::1ff80376-911d-4e8f-94c7-bc5fea7effa9" providerId="AD" clId="Web-{5C998BE0-D3A2-7574-1F0D-8C4F7E9081C8}" dt="2023-04-23T18:47:58.478" v="1214" actId="1076"/>
          <ac:spMkLst>
            <pc:docMk/>
            <pc:sldMk cId="1831757857" sldId="268"/>
            <ac:spMk id="16" creationId="{4EF9718C-1FDF-4018-FBF9-9E8532B907C5}"/>
          </ac:spMkLst>
        </pc:spChg>
        <pc:spChg chg="add mod">
          <ac:chgData name="ROSHAN K" userId="S::106121067@nitt.edu::1ff80376-911d-4e8f-94c7-bc5fea7effa9" providerId="AD" clId="Web-{5C998BE0-D3A2-7574-1F0D-8C4F7E9081C8}" dt="2023-04-23T18:50:41.624" v="1234" actId="20577"/>
          <ac:spMkLst>
            <pc:docMk/>
            <pc:sldMk cId="1831757857" sldId="268"/>
            <ac:spMk id="23" creationId="{628B0EA9-64C4-800F-0909-E7D60B6E796F}"/>
          </ac:spMkLst>
        </pc:spChg>
        <pc:picChg chg="del">
          <ac:chgData name="ROSHAN K" userId="S::106121067@nitt.edu::1ff80376-911d-4e8f-94c7-bc5fea7effa9" providerId="AD" clId="Web-{5C998BE0-D3A2-7574-1F0D-8C4F7E9081C8}" dt="2023-04-23T18:46:22.069" v="1174"/>
          <ac:picMkLst>
            <pc:docMk/>
            <pc:sldMk cId="1831757857" sldId="268"/>
            <ac:picMk id="5" creationId="{8496690F-36B1-E159-D932-FB035049761B}"/>
          </ac:picMkLst>
        </pc:picChg>
        <pc:picChg chg="add mod">
          <ac:chgData name="ROSHAN K" userId="S::106121067@nitt.edu::1ff80376-911d-4e8f-94c7-bc5fea7effa9" providerId="AD" clId="Web-{5C998BE0-D3A2-7574-1F0D-8C4F7E9081C8}" dt="2023-04-23T18:47:26.540" v="1177" actId="1076"/>
          <ac:picMkLst>
            <pc:docMk/>
            <pc:sldMk cId="1831757857" sldId="268"/>
            <ac:picMk id="12" creationId="{B4B3C457-2C67-98E5-B0DE-5548FBBC88D1}"/>
          </ac:picMkLst>
        </pc:picChg>
        <pc:picChg chg="add del mod">
          <ac:chgData name="ROSHAN K" userId="S::106121067@nitt.edu::1ff80376-911d-4e8f-94c7-bc5fea7effa9" providerId="AD" clId="Web-{5C998BE0-D3A2-7574-1F0D-8C4F7E9081C8}" dt="2023-04-23T18:48:12.916" v="1216"/>
          <ac:picMkLst>
            <pc:docMk/>
            <pc:sldMk cId="1831757857" sldId="268"/>
            <ac:picMk id="19" creationId="{20D18690-6545-11E9-860D-BF570B4C79BB}"/>
          </ac:picMkLst>
        </pc:picChg>
        <pc:picChg chg="add mod">
          <ac:chgData name="ROSHAN K" userId="S::106121067@nitt.edu::1ff80376-911d-4e8f-94c7-bc5fea7effa9" providerId="AD" clId="Web-{5C998BE0-D3A2-7574-1F0D-8C4F7E9081C8}" dt="2023-04-23T18:48:27.917" v="1218" actId="1076"/>
          <ac:picMkLst>
            <pc:docMk/>
            <pc:sldMk cId="1831757857" sldId="268"/>
            <ac:picMk id="20" creationId="{5B45FCD2-F772-1B38-A08E-3BD184210E5B}"/>
          </ac:picMkLst>
        </pc:picChg>
        <pc:picChg chg="add del mod">
          <ac:chgData name="ROSHAN K" userId="S::106121067@nitt.edu::1ff80376-911d-4e8f-94c7-bc5fea7effa9" providerId="AD" clId="Web-{5C998BE0-D3A2-7574-1F0D-8C4F7E9081C8}" dt="2023-04-23T18:48:52.042" v="1220"/>
          <ac:picMkLst>
            <pc:docMk/>
            <pc:sldMk cId="1831757857" sldId="268"/>
            <ac:picMk id="21" creationId="{B52EE246-1503-07F5-03C3-E4B1ADD0A382}"/>
          </ac:picMkLst>
        </pc:picChg>
        <pc:picChg chg="add mod">
          <ac:chgData name="ROSHAN K" userId="S::106121067@nitt.edu::1ff80376-911d-4e8f-94c7-bc5fea7effa9" providerId="AD" clId="Web-{5C998BE0-D3A2-7574-1F0D-8C4F7E9081C8}" dt="2023-04-23T18:49:55.716" v="1223" actId="1076"/>
          <ac:picMkLst>
            <pc:docMk/>
            <pc:sldMk cId="1831757857" sldId="268"/>
            <ac:picMk id="22" creationId="{6AE89504-8AE2-2388-F42B-39F567E9828D}"/>
          </ac:picMkLst>
        </pc:picChg>
      </pc:sldChg>
      <pc:sldChg chg="addSp delSp modSp new del mod setBg">
        <pc:chgData name="ROSHAN K" userId="S::106121067@nitt.edu::1ff80376-911d-4e8f-94c7-bc5fea7effa9" providerId="AD" clId="Web-{5C998BE0-D3A2-7574-1F0D-8C4F7E9081C8}" dt="2023-04-23T18:36:13.817" v="622"/>
        <pc:sldMkLst>
          <pc:docMk/>
          <pc:sldMk cId="445096888" sldId="269"/>
        </pc:sldMkLst>
        <pc:spChg chg="add del mod">
          <ac:chgData name="ROSHAN K" userId="S::106121067@nitt.edu::1ff80376-911d-4e8f-94c7-bc5fea7effa9" providerId="AD" clId="Web-{5C998BE0-D3A2-7574-1F0D-8C4F7E9081C8}" dt="2023-04-23T18:35:57.097" v="621" actId="20577"/>
          <ac:spMkLst>
            <pc:docMk/>
            <pc:sldMk cId="445096888" sldId="269"/>
            <ac:spMk id="2" creationId="{14287462-783B-A2D9-542F-EB192E9BBF83}"/>
          </ac:spMkLst>
        </pc:spChg>
        <pc:spChg chg="del">
          <ac:chgData name="ROSHAN K" userId="S::106121067@nitt.edu::1ff80376-911d-4e8f-94c7-bc5fea7effa9" providerId="AD" clId="Web-{5C998BE0-D3A2-7574-1F0D-8C4F7E9081C8}" dt="2023-04-23T18:35:34.737" v="613"/>
          <ac:spMkLst>
            <pc:docMk/>
            <pc:sldMk cId="445096888" sldId="269"/>
            <ac:spMk id="3" creationId="{73FA4426-54B6-BD89-58C2-E0DDAE4E4B78}"/>
          </ac:spMkLst>
        </pc:spChg>
        <pc:spChg chg="add del">
          <ac:chgData name="ROSHAN K" userId="S::106121067@nitt.edu::1ff80376-911d-4e8f-94c7-bc5fea7effa9" providerId="AD" clId="Web-{5C998BE0-D3A2-7574-1F0D-8C4F7E9081C8}" dt="2023-04-23T18:35:49.441" v="615"/>
          <ac:spMkLst>
            <pc:docMk/>
            <pc:sldMk cId="445096888" sldId="269"/>
            <ac:spMk id="9" creationId="{42A4FC2C-047E-45A5-965D-8E1E3BF09BC6}"/>
          </ac:spMkLst>
        </pc:spChg>
        <pc:picChg chg="add mod ord">
          <ac:chgData name="ROSHAN K" userId="S::106121067@nitt.edu::1ff80376-911d-4e8f-94c7-bc5fea7effa9" providerId="AD" clId="Web-{5C998BE0-D3A2-7574-1F0D-8C4F7E9081C8}" dt="2023-04-23T18:35:49.441" v="615"/>
          <ac:picMkLst>
            <pc:docMk/>
            <pc:sldMk cId="445096888" sldId="269"/>
            <ac:picMk id="4" creationId="{248D0EC2-68A1-3F75-1A1F-5957E69DC1B9}"/>
          </ac:picMkLst>
        </pc:picChg>
      </pc:sldChg>
      <pc:sldChg chg="addSp delSp modSp new mod setBg modClrScheme setClrOvrMap chgLayout">
        <pc:chgData name="ROSHAN K" userId="S::106121067@nitt.edu::1ff80376-911d-4e8f-94c7-bc5fea7effa9" providerId="AD" clId="Web-{5C998BE0-D3A2-7574-1F0D-8C4F7E9081C8}" dt="2023-04-23T18:38:03.414" v="639"/>
        <pc:sldMkLst>
          <pc:docMk/>
          <pc:sldMk cId="2347925538" sldId="269"/>
        </pc:sldMkLst>
        <pc:spChg chg="mod ord">
          <ac:chgData name="ROSHAN K" userId="S::106121067@nitt.edu::1ff80376-911d-4e8f-94c7-bc5fea7effa9" providerId="AD" clId="Web-{5C998BE0-D3A2-7574-1F0D-8C4F7E9081C8}" dt="2023-04-23T18:38:03.414" v="639"/>
          <ac:spMkLst>
            <pc:docMk/>
            <pc:sldMk cId="2347925538" sldId="269"/>
            <ac:spMk id="2" creationId="{4902A19C-BE7D-6567-1A3B-F92884CEB100}"/>
          </ac:spMkLst>
        </pc:spChg>
        <pc:spChg chg="del">
          <ac:chgData name="ROSHAN K" userId="S::106121067@nitt.edu::1ff80376-911d-4e8f-94c7-bc5fea7effa9" providerId="AD" clId="Web-{5C998BE0-D3A2-7574-1F0D-8C4F7E9081C8}" dt="2023-04-23T18:36:51.552" v="628"/>
          <ac:spMkLst>
            <pc:docMk/>
            <pc:sldMk cId="2347925538" sldId="269"/>
            <ac:spMk id="3" creationId="{1045137D-7FBC-9B91-5127-D98FCE70AA0D}"/>
          </ac:spMkLst>
        </pc:spChg>
        <pc:spChg chg="add del">
          <ac:chgData name="ROSHAN K" userId="S::106121067@nitt.edu::1ff80376-911d-4e8f-94c7-bc5fea7effa9" providerId="AD" clId="Web-{5C998BE0-D3A2-7574-1F0D-8C4F7E9081C8}" dt="2023-04-23T18:38:03.414" v="639"/>
          <ac:spMkLst>
            <pc:docMk/>
            <pc:sldMk cId="2347925538" sldId="269"/>
            <ac:spMk id="8" creationId="{0671A8AE-40A1-4631-A6B8-581AFF065482}"/>
          </ac:spMkLst>
        </pc:spChg>
        <pc:spChg chg="add del">
          <ac:chgData name="ROSHAN K" userId="S::106121067@nitt.edu::1ff80376-911d-4e8f-94c7-bc5fea7effa9" providerId="AD" clId="Web-{5C998BE0-D3A2-7574-1F0D-8C4F7E9081C8}" dt="2023-04-23T18:38:03.414" v="639"/>
          <ac:spMkLst>
            <pc:docMk/>
            <pc:sldMk cId="2347925538" sldId="269"/>
            <ac:spMk id="10" creationId="{AB58EF07-17C2-48CF-ABB0-EEF1F17CB8F0}"/>
          </ac:spMkLst>
        </pc:spChg>
        <pc:spChg chg="add del">
          <ac:chgData name="ROSHAN K" userId="S::106121067@nitt.edu::1ff80376-911d-4e8f-94c7-bc5fea7effa9" providerId="AD" clId="Web-{5C998BE0-D3A2-7574-1F0D-8C4F7E9081C8}" dt="2023-04-23T18:38:03.414" v="639"/>
          <ac:spMkLst>
            <pc:docMk/>
            <pc:sldMk cId="2347925538" sldId="269"/>
            <ac:spMk id="12" creationId="{AF2F604E-43BE-4DC3-B983-E071523364F8}"/>
          </ac:spMkLst>
        </pc:spChg>
        <pc:spChg chg="add del">
          <ac:chgData name="ROSHAN K" userId="S::106121067@nitt.edu::1ff80376-911d-4e8f-94c7-bc5fea7effa9" providerId="AD" clId="Web-{5C998BE0-D3A2-7574-1F0D-8C4F7E9081C8}" dt="2023-04-23T18:38:03.414" v="639"/>
          <ac:spMkLst>
            <pc:docMk/>
            <pc:sldMk cId="2347925538" sldId="269"/>
            <ac:spMk id="14" creationId="{08C9B587-E65E-4B52-B37C-ABEBB6E87928}"/>
          </ac:spMkLst>
        </pc:spChg>
        <pc:spChg chg="add del">
          <ac:chgData name="ROSHAN K" userId="S::106121067@nitt.edu::1ff80376-911d-4e8f-94c7-bc5fea7effa9" providerId="AD" clId="Web-{5C998BE0-D3A2-7574-1F0D-8C4F7E9081C8}" dt="2023-04-23T18:38:03.398" v="638"/>
          <ac:spMkLst>
            <pc:docMk/>
            <pc:sldMk cId="2347925538" sldId="269"/>
            <ac:spMk id="19" creationId="{657F69E0-C4B0-4BEC-A689-4F8D877F05D4}"/>
          </ac:spMkLst>
        </pc:spChg>
        <pc:spChg chg="add del">
          <ac:chgData name="ROSHAN K" userId="S::106121067@nitt.edu::1ff80376-911d-4e8f-94c7-bc5fea7effa9" providerId="AD" clId="Web-{5C998BE0-D3A2-7574-1F0D-8C4F7E9081C8}" dt="2023-04-23T18:38:03.398" v="638"/>
          <ac:spMkLst>
            <pc:docMk/>
            <pc:sldMk cId="2347925538" sldId="269"/>
            <ac:spMk id="21" creationId="{9F6380B4-6A1C-481E-8408-B4E6C75B9B81}"/>
          </ac:spMkLst>
        </pc:spChg>
        <pc:picChg chg="add mod">
          <ac:chgData name="ROSHAN K" userId="S::106121067@nitt.edu::1ff80376-911d-4e8f-94c7-bc5fea7effa9" providerId="AD" clId="Web-{5C998BE0-D3A2-7574-1F0D-8C4F7E9081C8}" dt="2023-04-23T18:38:03.414" v="639"/>
          <ac:picMkLst>
            <pc:docMk/>
            <pc:sldMk cId="2347925538" sldId="269"/>
            <ac:picMk id="4" creationId="{163C9BE2-4AD1-CC96-7944-BE43F302045B}"/>
          </ac:picMkLst>
        </pc:picChg>
      </pc:sldChg>
      <pc:sldChg chg="new del">
        <pc:chgData name="ROSHAN K" userId="S::106121067@nitt.edu::1ff80376-911d-4e8f-94c7-bc5fea7effa9" providerId="AD" clId="Web-{5C998BE0-D3A2-7574-1F0D-8C4F7E9081C8}" dt="2023-04-23T18:36:22.161" v="624"/>
        <pc:sldMkLst>
          <pc:docMk/>
          <pc:sldMk cId="2903751015" sldId="269"/>
        </pc:sldMkLst>
      </pc:sldChg>
      <pc:sldChg chg="addSp delSp modSp add replId">
        <pc:chgData name="ROSHAN K" userId="S::106121067@nitt.edu::1ff80376-911d-4e8f-94c7-bc5fea7effa9" providerId="AD" clId="Web-{5C998BE0-D3A2-7574-1F0D-8C4F7E9081C8}" dt="2023-04-23T19:12:37.366" v="1269" actId="20577"/>
        <pc:sldMkLst>
          <pc:docMk/>
          <pc:sldMk cId="440478113" sldId="270"/>
        </pc:sldMkLst>
        <pc:spChg chg="mod">
          <ac:chgData name="ROSHAN K" userId="S::106121067@nitt.edu::1ff80376-911d-4e8f-94c7-bc5fea7effa9" providerId="AD" clId="Web-{5C998BE0-D3A2-7574-1F0D-8C4F7E9081C8}" dt="2023-04-23T19:03:27.568" v="1249" actId="20577"/>
          <ac:spMkLst>
            <pc:docMk/>
            <pc:sldMk cId="440478113" sldId="270"/>
            <ac:spMk id="3" creationId="{A0C384ED-1911-4762-4BC0-37FBCAB1D122}"/>
          </ac:spMkLst>
        </pc:spChg>
        <pc:spChg chg="del">
          <ac:chgData name="ROSHAN K" userId="S::106121067@nitt.edu::1ff80376-911d-4e8f-94c7-bc5fea7effa9" providerId="AD" clId="Web-{5C998BE0-D3A2-7574-1F0D-8C4F7E9081C8}" dt="2023-04-23T18:51:05.687" v="1237"/>
          <ac:spMkLst>
            <pc:docMk/>
            <pc:sldMk cId="440478113" sldId="270"/>
            <ac:spMk id="6" creationId="{6D93D4AB-0B31-87F1-E93F-F08C432DB299}"/>
          </ac:spMkLst>
        </pc:spChg>
        <pc:spChg chg="del">
          <ac:chgData name="ROSHAN K" userId="S::106121067@nitt.edu::1ff80376-911d-4e8f-94c7-bc5fea7effa9" providerId="AD" clId="Web-{5C998BE0-D3A2-7574-1F0D-8C4F7E9081C8}" dt="2023-04-23T18:51:05.671" v="1236"/>
          <ac:spMkLst>
            <pc:docMk/>
            <pc:sldMk cId="440478113" sldId="270"/>
            <ac:spMk id="8" creationId="{14237453-1EA2-869D-890A-27D452EC5387}"/>
          </ac:spMkLst>
        </pc:spChg>
        <pc:spChg chg="del">
          <ac:chgData name="ROSHAN K" userId="S::106121067@nitt.edu::1ff80376-911d-4e8f-94c7-bc5fea7effa9" providerId="AD" clId="Web-{5C998BE0-D3A2-7574-1F0D-8C4F7E9081C8}" dt="2023-04-23T18:51:05.671" v="1235"/>
          <ac:spMkLst>
            <pc:docMk/>
            <pc:sldMk cId="440478113" sldId="270"/>
            <ac:spMk id="9" creationId="{6DA726C7-E1CD-BE5B-4D31-69DB713C508B}"/>
          </ac:spMkLst>
        </pc:spChg>
        <pc:spChg chg="add mod">
          <ac:chgData name="ROSHAN K" userId="S::106121067@nitt.edu::1ff80376-911d-4e8f-94c7-bc5fea7effa9" providerId="AD" clId="Web-{5C998BE0-D3A2-7574-1F0D-8C4F7E9081C8}" dt="2023-04-23T19:12:37.366" v="1269" actId="20577"/>
          <ac:spMkLst>
            <pc:docMk/>
            <pc:sldMk cId="440478113" sldId="270"/>
            <ac:spMk id="12" creationId="{D1E255E5-F055-4DC5-86A2-92F84DD6A9D6}"/>
          </ac:spMkLst>
        </pc:spChg>
        <pc:picChg chg="del">
          <ac:chgData name="ROSHAN K" userId="S::106121067@nitt.edu::1ff80376-911d-4e8f-94c7-bc5fea7effa9" providerId="AD" clId="Web-{5C998BE0-D3A2-7574-1F0D-8C4F7E9081C8}" dt="2023-04-23T19:03:29.005" v="1250"/>
          <ac:picMkLst>
            <pc:docMk/>
            <pc:sldMk cId="440478113" sldId="270"/>
            <ac:picMk id="5" creationId="{8496690F-36B1-E159-D932-FB035049761B}"/>
          </ac:picMkLst>
        </pc:picChg>
        <pc:picChg chg="add mod modCrop">
          <ac:chgData name="ROSHAN K" userId="S::106121067@nitt.edu::1ff80376-911d-4e8f-94c7-bc5fea7effa9" providerId="AD" clId="Web-{5C998BE0-D3A2-7574-1F0D-8C4F7E9081C8}" dt="2023-04-23T19:12:11.662" v="1257" actId="1076"/>
          <ac:picMkLst>
            <pc:docMk/>
            <pc:sldMk cId="440478113" sldId="270"/>
            <ac:picMk id="7" creationId="{2CBDDE95-9CC0-67A2-B2E6-17244DC4C1D5}"/>
          </ac:picMkLst>
        </pc:picChg>
      </pc:sldChg>
      <pc:sldChg chg="addSp delSp modSp add replId">
        <pc:chgData name="ROSHAN K" userId="S::106121067@nitt.edu::1ff80376-911d-4e8f-94c7-bc5fea7effa9" providerId="AD" clId="Web-{5C998BE0-D3A2-7574-1F0D-8C4F7E9081C8}" dt="2023-04-23T19:15:18.199" v="1304" actId="20577"/>
        <pc:sldMkLst>
          <pc:docMk/>
          <pc:sldMk cId="427506719" sldId="271"/>
        </pc:sldMkLst>
        <pc:spChg chg="del">
          <ac:chgData name="ROSHAN K" userId="S::106121067@nitt.edu::1ff80376-911d-4e8f-94c7-bc5fea7effa9" providerId="AD" clId="Web-{5C998BE0-D3A2-7574-1F0D-8C4F7E9081C8}" dt="2023-04-23T19:13:08.508" v="1271"/>
          <ac:spMkLst>
            <pc:docMk/>
            <pc:sldMk cId="427506719" sldId="271"/>
            <ac:spMk id="3" creationId="{A0C384ED-1911-4762-4BC0-37FBCAB1D122}"/>
          </ac:spMkLst>
        </pc:spChg>
        <pc:spChg chg="del">
          <ac:chgData name="ROSHAN K" userId="S::106121067@nitt.edu::1ff80376-911d-4e8f-94c7-bc5fea7effa9" providerId="AD" clId="Web-{5C998BE0-D3A2-7574-1F0D-8C4F7E9081C8}" dt="2023-04-23T19:13:08.508" v="1272"/>
          <ac:spMkLst>
            <pc:docMk/>
            <pc:sldMk cId="427506719" sldId="271"/>
            <ac:spMk id="6" creationId="{6D93D4AB-0B31-87F1-E93F-F08C432DB299}"/>
          </ac:spMkLst>
        </pc:spChg>
        <pc:spChg chg="mod">
          <ac:chgData name="ROSHAN K" userId="S::106121067@nitt.edu::1ff80376-911d-4e8f-94c7-bc5fea7effa9" providerId="AD" clId="Web-{5C998BE0-D3A2-7574-1F0D-8C4F7E9081C8}" dt="2023-04-23T19:13:36.805" v="1277" actId="1076"/>
          <ac:spMkLst>
            <pc:docMk/>
            <pc:sldMk cId="427506719" sldId="271"/>
            <ac:spMk id="8" creationId="{14237453-1EA2-869D-890A-27D452EC5387}"/>
          </ac:spMkLst>
        </pc:spChg>
        <pc:spChg chg="del">
          <ac:chgData name="ROSHAN K" userId="S::106121067@nitt.edu::1ff80376-911d-4e8f-94c7-bc5fea7effa9" providerId="AD" clId="Web-{5C998BE0-D3A2-7574-1F0D-8C4F7E9081C8}" dt="2023-04-23T19:13:08.508" v="1270"/>
          <ac:spMkLst>
            <pc:docMk/>
            <pc:sldMk cId="427506719" sldId="271"/>
            <ac:spMk id="9" creationId="{6DA726C7-E1CD-BE5B-4D31-69DB713C508B}"/>
          </ac:spMkLst>
        </pc:spChg>
        <pc:spChg chg="add del">
          <ac:chgData name="ROSHAN K" userId="S::106121067@nitt.edu::1ff80376-911d-4e8f-94c7-bc5fea7effa9" providerId="AD" clId="Web-{5C998BE0-D3A2-7574-1F0D-8C4F7E9081C8}" dt="2023-04-23T19:15:07.933" v="1298"/>
          <ac:spMkLst>
            <pc:docMk/>
            <pc:sldMk cId="427506719" sldId="271"/>
            <ac:spMk id="16" creationId="{BB243B61-E454-25A8-24E8-6FA6C1F40498}"/>
          </ac:spMkLst>
        </pc:spChg>
        <pc:spChg chg="add mod">
          <ac:chgData name="ROSHAN K" userId="S::106121067@nitt.edu::1ff80376-911d-4e8f-94c7-bc5fea7effa9" providerId="AD" clId="Web-{5C998BE0-D3A2-7574-1F0D-8C4F7E9081C8}" dt="2023-04-23T19:14:57.261" v="1296" actId="20577"/>
          <ac:spMkLst>
            <pc:docMk/>
            <pc:sldMk cId="427506719" sldId="271"/>
            <ac:spMk id="20" creationId="{EB5F786A-0258-BDA2-D0E2-3772AF1E9CFB}"/>
          </ac:spMkLst>
        </pc:spChg>
        <pc:spChg chg="add mod">
          <ac:chgData name="ROSHAN K" userId="S::106121067@nitt.edu::1ff80376-911d-4e8f-94c7-bc5fea7effa9" providerId="AD" clId="Web-{5C998BE0-D3A2-7574-1F0D-8C4F7E9081C8}" dt="2023-04-23T19:15:18.199" v="1304" actId="20577"/>
          <ac:spMkLst>
            <pc:docMk/>
            <pc:sldMk cId="427506719" sldId="271"/>
            <ac:spMk id="21" creationId="{D43D4BA7-9172-11FB-2F9D-A200BF55115C}"/>
          </ac:spMkLst>
        </pc:spChg>
        <pc:picChg chg="del">
          <ac:chgData name="ROSHAN K" userId="S::106121067@nitt.edu::1ff80376-911d-4e8f-94c7-bc5fea7effa9" providerId="AD" clId="Web-{5C998BE0-D3A2-7574-1F0D-8C4F7E9081C8}" dt="2023-04-23T19:13:48.728" v="1278"/>
          <ac:picMkLst>
            <pc:docMk/>
            <pc:sldMk cId="427506719" sldId="271"/>
            <ac:picMk id="5" creationId="{8496690F-36B1-E159-D932-FB035049761B}"/>
          </ac:picMkLst>
        </pc:picChg>
        <pc:picChg chg="add mod">
          <ac:chgData name="ROSHAN K" userId="S::106121067@nitt.edu::1ff80376-911d-4e8f-94c7-bc5fea7effa9" providerId="AD" clId="Web-{5C998BE0-D3A2-7574-1F0D-8C4F7E9081C8}" dt="2023-04-23T19:14:10.369" v="1280" actId="1076"/>
          <ac:picMkLst>
            <pc:docMk/>
            <pc:sldMk cId="427506719" sldId="271"/>
            <ac:picMk id="7" creationId="{5AB27616-9023-3A10-DBC1-5F0156776BED}"/>
          </ac:picMkLst>
        </pc:picChg>
        <pc:picChg chg="add mod">
          <ac:chgData name="ROSHAN K" userId="S::106121067@nitt.edu::1ff80376-911d-4e8f-94c7-bc5fea7effa9" providerId="AD" clId="Web-{5C998BE0-D3A2-7574-1F0D-8C4F7E9081C8}" dt="2023-04-23T19:14:26.025" v="1282" actId="1076"/>
          <ac:picMkLst>
            <pc:docMk/>
            <pc:sldMk cId="427506719" sldId="271"/>
            <ac:picMk id="10" creationId="{32D67242-4ED1-489A-0763-82C40CE4DFE4}"/>
          </ac:picMkLst>
        </pc:picChg>
      </pc:sldChg>
      <pc:sldChg chg="addSp delSp modSp add replId">
        <pc:chgData name="ROSHAN K" userId="S::106121067@nitt.edu::1ff80376-911d-4e8f-94c7-bc5fea7effa9" providerId="AD" clId="Web-{5C998BE0-D3A2-7574-1F0D-8C4F7E9081C8}" dt="2023-04-23T19:16:35.951" v="1323" actId="20577"/>
        <pc:sldMkLst>
          <pc:docMk/>
          <pc:sldMk cId="3072173445" sldId="272"/>
        </pc:sldMkLst>
        <pc:spChg chg="del">
          <ac:chgData name="ROSHAN K" userId="S::106121067@nitt.edu::1ff80376-911d-4e8f-94c7-bc5fea7effa9" providerId="AD" clId="Web-{5C998BE0-D3A2-7574-1F0D-8C4F7E9081C8}" dt="2023-04-23T19:15:36.199" v="1306"/>
          <ac:spMkLst>
            <pc:docMk/>
            <pc:sldMk cId="3072173445" sldId="272"/>
            <ac:spMk id="3" creationId="{A0C384ED-1911-4762-4BC0-37FBCAB1D122}"/>
          </ac:spMkLst>
        </pc:spChg>
        <pc:spChg chg="del">
          <ac:chgData name="ROSHAN K" userId="S::106121067@nitt.edu::1ff80376-911d-4e8f-94c7-bc5fea7effa9" providerId="AD" clId="Web-{5C998BE0-D3A2-7574-1F0D-8C4F7E9081C8}" dt="2023-04-23T19:15:36.199" v="1307"/>
          <ac:spMkLst>
            <pc:docMk/>
            <pc:sldMk cId="3072173445" sldId="272"/>
            <ac:spMk id="6" creationId="{6D93D4AB-0B31-87F1-E93F-F08C432DB299}"/>
          </ac:spMkLst>
        </pc:spChg>
        <pc:spChg chg="del">
          <ac:chgData name="ROSHAN K" userId="S::106121067@nitt.edu::1ff80376-911d-4e8f-94c7-bc5fea7effa9" providerId="AD" clId="Web-{5C998BE0-D3A2-7574-1F0D-8C4F7E9081C8}" dt="2023-04-23T19:15:36.199" v="1305"/>
          <ac:spMkLst>
            <pc:docMk/>
            <pc:sldMk cId="3072173445" sldId="272"/>
            <ac:spMk id="8" creationId="{14237453-1EA2-869D-890A-27D452EC5387}"/>
          </ac:spMkLst>
        </pc:spChg>
        <pc:spChg chg="mod">
          <ac:chgData name="ROSHAN K" userId="S::106121067@nitt.edu::1ff80376-911d-4e8f-94c7-bc5fea7effa9" providerId="AD" clId="Web-{5C998BE0-D3A2-7574-1F0D-8C4F7E9081C8}" dt="2023-04-23T19:16:00.481" v="1315" actId="1076"/>
          <ac:spMkLst>
            <pc:docMk/>
            <pc:sldMk cId="3072173445" sldId="272"/>
            <ac:spMk id="9" creationId="{6DA726C7-E1CD-BE5B-4D31-69DB713C508B}"/>
          </ac:spMkLst>
        </pc:spChg>
        <pc:spChg chg="add mod">
          <ac:chgData name="ROSHAN K" userId="S::106121067@nitt.edu::1ff80376-911d-4e8f-94c7-bc5fea7effa9" providerId="AD" clId="Web-{5C998BE0-D3A2-7574-1F0D-8C4F7E9081C8}" dt="2023-04-23T19:16:35.951" v="1323" actId="20577"/>
          <ac:spMkLst>
            <pc:docMk/>
            <pc:sldMk cId="3072173445" sldId="272"/>
            <ac:spMk id="12" creationId="{F180B83E-D56B-5C06-04AD-DEE43399D4BF}"/>
          </ac:spMkLst>
        </pc:spChg>
        <pc:picChg chg="del">
          <ac:chgData name="ROSHAN K" userId="S::106121067@nitt.edu::1ff80376-911d-4e8f-94c7-bc5fea7effa9" providerId="AD" clId="Web-{5C998BE0-D3A2-7574-1F0D-8C4F7E9081C8}" dt="2023-04-23T19:16:05.060" v="1316"/>
          <ac:picMkLst>
            <pc:docMk/>
            <pc:sldMk cId="3072173445" sldId="272"/>
            <ac:picMk id="5" creationId="{8496690F-36B1-E159-D932-FB035049761B}"/>
          </ac:picMkLst>
        </pc:picChg>
        <pc:picChg chg="add mod">
          <ac:chgData name="ROSHAN K" userId="S::106121067@nitt.edu::1ff80376-911d-4e8f-94c7-bc5fea7effa9" providerId="AD" clId="Web-{5C998BE0-D3A2-7574-1F0D-8C4F7E9081C8}" dt="2023-04-23T19:16:20.998" v="1320" actId="1076"/>
          <ac:picMkLst>
            <pc:docMk/>
            <pc:sldMk cId="3072173445" sldId="272"/>
            <ac:picMk id="7" creationId="{F96EB303-A178-6E4F-8029-28306550A5BF}"/>
          </ac:picMkLst>
        </pc:picChg>
      </pc:sldChg>
      <pc:sldChg chg="delSp modSp add replId">
        <pc:chgData name="ROSHAN K" userId="S::106121067@nitt.edu::1ff80376-911d-4e8f-94c7-bc5fea7effa9" providerId="AD" clId="Web-{5C998BE0-D3A2-7574-1F0D-8C4F7E9081C8}" dt="2023-04-23T19:28:03.284" v="1709" actId="20577"/>
        <pc:sldMkLst>
          <pc:docMk/>
          <pc:sldMk cId="3431208639" sldId="273"/>
        </pc:sldMkLst>
        <pc:spChg chg="mod">
          <ac:chgData name="ROSHAN K" userId="S::106121067@nitt.edu::1ff80376-911d-4e8f-94c7-bc5fea7effa9" providerId="AD" clId="Web-{5C998BE0-D3A2-7574-1F0D-8C4F7E9081C8}" dt="2023-04-23T19:28:03.284" v="1709" actId="20577"/>
          <ac:spMkLst>
            <pc:docMk/>
            <pc:sldMk cId="3431208639" sldId="273"/>
            <ac:spMk id="2" creationId="{0D20BE68-70FF-CD21-64C4-5273D480B3CB}"/>
          </ac:spMkLst>
        </pc:spChg>
        <pc:spChg chg="del">
          <ac:chgData name="ROSHAN K" userId="S::106121067@nitt.edu::1ff80376-911d-4e8f-94c7-bc5fea7effa9" providerId="AD" clId="Web-{5C998BE0-D3A2-7574-1F0D-8C4F7E9081C8}" dt="2023-04-23T19:27:47.721" v="1699"/>
          <ac:spMkLst>
            <pc:docMk/>
            <pc:sldMk cId="3431208639" sldId="273"/>
            <ac:spMk id="6" creationId="{6D93D4AB-0B31-87F1-E93F-F08C432DB299}"/>
          </ac:spMkLst>
        </pc:spChg>
        <pc:spChg chg="del">
          <ac:chgData name="ROSHAN K" userId="S::106121067@nitt.edu::1ff80376-911d-4e8f-94c7-bc5fea7effa9" providerId="AD" clId="Web-{5C998BE0-D3A2-7574-1F0D-8C4F7E9081C8}" dt="2023-04-23T19:27:50.752" v="1700"/>
          <ac:spMkLst>
            <pc:docMk/>
            <pc:sldMk cId="3431208639" sldId="273"/>
            <ac:spMk id="7" creationId="{57251A87-00C2-71BA-2319-F2CE70AF4D9A}"/>
          </ac:spMkLst>
        </pc:spChg>
      </pc:sldChg>
      <pc:sldChg chg="add replId">
        <pc:chgData name="ROSHAN K" userId="S::106121067@nitt.edu::1ff80376-911d-4e8f-94c7-bc5fea7effa9" providerId="AD" clId="Web-{5C998BE0-D3A2-7574-1F0D-8C4F7E9081C8}" dt="2023-04-23T19:28:10.424" v="1710"/>
        <pc:sldMkLst>
          <pc:docMk/>
          <pc:sldMk cId="1775628471" sldId="274"/>
        </pc:sldMkLst>
      </pc:sldChg>
    </pc:docChg>
  </pc:docChgLst>
  <pc:docChgLst>
    <pc:chgData name="ROSHAN K" userId="S::106121067@nitt.edu::1ff80376-911d-4e8f-94c7-bc5fea7effa9" providerId="AD" clId="Web-{A8F64FA9-C473-A8BA-D299-AA43BD06AC22}"/>
    <pc:docChg chg="addSld modSld addMainMaster delMainMaster">
      <pc:chgData name="ROSHAN K" userId="S::106121067@nitt.edu::1ff80376-911d-4e8f-94c7-bc5fea7effa9" providerId="AD" clId="Web-{A8F64FA9-C473-A8BA-D299-AA43BD06AC22}" dt="2023-04-23T15:14:30.571" v="429"/>
      <pc:docMkLst>
        <pc:docMk/>
      </pc:docMkLst>
      <pc:sldChg chg="addSp delSp modSp mod setBg modClrScheme chgLayout">
        <pc:chgData name="ROSHAN K" userId="S::106121067@nitt.edu::1ff80376-911d-4e8f-94c7-bc5fea7effa9" providerId="AD" clId="Web-{A8F64FA9-C473-A8BA-D299-AA43BD06AC22}" dt="2023-04-23T15:02:48.536" v="237" actId="1076"/>
        <pc:sldMkLst>
          <pc:docMk/>
          <pc:sldMk cId="109857222" sldId="256"/>
        </pc:sldMkLst>
        <pc:spChg chg="del">
          <ac:chgData name="ROSHAN K" userId="S::106121067@nitt.edu::1ff80376-911d-4e8f-94c7-bc5fea7effa9" providerId="AD" clId="Web-{A8F64FA9-C473-A8BA-D299-AA43BD06AC22}" dt="2023-04-23T14:20:57" v="1"/>
          <ac:spMkLst>
            <pc:docMk/>
            <pc:sldMk cId="109857222" sldId="256"/>
            <ac:spMk id="2" creationId="{00000000-0000-0000-0000-000000000000}"/>
          </ac:spMkLst>
        </pc:spChg>
        <pc:spChg chg="del">
          <ac:chgData name="ROSHAN K" userId="S::106121067@nitt.edu::1ff80376-911d-4e8f-94c7-bc5fea7effa9" providerId="AD" clId="Web-{A8F64FA9-C473-A8BA-D299-AA43BD06AC22}" dt="2023-04-23T14:20:55.031" v="0"/>
          <ac:spMkLst>
            <pc:docMk/>
            <pc:sldMk cId="109857222" sldId="256"/>
            <ac:spMk id="3" creationId="{00000000-0000-0000-0000-000000000000}"/>
          </ac:spMkLst>
        </pc:spChg>
        <pc:spChg chg="add del mod">
          <ac:chgData name="ROSHAN K" userId="S::106121067@nitt.edu::1ff80376-911d-4e8f-94c7-bc5fea7effa9" providerId="AD" clId="Web-{A8F64FA9-C473-A8BA-D299-AA43BD06AC22}" dt="2023-04-23T14:24:22.052" v="10"/>
          <ac:spMkLst>
            <pc:docMk/>
            <pc:sldMk cId="109857222" sldId="256"/>
            <ac:spMk id="5" creationId="{0B5CEAF8-3804-3B24-9584-7E2982B56EE6}"/>
          </ac:spMkLst>
        </pc:spChg>
        <pc:spChg chg="add del">
          <ac:chgData name="ROSHAN K" userId="S::106121067@nitt.edu::1ff80376-911d-4e8f-94c7-bc5fea7effa9" providerId="AD" clId="Web-{A8F64FA9-C473-A8BA-D299-AA43BD06AC22}" dt="2023-04-23T14:24:16.474" v="7"/>
          <ac:spMkLst>
            <pc:docMk/>
            <pc:sldMk cId="109857222" sldId="256"/>
            <ac:spMk id="7" creationId="{2C87F1DA-0DCF-BC85-7832-8F60E9D2F843}"/>
          </ac:spMkLst>
        </pc:spChg>
        <pc:spChg chg="add del">
          <ac:chgData name="ROSHAN K" userId="S::106121067@nitt.edu::1ff80376-911d-4e8f-94c7-bc5fea7effa9" providerId="AD" clId="Web-{A8F64FA9-C473-A8BA-D299-AA43BD06AC22}" dt="2023-04-23T14:24:16.474" v="7"/>
          <ac:spMkLst>
            <pc:docMk/>
            <pc:sldMk cId="109857222" sldId="256"/>
            <ac:spMk id="8" creationId="{A5AE3CE4-4E31-A0F5-7BB8-B32D5E8A5367}"/>
          </ac:spMkLst>
        </pc:spChg>
        <pc:spChg chg="add del mod">
          <ac:chgData name="ROSHAN K" userId="S::106121067@nitt.edu::1ff80376-911d-4e8f-94c7-bc5fea7effa9" providerId="AD" clId="Web-{A8F64FA9-C473-A8BA-D299-AA43BD06AC22}" dt="2023-04-23T14:26:21.915" v="27"/>
          <ac:spMkLst>
            <pc:docMk/>
            <pc:sldMk cId="109857222" sldId="256"/>
            <ac:spMk id="10" creationId="{2C87F1DA-0DCF-BC85-7832-8F60E9D2F843}"/>
          </ac:spMkLst>
        </pc:spChg>
        <pc:spChg chg="add del">
          <ac:chgData name="ROSHAN K" userId="S::106121067@nitt.edu::1ff80376-911d-4e8f-94c7-bc5fea7effa9" providerId="AD" clId="Web-{A8F64FA9-C473-A8BA-D299-AA43BD06AC22}" dt="2023-04-23T14:26:25.024" v="28"/>
          <ac:spMkLst>
            <pc:docMk/>
            <pc:sldMk cId="109857222" sldId="256"/>
            <ac:spMk id="11" creationId="{A5AE3CE4-4E31-A0F5-7BB8-B32D5E8A5367}"/>
          </ac:spMkLst>
        </pc:spChg>
        <pc:spChg chg="add del">
          <ac:chgData name="ROSHAN K" userId="S::106121067@nitt.edu::1ff80376-911d-4e8f-94c7-bc5fea7effa9" providerId="AD" clId="Web-{A8F64FA9-C473-A8BA-D299-AA43BD06AC22}" dt="2023-04-23T14:34:02.677" v="41"/>
          <ac:spMkLst>
            <pc:docMk/>
            <pc:sldMk cId="109857222" sldId="256"/>
            <ac:spMk id="14" creationId="{652A1101-45C7-0758-8EE6-9050CBF3DED9}"/>
          </ac:spMkLst>
        </pc:spChg>
        <pc:spChg chg="add del">
          <ac:chgData name="ROSHAN K" userId="S::106121067@nitt.edu::1ff80376-911d-4e8f-94c7-bc5fea7effa9" providerId="AD" clId="Web-{A8F64FA9-C473-A8BA-D299-AA43BD06AC22}" dt="2023-04-23T14:30:56.907" v="39"/>
          <ac:spMkLst>
            <pc:docMk/>
            <pc:sldMk cId="109857222" sldId="256"/>
            <ac:spMk id="15" creationId="{A451365F-17BE-1888-3CCD-157EAF039A89}"/>
          </ac:spMkLst>
        </pc:spChg>
        <pc:spChg chg="add del">
          <ac:chgData name="ROSHAN K" userId="S::106121067@nitt.edu::1ff80376-911d-4e8f-94c7-bc5fea7effa9" providerId="AD" clId="Web-{A8F64FA9-C473-A8BA-D299-AA43BD06AC22}" dt="2023-04-23T14:36:23.369" v="49"/>
          <ac:spMkLst>
            <pc:docMk/>
            <pc:sldMk cId="109857222" sldId="256"/>
            <ac:spMk id="22" creationId="{72411438-92A5-42B0-9C54-EA4FB32ACB5E}"/>
          </ac:spMkLst>
        </pc:spChg>
        <pc:spChg chg="add">
          <ac:chgData name="ROSHAN K" userId="S::106121067@nitt.edu::1ff80376-911d-4e8f-94c7-bc5fea7effa9" providerId="AD" clId="Web-{A8F64FA9-C473-A8BA-D299-AA43BD06AC22}" dt="2023-04-23T14:43:01.614" v="64"/>
          <ac:spMkLst>
            <pc:docMk/>
            <pc:sldMk cId="109857222" sldId="256"/>
            <ac:spMk id="23" creationId="{42A4FC2C-047E-45A5-965D-8E1E3BF09BC6}"/>
          </ac:spMkLst>
        </pc:spChg>
        <pc:spChg chg="add del">
          <ac:chgData name="ROSHAN K" userId="S::106121067@nitt.edu::1ff80376-911d-4e8f-94c7-bc5fea7effa9" providerId="AD" clId="Web-{A8F64FA9-C473-A8BA-D299-AA43BD06AC22}" dt="2023-04-23T14:36:23.369" v="49"/>
          <ac:spMkLst>
            <pc:docMk/>
            <pc:sldMk cId="109857222" sldId="256"/>
            <ac:spMk id="24" creationId="{5FCC6E86-7C37-4FD2-AF0B-C9BDDBC2B044}"/>
          </ac:spMkLst>
        </pc:spChg>
        <pc:spChg chg="add del">
          <ac:chgData name="ROSHAN K" userId="S::106121067@nitt.edu::1ff80376-911d-4e8f-94c7-bc5fea7effa9" providerId="AD" clId="Web-{A8F64FA9-C473-A8BA-D299-AA43BD06AC22}" dt="2023-04-23T14:36:23.369" v="49"/>
          <ac:spMkLst>
            <pc:docMk/>
            <pc:sldMk cId="109857222" sldId="256"/>
            <ac:spMk id="26" creationId="{ED89566B-2106-45B5-A929-69C7B9554448}"/>
          </ac:spMkLst>
        </pc:spChg>
        <pc:spChg chg="add mod">
          <ac:chgData name="ROSHAN K" userId="S::106121067@nitt.edu::1ff80376-911d-4e8f-94c7-bc5fea7effa9" providerId="AD" clId="Web-{A8F64FA9-C473-A8BA-D299-AA43BD06AC22}" dt="2023-04-23T15:02:48.536" v="237" actId="1076"/>
          <ac:spMkLst>
            <pc:docMk/>
            <pc:sldMk cId="109857222" sldId="256"/>
            <ac:spMk id="29" creationId="{21A5D397-5EDB-7690-A4AD-D07E32C39096}"/>
          </ac:spMkLst>
        </pc:spChg>
        <pc:spChg chg="add del">
          <ac:chgData name="ROSHAN K" userId="S::106121067@nitt.edu::1ff80376-911d-4e8f-94c7-bc5fea7effa9" providerId="AD" clId="Web-{A8F64FA9-C473-A8BA-D299-AA43BD06AC22}" dt="2023-04-23T14:36:23.369" v="49"/>
          <ac:spMkLst>
            <pc:docMk/>
            <pc:sldMk cId="109857222" sldId="256"/>
            <ac:spMk id="30" creationId="{73EE46CA-12A6-4A17-947D-6393F7BB53BC}"/>
          </ac:spMkLst>
        </pc:spChg>
        <pc:spChg chg="add mod">
          <ac:chgData name="ROSHAN K" userId="S::106121067@nitt.edu::1ff80376-911d-4e8f-94c7-bc5fea7effa9" providerId="AD" clId="Web-{A8F64FA9-C473-A8BA-D299-AA43BD06AC22}" dt="2023-04-23T14:46:52.901" v="80"/>
          <ac:spMkLst>
            <pc:docMk/>
            <pc:sldMk cId="109857222" sldId="256"/>
            <ac:spMk id="31" creationId="{D05813D1-0C4E-A656-32FA-751ED09B5CC3}"/>
          </ac:spMkLst>
        </pc:spChg>
        <pc:picChg chg="add del mod">
          <ac:chgData name="ROSHAN K" userId="S::106121067@nitt.edu::1ff80376-911d-4e8f-94c7-bc5fea7effa9" providerId="AD" clId="Web-{A8F64FA9-C473-A8BA-D299-AA43BD06AC22}" dt="2023-04-23T14:27:03.150" v="29"/>
          <ac:picMkLst>
            <pc:docMk/>
            <pc:sldMk cId="109857222" sldId="256"/>
            <ac:picMk id="4" creationId="{2F5AE33E-BEC8-5825-748C-467F886FC2A2}"/>
          </ac:picMkLst>
        </pc:picChg>
        <pc:picChg chg="add del">
          <ac:chgData name="ROSHAN K" userId="S::106121067@nitt.edu::1ff80376-911d-4e8f-94c7-bc5fea7effa9" providerId="AD" clId="Web-{A8F64FA9-C473-A8BA-D299-AA43BD06AC22}" dt="2023-04-23T14:24:16.474" v="7"/>
          <ac:picMkLst>
            <pc:docMk/>
            <pc:sldMk cId="109857222" sldId="256"/>
            <ac:picMk id="9" creationId="{D37F39E0-1BE7-1D37-6891-0253721279DB}"/>
          </ac:picMkLst>
        </pc:picChg>
        <pc:picChg chg="add del">
          <ac:chgData name="ROSHAN K" userId="S::106121067@nitt.edu::1ff80376-911d-4e8f-94c7-bc5fea7effa9" providerId="AD" clId="Web-{A8F64FA9-C473-A8BA-D299-AA43BD06AC22}" dt="2023-04-23T14:26:01.071" v="25"/>
          <ac:picMkLst>
            <pc:docMk/>
            <pc:sldMk cId="109857222" sldId="256"/>
            <ac:picMk id="12" creationId="{D37F39E0-1BE7-1D37-6891-0253721279DB}"/>
          </ac:picMkLst>
        </pc:picChg>
        <pc:picChg chg="add del mod">
          <ac:chgData name="ROSHAN K" userId="S::106121067@nitt.edu::1ff80376-911d-4e8f-94c7-bc5fea7effa9" providerId="AD" clId="Web-{A8F64FA9-C473-A8BA-D299-AA43BD06AC22}" dt="2023-04-23T14:33:59.849" v="40"/>
          <ac:picMkLst>
            <pc:docMk/>
            <pc:sldMk cId="109857222" sldId="256"/>
            <ac:picMk id="13" creationId="{B524236B-6486-3AF9-F632-79EE5C08D59C}"/>
          </ac:picMkLst>
        </pc:picChg>
        <pc:picChg chg="add del">
          <ac:chgData name="ROSHAN K" userId="S::106121067@nitt.edu::1ff80376-911d-4e8f-94c7-bc5fea7effa9" providerId="AD" clId="Web-{A8F64FA9-C473-A8BA-D299-AA43BD06AC22}" dt="2023-04-23T14:29:51.577" v="36"/>
          <ac:picMkLst>
            <pc:docMk/>
            <pc:sldMk cId="109857222" sldId="256"/>
            <ac:picMk id="16" creationId="{EDC68396-8A76-7ED0-1C5D-0346CECBAB6E}"/>
          </ac:picMkLst>
        </pc:picChg>
        <pc:picChg chg="add del mod">
          <ac:chgData name="ROSHAN K" userId="S::106121067@nitt.edu::1ff80376-911d-4e8f-94c7-bc5fea7effa9" providerId="AD" clId="Web-{A8F64FA9-C473-A8BA-D299-AA43BD06AC22}" dt="2023-04-23T14:36:31.181" v="53"/>
          <ac:picMkLst>
            <pc:docMk/>
            <pc:sldMk cId="109857222" sldId="256"/>
            <ac:picMk id="17" creationId="{2059CA54-0D5C-DE3A-7B3F-82D53A85B0EB}"/>
          </ac:picMkLst>
        </pc:picChg>
        <pc:picChg chg="add del mod">
          <ac:chgData name="ROSHAN K" userId="S::106121067@nitt.edu::1ff80376-911d-4e8f-94c7-bc5fea7effa9" providerId="AD" clId="Web-{A8F64FA9-C473-A8BA-D299-AA43BD06AC22}" dt="2023-04-23T14:40:20.984" v="55"/>
          <ac:picMkLst>
            <pc:docMk/>
            <pc:sldMk cId="109857222" sldId="256"/>
            <ac:picMk id="18" creationId="{A873F3E4-98AD-4822-FDBE-A11FC86390E6}"/>
          </ac:picMkLst>
        </pc:picChg>
        <pc:picChg chg="add del mod">
          <ac:chgData name="ROSHAN K" userId="S::106121067@nitt.edu::1ff80376-911d-4e8f-94c7-bc5fea7effa9" providerId="AD" clId="Web-{A8F64FA9-C473-A8BA-D299-AA43BD06AC22}" dt="2023-04-23T14:42:04.831" v="57"/>
          <ac:picMkLst>
            <pc:docMk/>
            <pc:sldMk cId="109857222" sldId="256"/>
            <ac:picMk id="19" creationId="{307DB7C3-21C2-31B4-4796-89FDE155FC2D}"/>
          </ac:picMkLst>
        </pc:picChg>
        <pc:picChg chg="add del mod">
          <ac:chgData name="ROSHAN K" userId="S::106121067@nitt.edu::1ff80376-911d-4e8f-94c7-bc5fea7effa9" providerId="AD" clId="Web-{A8F64FA9-C473-A8BA-D299-AA43BD06AC22}" dt="2023-04-23T14:42:12.034" v="59"/>
          <ac:picMkLst>
            <pc:docMk/>
            <pc:sldMk cId="109857222" sldId="256"/>
            <ac:picMk id="20" creationId="{C8E6B1B8-601C-C670-AF21-0E3319A4F9AC}"/>
          </ac:picMkLst>
        </pc:picChg>
        <pc:picChg chg="add mod">
          <ac:chgData name="ROSHAN K" userId="S::106121067@nitt.edu::1ff80376-911d-4e8f-94c7-bc5fea7effa9" providerId="AD" clId="Web-{A8F64FA9-C473-A8BA-D299-AA43BD06AC22}" dt="2023-04-23T14:43:01.614" v="64"/>
          <ac:picMkLst>
            <pc:docMk/>
            <pc:sldMk cId="109857222" sldId="256"/>
            <ac:picMk id="21" creationId="{638042A5-E1E3-EDB8-6F1E-7D7B15B73B04}"/>
          </ac:picMkLst>
        </pc:picChg>
        <pc:picChg chg="add del mod">
          <ac:chgData name="ROSHAN K" userId="S::106121067@nitt.edu::1ff80376-911d-4e8f-94c7-bc5fea7effa9" providerId="AD" clId="Web-{A8F64FA9-C473-A8BA-D299-AA43BD06AC22}" dt="2023-04-23T15:02:41.553" v="236" actId="1076"/>
          <ac:picMkLst>
            <pc:docMk/>
            <pc:sldMk cId="109857222" sldId="256"/>
            <ac:picMk id="25" creationId="{1713C718-C081-4538-048B-6A4DF16F3EC2}"/>
          </ac:picMkLst>
        </pc:picChg>
        <pc:picChg chg="add mod">
          <ac:chgData name="ROSHAN K" userId="S::106121067@nitt.edu::1ff80376-911d-4e8f-94c7-bc5fea7effa9" providerId="AD" clId="Web-{A8F64FA9-C473-A8BA-D299-AA43BD06AC22}" dt="2023-04-23T15:02:37.192" v="235" actId="1076"/>
          <ac:picMkLst>
            <pc:docMk/>
            <pc:sldMk cId="109857222" sldId="256"/>
            <ac:picMk id="27" creationId="{F2E4F943-BB10-770E-A2A5-7B3689F13D36}"/>
          </ac:picMkLst>
        </pc:picChg>
        <pc:picChg chg="add">
          <ac:chgData name="ROSHAN K" userId="S::106121067@nitt.edu::1ff80376-911d-4e8f-94c7-bc5fea7effa9" providerId="AD" clId="Web-{A8F64FA9-C473-A8BA-D299-AA43BD06AC22}" dt="2023-04-23T14:46:24.135" v="78"/>
          <ac:picMkLst>
            <pc:docMk/>
            <pc:sldMk cId="109857222" sldId="256"/>
            <ac:picMk id="32" creationId="{CDFB7DA2-6E59-844F-85D4-BDD87F624984}"/>
          </ac:picMkLst>
        </pc:picChg>
        <pc:cxnChg chg="add del">
          <ac:chgData name="ROSHAN K" userId="S::106121067@nitt.edu::1ff80376-911d-4e8f-94c7-bc5fea7effa9" providerId="AD" clId="Web-{A8F64FA9-C473-A8BA-D299-AA43BD06AC22}" dt="2023-04-23T14:36:23.369" v="49"/>
          <ac:cxnSpMkLst>
            <pc:docMk/>
            <pc:sldMk cId="109857222" sldId="256"/>
            <ac:cxnSpMk id="28" creationId="{7475FE6E-6FF0-42EB-B0A8-117D063568F8}"/>
          </ac:cxnSpMkLst>
        </pc:cxnChg>
      </pc:sldChg>
      <pc:sldChg chg="addSp delSp modSp new mod setBg">
        <pc:chgData name="ROSHAN K" userId="S::106121067@nitt.edu::1ff80376-911d-4e8f-94c7-bc5fea7effa9" providerId="AD" clId="Web-{A8F64FA9-C473-A8BA-D299-AA43BD06AC22}" dt="2023-04-23T14:59:42.672" v="222"/>
        <pc:sldMkLst>
          <pc:docMk/>
          <pc:sldMk cId="189453717" sldId="257"/>
        </pc:sldMkLst>
        <pc:spChg chg="add del mod">
          <ac:chgData name="ROSHAN K" userId="S::106121067@nitt.edu::1ff80376-911d-4e8f-94c7-bc5fea7effa9" providerId="AD" clId="Web-{A8F64FA9-C473-A8BA-D299-AA43BD06AC22}" dt="2023-04-23T14:59:42.672" v="222"/>
          <ac:spMkLst>
            <pc:docMk/>
            <pc:sldMk cId="189453717" sldId="257"/>
            <ac:spMk id="2" creationId="{3690B269-CBFD-A1B2-8A0B-D1811D47D0A1}"/>
          </ac:spMkLst>
        </pc:spChg>
        <pc:spChg chg="add del mod">
          <ac:chgData name="ROSHAN K" userId="S::106121067@nitt.edu::1ff80376-911d-4e8f-94c7-bc5fea7effa9" providerId="AD" clId="Web-{A8F64FA9-C473-A8BA-D299-AA43BD06AC22}" dt="2023-04-23T14:59:42.672" v="222"/>
          <ac:spMkLst>
            <pc:docMk/>
            <pc:sldMk cId="189453717" sldId="257"/>
            <ac:spMk id="3" creationId="{9B0A2059-BAE3-1A81-05DB-4813FE19A128}"/>
          </ac:spMkLst>
        </pc:spChg>
        <pc:spChg chg="add del">
          <ac:chgData name="ROSHAN K" userId="S::106121067@nitt.edu::1ff80376-911d-4e8f-94c7-bc5fea7effa9" providerId="AD" clId="Web-{A8F64FA9-C473-A8BA-D299-AA43BD06AC22}" dt="2023-04-23T14:59:42.656" v="221"/>
          <ac:spMkLst>
            <pc:docMk/>
            <pc:sldMk cId="189453717" sldId="257"/>
            <ac:spMk id="9" creationId="{C4285719-470E-454C-AF62-8323075F1F5B}"/>
          </ac:spMkLst>
        </pc:spChg>
        <pc:spChg chg="add del">
          <ac:chgData name="ROSHAN K" userId="S::106121067@nitt.edu::1ff80376-911d-4e8f-94c7-bc5fea7effa9" providerId="AD" clId="Web-{A8F64FA9-C473-A8BA-D299-AA43BD06AC22}" dt="2023-04-23T14:59:42.656" v="221"/>
          <ac:spMkLst>
            <pc:docMk/>
            <pc:sldMk cId="189453717" sldId="257"/>
            <ac:spMk id="11" creationId="{CD9FE4EF-C4D8-49A0-B2FF-81D8DB7D8A24}"/>
          </ac:spMkLst>
        </pc:spChg>
        <pc:spChg chg="add del">
          <ac:chgData name="ROSHAN K" userId="S::106121067@nitt.edu::1ff80376-911d-4e8f-94c7-bc5fea7effa9" providerId="AD" clId="Web-{A8F64FA9-C473-A8BA-D299-AA43BD06AC22}" dt="2023-04-23T14:59:42.656" v="221"/>
          <ac:spMkLst>
            <pc:docMk/>
            <pc:sldMk cId="189453717" sldId="257"/>
            <ac:spMk id="13" creationId="{4300840D-0A0B-4512-BACA-B439D5B9C57C}"/>
          </ac:spMkLst>
        </pc:spChg>
        <pc:spChg chg="add del">
          <ac:chgData name="ROSHAN K" userId="S::106121067@nitt.edu::1ff80376-911d-4e8f-94c7-bc5fea7effa9" providerId="AD" clId="Web-{A8F64FA9-C473-A8BA-D299-AA43BD06AC22}" dt="2023-04-23T14:59:42.656" v="221"/>
          <ac:spMkLst>
            <pc:docMk/>
            <pc:sldMk cId="189453717" sldId="257"/>
            <ac:spMk id="15" creationId="{D2B78728-A580-49A7-84F9-6EF6F583ADE0}"/>
          </ac:spMkLst>
        </pc:spChg>
        <pc:spChg chg="add del">
          <ac:chgData name="ROSHAN K" userId="S::106121067@nitt.edu::1ff80376-911d-4e8f-94c7-bc5fea7effa9" providerId="AD" clId="Web-{A8F64FA9-C473-A8BA-D299-AA43BD06AC22}" dt="2023-04-23T14:59:42.656" v="221"/>
          <ac:spMkLst>
            <pc:docMk/>
            <pc:sldMk cId="189453717" sldId="257"/>
            <ac:spMk id="17" creationId="{38FAA1A1-D861-433F-88FA-1E9D6FD31D11}"/>
          </ac:spMkLst>
        </pc:spChg>
        <pc:spChg chg="add del">
          <ac:chgData name="ROSHAN K" userId="S::106121067@nitt.edu::1ff80376-911d-4e8f-94c7-bc5fea7effa9" providerId="AD" clId="Web-{A8F64FA9-C473-A8BA-D299-AA43BD06AC22}" dt="2023-04-23T14:59:42.656" v="221"/>
          <ac:spMkLst>
            <pc:docMk/>
            <pc:sldMk cId="189453717" sldId="257"/>
            <ac:spMk id="19" creationId="{8D71EDA1-87BF-4D5D-AB79-F346FD19278A}"/>
          </ac:spMkLst>
        </pc:spChg>
        <pc:spChg chg="add">
          <ac:chgData name="ROSHAN K" userId="S::106121067@nitt.edu::1ff80376-911d-4e8f-94c7-bc5fea7effa9" providerId="AD" clId="Web-{A8F64FA9-C473-A8BA-D299-AA43BD06AC22}" dt="2023-04-23T14:59:42.672" v="222"/>
          <ac:spMkLst>
            <pc:docMk/>
            <pc:sldMk cId="189453717" sldId="257"/>
            <ac:spMk id="21" creationId="{131BAD53-4E89-4F62-BBB7-26359763ED39}"/>
          </ac:spMkLst>
        </pc:spChg>
        <pc:spChg chg="add">
          <ac:chgData name="ROSHAN K" userId="S::106121067@nitt.edu::1ff80376-911d-4e8f-94c7-bc5fea7effa9" providerId="AD" clId="Web-{A8F64FA9-C473-A8BA-D299-AA43BD06AC22}" dt="2023-04-23T14:59:42.672" v="222"/>
          <ac:spMkLst>
            <pc:docMk/>
            <pc:sldMk cId="189453717" sldId="257"/>
            <ac:spMk id="22" creationId="{62756DA2-40EB-4C6F-B962-5822FFB54FB6}"/>
          </ac:spMkLst>
        </pc:spChg>
        <pc:picChg chg="add mod">
          <ac:chgData name="ROSHAN K" userId="S::106121067@nitt.edu::1ff80376-911d-4e8f-94c7-bc5fea7effa9" providerId="AD" clId="Web-{A8F64FA9-C473-A8BA-D299-AA43BD06AC22}" dt="2023-04-23T14:59:42.672" v="222"/>
          <ac:picMkLst>
            <pc:docMk/>
            <pc:sldMk cId="189453717" sldId="257"/>
            <ac:picMk id="4" creationId="{2C0B1290-AACC-1540-1757-5CC5C41D8649}"/>
          </ac:picMkLst>
        </pc:picChg>
      </pc:sldChg>
      <pc:sldChg chg="addSp delSp modSp add replId">
        <pc:chgData name="ROSHAN K" userId="S::106121067@nitt.edu::1ff80376-911d-4e8f-94c7-bc5fea7effa9" providerId="AD" clId="Web-{A8F64FA9-C473-A8BA-D299-AA43BD06AC22}" dt="2023-04-23T15:09:11.921" v="413" actId="1076"/>
        <pc:sldMkLst>
          <pc:docMk/>
          <pc:sldMk cId="114297523" sldId="258"/>
        </pc:sldMkLst>
        <pc:spChg chg="add mod">
          <ac:chgData name="ROSHAN K" userId="S::106121067@nitt.edu::1ff80376-911d-4e8f-94c7-bc5fea7effa9" providerId="AD" clId="Web-{A8F64FA9-C473-A8BA-D299-AA43BD06AC22}" dt="2023-04-23T15:04:57.524" v="289" actId="14100"/>
          <ac:spMkLst>
            <pc:docMk/>
            <pc:sldMk cId="114297523" sldId="258"/>
            <ac:spMk id="2" creationId="{78A50530-4784-6DCE-3932-3BCAC5F0240E}"/>
          </ac:spMkLst>
        </pc:spChg>
        <pc:spChg chg="add mod">
          <ac:chgData name="ROSHAN K" userId="S::106121067@nitt.edu::1ff80376-911d-4e8f-94c7-bc5fea7effa9" providerId="AD" clId="Web-{A8F64FA9-C473-A8BA-D299-AA43BD06AC22}" dt="2023-04-23T15:08:18.295" v="410" actId="1076"/>
          <ac:spMkLst>
            <pc:docMk/>
            <pc:sldMk cId="114297523" sldId="258"/>
            <ac:spMk id="3" creationId="{2EF54E0A-48D6-4483-7676-88BBDAA70C4B}"/>
          </ac:spMkLst>
        </pc:spChg>
        <pc:spChg chg="add mod">
          <ac:chgData name="ROSHAN K" userId="S::106121067@nitt.edu::1ff80376-911d-4e8f-94c7-bc5fea7effa9" providerId="AD" clId="Web-{A8F64FA9-C473-A8BA-D299-AA43BD06AC22}" dt="2023-04-23T15:07:52.450" v="407" actId="1076"/>
          <ac:spMkLst>
            <pc:docMk/>
            <pc:sldMk cId="114297523" sldId="258"/>
            <ac:spMk id="4" creationId="{D2149313-6367-C526-A491-F805035FB8C0}"/>
          </ac:spMkLst>
        </pc:spChg>
        <pc:spChg chg="add mod">
          <ac:chgData name="ROSHAN K" userId="S::106121067@nitt.edu::1ff80376-911d-4e8f-94c7-bc5fea7effa9" providerId="AD" clId="Web-{A8F64FA9-C473-A8BA-D299-AA43BD06AC22}" dt="2023-04-23T15:07:58.951" v="408" actId="1076"/>
          <ac:spMkLst>
            <pc:docMk/>
            <pc:sldMk cId="114297523" sldId="258"/>
            <ac:spMk id="5" creationId="{E85B04FC-B589-A4FA-2EC5-179F19F113C0}"/>
          </ac:spMkLst>
        </pc:spChg>
        <pc:spChg chg="mod">
          <ac:chgData name="ROSHAN K" userId="S::106121067@nitt.edu::1ff80376-911d-4e8f-94c7-bc5fea7effa9" providerId="AD" clId="Web-{A8F64FA9-C473-A8BA-D299-AA43BD06AC22}" dt="2023-04-23T15:03:18.115" v="247" actId="20577"/>
          <ac:spMkLst>
            <pc:docMk/>
            <pc:sldMk cId="114297523" sldId="258"/>
            <ac:spMk id="29" creationId="{21A5D397-5EDB-7690-A4AD-D07E32C39096}"/>
          </ac:spMkLst>
        </pc:spChg>
        <pc:spChg chg="del">
          <ac:chgData name="ROSHAN K" userId="S::106121067@nitt.edu::1ff80376-911d-4e8f-94c7-bc5fea7effa9" providerId="AD" clId="Web-{A8F64FA9-C473-A8BA-D299-AA43BD06AC22}" dt="2023-04-23T15:03:08.599" v="240"/>
          <ac:spMkLst>
            <pc:docMk/>
            <pc:sldMk cId="114297523" sldId="258"/>
            <ac:spMk id="31" creationId="{D05813D1-0C4E-A656-32FA-751ED09B5CC3}"/>
          </ac:spMkLst>
        </pc:spChg>
        <pc:picChg chg="mod">
          <ac:chgData name="ROSHAN K" userId="S::106121067@nitt.edu::1ff80376-911d-4e8f-94c7-bc5fea7effa9" providerId="AD" clId="Web-{A8F64FA9-C473-A8BA-D299-AA43BD06AC22}" dt="2023-04-23T15:08:54.983" v="412" actId="1076"/>
          <ac:picMkLst>
            <pc:docMk/>
            <pc:sldMk cId="114297523" sldId="258"/>
            <ac:picMk id="25" creationId="{1713C718-C081-4538-048B-6A4DF16F3EC2}"/>
          </ac:picMkLst>
        </pc:picChg>
        <pc:picChg chg="mod">
          <ac:chgData name="ROSHAN K" userId="S::106121067@nitt.edu::1ff80376-911d-4e8f-94c7-bc5fea7effa9" providerId="AD" clId="Web-{A8F64FA9-C473-A8BA-D299-AA43BD06AC22}" dt="2023-04-23T15:09:11.921" v="413" actId="1076"/>
          <ac:picMkLst>
            <pc:docMk/>
            <pc:sldMk cId="114297523" sldId="258"/>
            <ac:picMk id="27" creationId="{F2E4F943-BB10-770E-A2A5-7B3689F13D36}"/>
          </ac:picMkLst>
        </pc:picChg>
        <pc:picChg chg="del">
          <ac:chgData name="ROSHAN K" userId="S::106121067@nitt.edu::1ff80376-911d-4e8f-94c7-bc5fea7effa9" providerId="AD" clId="Web-{A8F64FA9-C473-A8BA-D299-AA43BD06AC22}" dt="2023-04-23T15:03:06.646" v="239"/>
          <ac:picMkLst>
            <pc:docMk/>
            <pc:sldMk cId="114297523" sldId="258"/>
            <ac:picMk id="32" creationId="{CDFB7DA2-6E59-844F-85D4-BDD87F624984}"/>
          </ac:picMkLst>
        </pc:picChg>
      </pc:sldChg>
      <pc:sldChg chg="addSp delSp modSp new mod setBg">
        <pc:chgData name="ROSHAN K" userId="S::106121067@nitt.edu::1ff80376-911d-4e8f-94c7-bc5fea7effa9" providerId="AD" clId="Web-{A8F64FA9-C473-A8BA-D299-AA43BD06AC22}" dt="2023-04-23T15:14:30.571" v="429"/>
        <pc:sldMkLst>
          <pc:docMk/>
          <pc:sldMk cId="1449979291" sldId="259"/>
        </pc:sldMkLst>
        <pc:spChg chg="mod">
          <ac:chgData name="ROSHAN K" userId="S::106121067@nitt.edu::1ff80376-911d-4e8f-94c7-bc5fea7effa9" providerId="AD" clId="Web-{A8F64FA9-C473-A8BA-D299-AA43BD06AC22}" dt="2023-04-23T15:14:30.571" v="429"/>
          <ac:spMkLst>
            <pc:docMk/>
            <pc:sldMk cId="1449979291" sldId="259"/>
            <ac:spMk id="2" creationId="{956289AA-388B-780A-D761-51766C534B07}"/>
          </ac:spMkLst>
        </pc:spChg>
        <pc:spChg chg="mod">
          <ac:chgData name="ROSHAN K" userId="S::106121067@nitt.edu::1ff80376-911d-4e8f-94c7-bc5fea7effa9" providerId="AD" clId="Web-{A8F64FA9-C473-A8BA-D299-AA43BD06AC22}" dt="2023-04-23T15:14:30.571" v="429"/>
          <ac:spMkLst>
            <pc:docMk/>
            <pc:sldMk cId="1449979291" sldId="259"/>
            <ac:spMk id="3" creationId="{EC768CD8-C568-B5C2-6FF5-3396833DBB09}"/>
          </ac:spMkLst>
        </pc:spChg>
        <pc:spChg chg="add del">
          <ac:chgData name="ROSHAN K" userId="S::106121067@nitt.edu::1ff80376-911d-4e8f-94c7-bc5fea7effa9" providerId="AD" clId="Web-{A8F64FA9-C473-A8BA-D299-AA43BD06AC22}" dt="2023-04-23T15:14:30.571" v="429"/>
          <ac:spMkLst>
            <pc:docMk/>
            <pc:sldMk cId="1449979291" sldId="259"/>
            <ac:spMk id="9" creationId="{45D37F4E-DDB4-456B-97E0-9937730A039F}"/>
          </ac:spMkLst>
        </pc:spChg>
        <pc:spChg chg="add del">
          <ac:chgData name="ROSHAN K" userId="S::106121067@nitt.edu::1ff80376-911d-4e8f-94c7-bc5fea7effa9" providerId="AD" clId="Web-{A8F64FA9-C473-A8BA-D299-AA43BD06AC22}" dt="2023-04-23T15:14:30.571" v="429"/>
          <ac:spMkLst>
            <pc:docMk/>
            <pc:sldMk cId="1449979291" sldId="259"/>
            <ac:spMk id="11" creationId="{B2DD41CD-8F47-4F56-AD12-4E2FF7696987}"/>
          </ac:spMkLst>
        </pc:spChg>
        <pc:picChg chg="add mod">
          <ac:chgData name="ROSHAN K" userId="S::106121067@nitt.edu::1ff80376-911d-4e8f-94c7-bc5fea7effa9" providerId="AD" clId="Web-{A8F64FA9-C473-A8BA-D299-AA43BD06AC22}" dt="2023-04-23T15:14:30.571" v="429"/>
          <ac:picMkLst>
            <pc:docMk/>
            <pc:sldMk cId="1449979291" sldId="259"/>
            <ac:picMk id="4" creationId="{4FBF65B9-4574-5B71-FA26-51900396CEBD}"/>
          </ac:picMkLst>
        </pc:picChg>
      </pc:sldChg>
      <pc:sldMasterChg chg="add del addSldLayout delSldLayout">
        <pc:chgData name="ROSHAN K" userId="S::106121067@nitt.edu::1ff80376-911d-4e8f-94c7-bc5fea7effa9" providerId="AD" clId="Web-{A8F64FA9-C473-A8BA-D299-AA43BD06AC22}" dt="2023-04-23T14:36:23.369" v="49"/>
        <pc:sldMasterMkLst>
          <pc:docMk/>
          <pc:sldMasterMk cId="2460954070" sldId="2147483660"/>
        </pc:sldMasterMkLst>
        <pc:sldLayoutChg chg="add del">
          <pc:chgData name="ROSHAN K" userId="S::106121067@nitt.edu::1ff80376-911d-4e8f-94c7-bc5fea7effa9" providerId="AD" clId="Web-{A8F64FA9-C473-A8BA-D299-AA43BD06AC22}" dt="2023-04-23T14:36:23.369" v="49"/>
          <pc:sldLayoutMkLst>
            <pc:docMk/>
            <pc:sldMasterMk cId="2460954070" sldId="2147483660"/>
            <pc:sldLayoutMk cId="2385387890" sldId="2147483661"/>
          </pc:sldLayoutMkLst>
        </pc:sldLayoutChg>
        <pc:sldLayoutChg chg="add del">
          <pc:chgData name="ROSHAN K" userId="S::106121067@nitt.edu::1ff80376-911d-4e8f-94c7-bc5fea7effa9" providerId="AD" clId="Web-{A8F64FA9-C473-A8BA-D299-AA43BD06AC22}" dt="2023-04-23T14:36:23.369" v="49"/>
          <pc:sldLayoutMkLst>
            <pc:docMk/>
            <pc:sldMasterMk cId="2460954070" sldId="2147483660"/>
            <pc:sldLayoutMk cId="949138452" sldId="2147483662"/>
          </pc:sldLayoutMkLst>
        </pc:sldLayoutChg>
        <pc:sldLayoutChg chg="add del">
          <pc:chgData name="ROSHAN K" userId="S::106121067@nitt.edu::1ff80376-911d-4e8f-94c7-bc5fea7effa9" providerId="AD" clId="Web-{A8F64FA9-C473-A8BA-D299-AA43BD06AC22}" dt="2023-04-23T14:36:23.369" v="49"/>
          <pc:sldLayoutMkLst>
            <pc:docMk/>
            <pc:sldMasterMk cId="2460954070" sldId="2147483660"/>
            <pc:sldLayoutMk cId="2591524520" sldId="2147483663"/>
          </pc:sldLayoutMkLst>
        </pc:sldLayoutChg>
        <pc:sldLayoutChg chg="add del">
          <pc:chgData name="ROSHAN K" userId="S::106121067@nitt.edu::1ff80376-911d-4e8f-94c7-bc5fea7effa9" providerId="AD" clId="Web-{A8F64FA9-C473-A8BA-D299-AA43BD06AC22}" dt="2023-04-23T14:36:23.369" v="49"/>
          <pc:sldLayoutMkLst>
            <pc:docMk/>
            <pc:sldMasterMk cId="2460954070" sldId="2147483660"/>
            <pc:sldLayoutMk cId="1203092039" sldId="2147483664"/>
          </pc:sldLayoutMkLst>
        </pc:sldLayoutChg>
        <pc:sldLayoutChg chg="add del">
          <pc:chgData name="ROSHAN K" userId="S::106121067@nitt.edu::1ff80376-911d-4e8f-94c7-bc5fea7effa9" providerId="AD" clId="Web-{A8F64FA9-C473-A8BA-D299-AA43BD06AC22}" dt="2023-04-23T14:36:23.369" v="49"/>
          <pc:sldLayoutMkLst>
            <pc:docMk/>
            <pc:sldMasterMk cId="2460954070" sldId="2147483660"/>
            <pc:sldLayoutMk cId="3733172339" sldId="2147483665"/>
          </pc:sldLayoutMkLst>
        </pc:sldLayoutChg>
        <pc:sldLayoutChg chg="add del">
          <pc:chgData name="ROSHAN K" userId="S::106121067@nitt.edu::1ff80376-911d-4e8f-94c7-bc5fea7effa9" providerId="AD" clId="Web-{A8F64FA9-C473-A8BA-D299-AA43BD06AC22}" dt="2023-04-23T14:36:23.369" v="49"/>
          <pc:sldLayoutMkLst>
            <pc:docMk/>
            <pc:sldMasterMk cId="2460954070" sldId="2147483660"/>
            <pc:sldLayoutMk cId="3210312558" sldId="2147483666"/>
          </pc:sldLayoutMkLst>
        </pc:sldLayoutChg>
        <pc:sldLayoutChg chg="add del">
          <pc:chgData name="ROSHAN K" userId="S::106121067@nitt.edu::1ff80376-911d-4e8f-94c7-bc5fea7effa9" providerId="AD" clId="Web-{A8F64FA9-C473-A8BA-D299-AA43BD06AC22}" dt="2023-04-23T14:36:23.369" v="49"/>
          <pc:sldLayoutMkLst>
            <pc:docMk/>
            <pc:sldMasterMk cId="2460954070" sldId="2147483660"/>
            <pc:sldLayoutMk cId="3146388984" sldId="2147483667"/>
          </pc:sldLayoutMkLst>
        </pc:sldLayoutChg>
        <pc:sldLayoutChg chg="add del">
          <pc:chgData name="ROSHAN K" userId="S::106121067@nitt.edu::1ff80376-911d-4e8f-94c7-bc5fea7effa9" providerId="AD" clId="Web-{A8F64FA9-C473-A8BA-D299-AA43BD06AC22}" dt="2023-04-23T14:36:23.369" v="49"/>
          <pc:sldLayoutMkLst>
            <pc:docMk/>
            <pc:sldMasterMk cId="2460954070" sldId="2147483660"/>
            <pc:sldLayoutMk cId="3171841454" sldId="2147483668"/>
          </pc:sldLayoutMkLst>
        </pc:sldLayoutChg>
        <pc:sldLayoutChg chg="add del">
          <pc:chgData name="ROSHAN K" userId="S::106121067@nitt.edu::1ff80376-911d-4e8f-94c7-bc5fea7effa9" providerId="AD" clId="Web-{A8F64FA9-C473-A8BA-D299-AA43BD06AC22}" dt="2023-04-23T14:36:23.369" v="49"/>
          <pc:sldLayoutMkLst>
            <pc:docMk/>
            <pc:sldMasterMk cId="2460954070" sldId="2147483660"/>
            <pc:sldLayoutMk cId="1718958274" sldId="2147483669"/>
          </pc:sldLayoutMkLst>
        </pc:sldLayoutChg>
        <pc:sldLayoutChg chg="add del">
          <pc:chgData name="ROSHAN K" userId="S::106121067@nitt.edu::1ff80376-911d-4e8f-94c7-bc5fea7effa9" providerId="AD" clId="Web-{A8F64FA9-C473-A8BA-D299-AA43BD06AC22}" dt="2023-04-23T14:36:23.369" v="49"/>
          <pc:sldLayoutMkLst>
            <pc:docMk/>
            <pc:sldMasterMk cId="2460954070" sldId="2147483660"/>
            <pc:sldLayoutMk cId="2202905451" sldId="2147483670"/>
          </pc:sldLayoutMkLst>
        </pc:sldLayoutChg>
        <pc:sldLayoutChg chg="add del">
          <pc:chgData name="ROSHAN K" userId="S::106121067@nitt.edu::1ff80376-911d-4e8f-94c7-bc5fea7effa9" providerId="AD" clId="Web-{A8F64FA9-C473-A8BA-D299-AA43BD06AC22}" dt="2023-04-23T14:36:23.369" v="49"/>
          <pc:sldLayoutMkLst>
            <pc:docMk/>
            <pc:sldMasterMk cId="2460954070" sldId="2147483660"/>
            <pc:sldLayoutMk cId="3479445657" sldId="2147483671"/>
          </pc:sldLayoutMkLst>
        </pc:sldLayoutChg>
      </pc:sldMasterChg>
      <pc:sldMasterChg chg="add del addSldLayout delSldLayout">
        <pc:chgData name="ROSHAN K" userId="S::106121067@nitt.edu::1ff80376-911d-4e8f-94c7-bc5fea7effa9" providerId="AD" clId="Web-{A8F64FA9-C473-A8BA-D299-AA43BD06AC22}" dt="2023-04-23T14:36:23.369" v="49"/>
        <pc:sldMasterMkLst>
          <pc:docMk/>
          <pc:sldMasterMk cId="1322215549" sldId="2147483711"/>
        </pc:sldMasterMkLst>
        <pc:sldLayoutChg chg="add del">
          <pc:chgData name="ROSHAN K" userId="S::106121067@nitt.edu::1ff80376-911d-4e8f-94c7-bc5fea7effa9" providerId="AD" clId="Web-{A8F64FA9-C473-A8BA-D299-AA43BD06AC22}" dt="2023-04-23T14:36:23.369" v="49"/>
          <pc:sldLayoutMkLst>
            <pc:docMk/>
            <pc:sldMasterMk cId="1322215549" sldId="2147483711"/>
            <pc:sldLayoutMk cId="2532149013" sldId="214748370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1" name="Picture 22" descr="Background pattern&#10;&#10;Description automatically generated">
            <a:extLst>
              <a:ext uri="{FF2B5EF4-FFF2-40B4-BE49-F238E27FC236}">
                <a16:creationId xmlns:a16="http://schemas.microsoft.com/office/drawing/2014/main" id="{638042A5-E1E3-EDB8-6F1E-7D7B15B73B04}"/>
              </a:ext>
            </a:extLst>
          </p:cNvPr>
          <p:cNvPicPr>
            <a:picLocks noChangeAspect="1"/>
          </p:cNvPicPr>
          <p:nvPr/>
        </p:nvPicPr>
        <p:blipFill rotWithShape="1">
          <a:blip r:embed="rId2"/>
          <a:srcRect t="19"/>
          <a:stretch/>
        </p:blipFill>
        <p:spPr>
          <a:xfrm>
            <a:off x="20" y="1282"/>
            <a:ext cx="12191980" cy="6856718"/>
          </a:xfrm>
          <a:prstGeom prst="rect">
            <a:avLst/>
          </a:prstGeom>
        </p:spPr>
      </p:pic>
      <p:pic>
        <p:nvPicPr>
          <p:cNvPr id="25" name="Picture 26" descr="Background pattern&#10;&#10;Description automatically generated">
            <a:extLst>
              <a:ext uri="{FF2B5EF4-FFF2-40B4-BE49-F238E27FC236}">
                <a16:creationId xmlns:a16="http://schemas.microsoft.com/office/drawing/2014/main" id="{1713C718-C081-4538-048B-6A4DF16F3EC2}"/>
              </a:ext>
            </a:extLst>
          </p:cNvPr>
          <p:cNvPicPr>
            <a:picLocks noChangeAspect="1"/>
          </p:cNvPicPr>
          <p:nvPr/>
        </p:nvPicPr>
        <p:blipFill>
          <a:blip r:embed="rId3"/>
          <a:stretch>
            <a:fillRect/>
          </a:stretch>
        </p:blipFill>
        <p:spPr>
          <a:xfrm>
            <a:off x="4380963" y="1508783"/>
            <a:ext cx="8152325" cy="3851167"/>
          </a:xfrm>
          <a:prstGeom prst="rect">
            <a:avLst/>
          </a:prstGeom>
        </p:spPr>
      </p:pic>
      <p:pic>
        <p:nvPicPr>
          <p:cNvPr id="27" name="Picture 28">
            <a:extLst>
              <a:ext uri="{FF2B5EF4-FFF2-40B4-BE49-F238E27FC236}">
                <a16:creationId xmlns:a16="http://schemas.microsoft.com/office/drawing/2014/main" id="{F2E4F943-BB10-770E-A2A5-7B3689F13D36}"/>
              </a:ext>
            </a:extLst>
          </p:cNvPr>
          <p:cNvPicPr>
            <a:picLocks noChangeAspect="1"/>
          </p:cNvPicPr>
          <p:nvPr/>
        </p:nvPicPr>
        <p:blipFill>
          <a:blip r:embed="rId4"/>
          <a:stretch>
            <a:fillRect/>
          </a:stretch>
        </p:blipFill>
        <p:spPr>
          <a:xfrm>
            <a:off x="5937162" y="1603301"/>
            <a:ext cx="6113171" cy="3651398"/>
          </a:xfrm>
          <a:prstGeom prst="rect">
            <a:avLst/>
          </a:prstGeom>
        </p:spPr>
      </p:pic>
      <p:sp>
        <p:nvSpPr>
          <p:cNvPr id="29" name="Title 1">
            <a:extLst>
              <a:ext uri="{FF2B5EF4-FFF2-40B4-BE49-F238E27FC236}">
                <a16:creationId xmlns:a16="http://schemas.microsoft.com/office/drawing/2014/main" id="{21A5D397-5EDB-7690-A4AD-D07E32C39096}"/>
              </a:ext>
            </a:extLst>
          </p:cNvPr>
          <p:cNvSpPr>
            <a:spLocks noGrp="1"/>
          </p:cNvSpPr>
          <p:nvPr/>
        </p:nvSpPr>
        <p:spPr>
          <a:xfrm>
            <a:off x="72534" y="2413977"/>
            <a:ext cx="6664570" cy="320413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a:solidFill>
                  <a:srgbClr val="FFFFFF"/>
                </a:solidFill>
                <a:cs typeface="Calibri Light"/>
              </a:rPr>
              <a:t>CSPE43 </a:t>
            </a:r>
          </a:p>
          <a:p>
            <a:pPr algn="l"/>
            <a:endParaRPr lang="en-US" sz="4800">
              <a:solidFill>
                <a:srgbClr val="FFFFFF"/>
              </a:solidFill>
              <a:cs typeface="Calibri Light"/>
            </a:endParaRPr>
          </a:p>
          <a:p>
            <a:pPr algn="l"/>
            <a:r>
              <a:rPr lang="en-US" sz="4800">
                <a:solidFill>
                  <a:srgbClr val="FFFFFF"/>
                </a:solidFill>
                <a:cs typeface="Calibri Light"/>
              </a:rPr>
              <a:t>ADVANCED DATA STRUCTURES AND ALGORITHMS</a:t>
            </a:r>
            <a:br>
              <a:rPr lang="en-US" sz="4800">
                <a:solidFill>
                  <a:srgbClr val="FFFFFF"/>
                </a:solidFill>
                <a:cs typeface="Calibri Light"/>
              </a:rPr>
            </a:br>
            <a:br>
              <a:rPr lang="en-US" sz="4800">
                <a:solidFill>
                  <a:srgbClr val="FFFFFF"/>
                </a:solidFill>
                <a:cs typeface="Calibri Light"/>
              </a:rPr>
            </a:br>
            <a:endParaRPr lang="en-US" sz="4800">
              <a:solidFill>
                <a:srgbClr val="FFFFFF"/>
              </a:solidFill>
              <a:cs typeface="Calibri Light"/>
            </a:endParaRPr>
          </a:p>
        </p:txBody>
      </p:sp>
      <p:sp>
        <p:nvSpPr>
          <p:cNvPr id="31" name="Subtitle 2">
            <a:extLst>
              <a:ext uri="{FF2B5EF4-FFF2-40B4-BE49-F238E27FC236}">
                <a16:creationId xmlns:a16="http://schemas.microsoft.com/office/drawing/2014/main" id="{D05813D1-0C4E-A656-32FA-751ED09B5CC3}"/>
              </a:ext>
            </a:extLst>
          </p:cNvPr>
          <p:cNvSpPr>
            <a:spLocks noGrp="1"/>
          </p:cNvSpPr>
          <p:nvPr/>
        </p:nvSpPr>
        <p:spPr>
          <a:xfrm>
            <a:off x="1758563" y="375005"/>
            <a:ext cx="5589692" cy="78480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a:solidFill>
                  <a:srgbClr val="FFFFFF"/>
                </a:solidFill>
                <a:cs typeface="Calibri"/>
              </a:rPr>
              <a:t>NATIONAL INSTITUTE OF TECHNOLOGY TIRUCHIRAPPALLI</a:t>
            </a:r>
          </a:p>
        </p:txBody>
      </p:sp>
      <p:pic>
        <p:nvPicPr>
          <p:cNvPr id="32" name="Picture 31" descr="Logo&#10;&#10;Description automatically generated">
            <a:extLst>
              <a:ext uri="{FF2B5EF4-FFF2-40B4-BE49-F238E27FC236}">
                <a16:creationId xmlns:a16="http://schemas.microsoft.com/office/drawing/2014/main" id="{CDFB7DA2-6E59-844F-85D4-BDD87F624984}"/>
              </a:ext>
            </a:extLst>
          </p:cNvPr>
          <p:cNvPicPr>
            <a:picLocks noChangeAspect="1"/>
          </p:cNvPicPr>
          <p:nvPr/>
        </p:nvPicPr>
        <p:blipFill>
          <a:blip r:embed="rId5"/>
          <a:stretch>
            <a:fillRect/>
          </a:stretch>
        </p:blipFill>
        <p:spPr>
          <a:xfrm>
            <a:off x="3175" y="-1588"/>
            <a:ext cx="1750484" cy="1760009"/>
          </a:xfrm>
          <a:prstGeom prst="rect">
            <a:avLst/>
          </a:prstGeom>
        </p:spPr>
      </p:pic>
      <p:cxnSp>
        <p:nvCxnSpPr>
          <p:cNvPr id="3" name="Straight Arrow Connector 2">
            <a:extLst>
              <a:ext uri="{FF2B5EF4-FFF2-40B4-BE49-F238E27FC236}">
                <a16:creationId xmlns:a16="http://schemas.microsoft.com/office/drawing/2014/main" id="{E4EBD1FE-0498-0E57-DDE3-052BEA19AAF1}"/>
              </a:ext>
            </a:extLst>
          </p:cNvPr>
          <p:cNvCxnSpPr/>
          <p:nvPr/>
        </p:nvCxnSpPr>
        <p:spPr>
          <a:xfrm>
            <a:off x="168633" y="3125407"/>
            <a:ext cx="3898005" cy="12880"/>
          </a:xfrm>
          <a:prstGeom prst="straightConnector1">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vertebrate, coelenterate, jellyfish&#10;&#10;Description automatically generated">
            <a:extLst>
              <a:ext uri="{FF2B5EF4-FFF2-40B4-BE49-F238E27FC236}">
                <a16:creationId xmlns:a16="http://schemas.microsoft.com/office/drawing/2014/main" id="{7982C344-E247-684B-D7D6-C957874DD859}"/>
              </a:ext>
            </a:extLst>
          </p:cNvPr>
          <p:cNvPicPr>
            <a:picLocks noGrp="1" noChangeAspect="1"/>
          </p:cNvPicPr>
          <p:nvPr>
            <p:ph idx="1"/>
          </p:nvPr>
        </p:nvPicPr>
        <p:blipFill rotWithShape="1">
          <a:blip r:embed="rId2"/>
          <a:srcRect l="9088" t="9091" r="26268"/>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0BE68-70FF-CD21-64C4-5273D480B3CB}"/>
              </a:ext>
            </a:extLst>
          </p:cNvPr>
          <p:cNvSpPr>
            <a:spLocks noGrp="1"/>
          </p:cNvSpPr>
          <p:nvPr>
            <p:ph type="title"/>
          </p:nvPr>
        </p:nvSpPr>
        <p:spPr>
          <a:xfrm>
            <a:off x="371094" y="1161288"/>
            <a:ext cx="4200144" cy="1124712"/>
          </a:xfrm>
        </p:spPr>
        <p:txBody>
          <a:bodyPr vert="horz" lIns="91440" tIns="45720" rIns="91440" bIns="45720" rtlCol="0" anchor="b">
            <a:normAutofit/>
          </a:bodyPr>
          <a:lstStyle/>
          <a:p>
            <a:r>
              <a:rPr lang="en-US" sz="3200">
                <a:cs typeface="Calibri Light"/>
              </a:rPr>
              <a:t>OPEN JOB SCHEDULING</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6D93D4AB-0B31-87F1-E93F-F08C432DB299}"/>
              </a:ext>
            </a:extLst>
          </p:cNvPr>
          <p:cNvSpPr txBox="1">
            <a:spLocks/>
          </p:cNvSpPr>
          <p:nvPr/>
        </p:nvSpPr>
        <p:spPr>
          <a:xfrm>
            <a:off x="371094" y="2610730"/>
            <a:ext cx="5166821" cy="514982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ea typeface="+mn-lt"/>
                <a:cs typeface="+mn-lt"/>
              </a:rPr>
              <a:t>Open job scheduling is an optimization problem in computer science and operations research. </a:t>
            </a:r>
          </a:p>
          <a:p>
            <a:r>
              <a:rPr lang="en-US" sz="1800">
                <a:ea typeface="+mn-lt"/>
                <a:cs typeface="+mn-lt"/>
              </a:rPr>
              <a:t>The input to the open job scheduling problem consists of a set of n jobs, another set of m workstations, and a two-dimensional table of the amount of time each job should spend at each workstation (possibly zero). </a:t>
            </a:r>
            <a:endParaRPr lang="en-US" sz="1800">
              <a:solidFill>
                <a:srgbClr val="FFFFFF"/>
              </a:solidFill>
              <a:cs typeface="Calibri" panose="020F0502020204030204"/>
            </a:endParaRPr>
          </a:p>
          <a:p>
            <a:r>
              <a:rPr lang="en-US" sz="1800">
                <a:ea typeface="+mn-lt"/>
                <a:cs typeface="+mn-lt"/>
              </a:rPr>
              <a:t>The goal is to assign a time for each job to be processed by each workstation, so that no two jobs are assigned to the same workstation at the same time, no job is assigned to two workstations at the same time, and every job is assigned to each workstation for the desired amount of time.</a:t>
            </a:r>
            <a:endParaRPr lang="en-US" sz="1800">
              <a:solidFill>
                <a:srgbClr val="FFFFFF"/>
              </a:solidFill>
              <a:cs typeface="Calibri" panose="020F0502020204030204"/>
            </a:endParaRPr>
          </a:p>
          <a:p>
            <a:endParaRPr lang="en-US" sz="1800">
              <a:solidFill>
                <a:srgbClr val="000000"/>
              </a:solidFill>
              <a:cs typeface="Calibri" panose="020F0502020204030204"/>
            </a:endParaRPr>
          </a:p>
        </p:txBody>
      </p:sp>
      <p:sp>
        <p:nvSpPr>
          <p:cNvPr id="14" name="TextBox 13">
            <a:extLst>
              <a:ext uri="{FF2B5EF4-FFF2-40B4-BE49-F238E27FC236}">
                <a16:creationId xmlns:a16="http://schemas.microsoft.com/office/drawing/2014/main" id="{7D16D04E-7A8D-C668-7CB3-E68D3D033FB2}"/>
              </a:ext>
            </a:extLst>
          </p:cNvPr>
          <p:cNvSpPr txBox="1"/>
          <p:nvPr/>
        </p:nvSpPr>
        <p:spPr>
          <a:xfrm>
            <a:off x="3666505" y="6506688"/>
            <a:ext cx="39703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OPEN JOB SCHEDULING USING EDGE COLOURING OF GRAPH</a:t>
            </a:r>
            <a:endParaRPr lang="en-US" sz="1200"/>
          </a:p>
        </p:txBody>
      </p:sp>
      <p:sp>
        <p:nvSpPr>
          <p:cNvPr id="18" name="TextBox 17">
            <a:extLst>
              <a:ext uri="{FF2B5EF4-FFF2-40B4-BE49-F238E27FC236}">
                <a16:creationId xmlns:a16="http://schemas.microsoft.com/office/drawing/2014/main" id="{C8DBB6F8-5E34-308E-2AE0-32B10C836DDA}"/>
              </a:ext>
            </a:extLst>
          </p:cNvPr>
          <p:cNvSpPr txBox="1"/>
          <p:nvPr/>
        </p:nvSpPr>
        <p:spPr>
          <a:xfrm>
            <a:off x="103907" y="6506688"/>
            <a:ext cx="114003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CSPE43 – ADSA</a:t>
            </a:r>
            <a:endParaRPr lang="en-US" sz="1200"/>
          </a:p>
        </p:txBody>
      </p:sp>
      <p:pic>
        <p:nvPicPr>
          <p:cNvPr id="3" name="Picture 4">
            <a:extLst>
              <a:ext uri="{FF2B5EF4-FFF2-40B4-BE49-F238E27FC236}">
                <a16:creationId xmlns:a16="http://schemas.microsoft.com/office/drawing/2014/main" id="{0E86FDE4-062E-26FE-6CFF-5AC4FA25C378}"/>
              </a:ext>
            </a:extLst>
          </p:cNvPr>
          <p:cNvPicPr>
            <a:picLocks noChangeAspect="1"/>
          </p:cNvPicPr>
          <p:nvPr/>
        </p:nvPicPr>
        <p:blipFill>
          <a:blip r:embed="rId3"/>
          <a:stretch>
            <a:fillRect/>
          </a:stretch>
        </p:blipFill>
        <p:spPr>
          <a:xfrm>
            <a:off x="6098146" y="1584008"/>
            <a:ext cx="5640945" cy="3872433"/>
          </a:xfrm>
          <a:prstGeom prst="rect">
            <a:avLst/>
          </a:prstGeom>
        </p:spPr>
      </p:pic>
    </p:spTree>
    <p:extLst>
      <p:ext uri="{BB962C8B-B14F-4D97-AF65-F5344CB8AC3E}">
        <p14:creationId xmlns:p14="http://schemas.microsoft.com/office/powerpoint/2010/main" val="333884934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vertebrate, coelenterate, jellyfish&#10;&#10;Description automatically generated">
            <a:extLst>
              <a:ext uri="{FF2B5EF4-FFF2-40B4-BE49-F238E27FC236}">
                <a16:creationId xmlns:a16="http://schemas.microsoft.com/office/drawing/2014/main" id="{7982C344-E247-684B-D7D6-C957874DD859}"/>
              </a:ext>
            </a:extLst>
          </p:cNvPr>
          <p:cNvPicPr>
            <a:picLocks noGrp="1" noChangeAspect="1"/>
          </p:cNvPicPr>
          <p:nvPr>
            <p:ph idx="1"/>
          </p:nvPr>
        </p:nvPicPr>
        <p:blipFill rotWithShape="1">
          <a:blip r:embed="rId2"/>
          <a:srcRect l="9088" t="9091" r="26268"/>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0BE68-70FF-CD21-64C4-5273D480B3CB}"/>
              </a:ext>
            </a:extLst>
          </p:cNvPr>
          <p:cNvSpPr>
            <a:spLocks noGrp="1"/>
          </p:cNvSpPr>
          <p:nvPr>
            <p:ph type="title"/>
          </p:nvPr>
        </p:nvSpPr>
        <p:spPr>
          <a:xfrm>
            <a:off x="371094" y="1161288"/>
            <a:ext cx="4200144" cy="1124712"/>
          </a:xfrm>
        </p:spPr>
        <p:txBody>
          <a:bodyPr vert="horz" lIns="91440" tIns="45720" rIns="91440" bIns="45720" rtlCol="0" anchor="b">
            <a:normAutofit fontScale="90000"/>
          </a:bodyPr>
          <a:lstStyle/>
          <a:p>
            <a:r>
              <a:rPr lang="en-US" sz="3200">
                <a:cs typeface="Calibri Light"/>
              </a:rPr>
              <a:t>OPEN JOB SCHEDULING USING GRAPH COLOURING</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6D93D4AB-0B31-87F1-E93F-F08C432DB299}"/>
              </a:ext>
            </a:extLst>
          </p:cNvPr>
          <p:cNvSpPr txBox="1">
            <a:spLocks/>
          </p:cNvSpPr>
          <p:nvPr/>
        </p:nvSpPr>
        <p:spPr>
          <a:xfrm>
            <a:off x="5490028" y="557915"/>
            <a:ext cx="5938717" cy="564351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ea typeface="+mn-lt"/>
                <a:cs typeface="+mn-lt"/>
              </a:rPr>
              <a:t>In this project, we are going to solve the open job scheduling problem, by using Graph Coloring, in other words, Vertex Coloring.</a:t>
            </a:r>
            <a:endParaRPr lang="en-US"/>
          </a:p>
          <a:p>
            <a:r>
              <a:rPr lang="en-US" sz="1800">
                <a:cs typeface="Calibri"/>
              </a:rPr>
              <a:t>Here, we take all the jobs as the vertices of a graph. Each vertex represents a job.</a:t>
            </a:r>
          </a:p>
          <a:p>
            <a:r>
              <a:rPr lang="en-US" sz="1800">
                <a:cs typeface="Calibri"/>
              </a:rPr>
              <a:t>There are 2 types of jobs</a:t>
            </a:r>
          </a:p>
          <a:p>
            <a:pPr lvl="1" indent="-342900">
              <a:buAutoNum type="arabicPeriod"/>
            </a:pPr>
            <a:r>
              <a:rPr lang="en-US" sz="1400">
                <a:cs typeface="Calibri"/>
              </a:rPr>
              <a:t>Dependent Jobs</a:t>
            </a:r>
          </a:p>
          <a:p>
            <a:pPr lvl="1" indent="-342900">
              <a:buAutoNum type="arabicPeriod"/>
            </a:pPr>
            <a:r>
              <a:rPr lang="en-US" sz="1400">
                <a:cs typeface="Calibri"/>
              </a:rPr>
              <a:t>Independent Jobs</a:t>
            </a:r>
          </a:p>
          <a:p>
            <a:r>
              <a:rPr lang="en-US" sz="1800">
                <a:cs typeface="Calibri"/>
              </a:rPr>
              <a:t>The idea is that we will introduce an edge between 2 vertices, if the jobs associated with the vertices are dependent on each other.</a:t>
            </a:r>
          </a:p>
          <a:p>
            <a:r>
              <a:rPr lang="en-US" sz="1800">
                <a:cs typeface="Calibri"/>
              </a:rPr>
              <a:t>Once this is done, we will start to color the graph according to the constraints of the graph coloring algorithm.</a:t>
            </a:r>
          </a:p>
          <a:p>
            <a:r>
              <a:rPr lang="en-US" sz="1800">
                <a:cs typeface="Calibri"/>
              </a:rPr>
              <a:t>The chromatic number of the graph will determine the minimum number of distinct time slots we need to have in order to complete all the jobs.</a:t>
            </a:r>
          </a:p>
          <a:p>
            <a:r>
              <a:rPr lang="en-US" sz="1800">
                <a:cs typeface="Calibri"/>
              </a:rPr>
              <a:t>We can also say that the jobs associated with the vertices of the graph which have the same color can be scheduled at the same time, meaning they can be done simultaneously (as they are independent of each other)</a:t>
            </a:r>
          </a:p>
          <a:p>
            <a:endParaRPr lang="en-US" sz="1800">
              <a:cs typeface="Calibri"/>
            </a:endParaRPr>
          </a:p>
        </p:txBody>
      </p:sp>
      <p:sp>
        <p:nvSpPr>
          <p:cNvPr id="14" name="TextBox 13">
            <a:extLst>
              <a:ext uri="{FF2B5EF4-FFF2-40B4-BE49-F238E27FC236}">
                <a16:creationId xmlns:a16="http://schemas.microsoft.com/office/drawing/2014/main" id="{7D16D04E-7A8D-C668-7CB3-E68D3D033FB2}"/>
              </a:ext>
            </a:extLst>
          </p:cNvPr>
          <p:cNvSpPr txBox="1"/>
          <p:nvPr/>
        </p:nvSpPr>
        <p:spPr>
          <a:xfrm>
            <a:off x="3666505" y="6506688"/>
            <a:ext cx="39703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OPEN JOB SCHEDULING USING EDGE COLOURING OF GRAPH</a:t>
            </a:r>
            <a:endParaRPr lang="en-US" sz="1200"/>
          </a:p>
        </p:txBody>
      </p:sp>
      <p:sp>
        <p:nvSpPr>
          <p:cNvPr id="18" name="TextBox 17">
            <a:extLst>
              <a:ext uri="{FF2B5EF4-FFF2-40B4-BE49-F238E27FC236}">
                <a16:creationId xmlns:a16="http://schemas.microsoft.com/office/drawing/2014/main" id="{C8DBB6F8-5E34-308E-2AE0-32B10C836DDA}"/>
              </a:ext>
            </a:extLst>
          </p:cNvPr>
          <p:cNvSpPr txBox="1"/>
          <p:nvPr/>
        </p:nvSpPr>
        <p:spPr>
          <a:xfrm>
            <a:off x="103907" y="6506688"/>
            <a:ext cx="114003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CSPE43 – ADSA</a:t>
            </a:r>
            <a:endParaRPr lang="en-US" sz="1200"/>
          </a:p>
        </p:txBody>
      </p:sp>
      <p:sp>
        <p:nvSpPr>
          <p:cNvPr id="7" name="Title 1">
            <a:extLst>
              <a:ext uri="{FF2B5EF4-FFF2-40B4-BE49-F238E27FC236}">
                <a16:creationId xmlns:a16="http://schemas.microsoft.com/office/drawing/2014/main" id="{57251A87-00C2-71BA-2319-F2CE70AF4D9A}"/>
              </a:ext>
            </a:extLst>
          </p:cNvPr>
          <p:cNvSpPr txBox="1">
            <a:spLocks/>
          </p:cNvSpPr>
          <p:nvPr/>
        </p:nvSpPr>
        <p:spPr>
          <a:xfrm>
            <a:off x="866930" y="3030872"/>
            <a:ext cx="4200144" cy="11247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cs typeface="Calibri Light"/>
              </a:rPr>
              <a:t>METHODOLOGY</a:t>
            </a:r>
          </a:p>
        </p:txBody>
      </p:sp>
    </p:spTree>
    <p:extLst>
      <p:ext uri="{BB962C8B-B14F-4D97-AF65-F5344CB8AC3E}">
        <p14:creationId xmlns:p14="http://schemas.microsoft.com/office/powerpoint/2010/main" val="329748305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3C9BE2-4AD1-CC96-7944-BE43F302045B}"/>
              </a:ext>
            </a:extLst>
          </p:cNvPr>
          <p:cNvPicPr>
            <a:picLocks noChangeAspect="1"/>
          </p:cNvPicPr>
          <p:nvPr/>
        </p:nvPicPr>
        <p:blipFill rotWithShape="1">
          <a:blip r:embed="rId2">
            <a:alphaModFix amt="40000"/>
          </a:blip>
          <a:srcRect t="7340" b="2299"/>
          <a:stretch/>
        </p:blipFill>
        <p:spPr>
          <a:xfrm>
            <a:off x="20" y="10"/>
            <a:ext cx="12191980" cy="6857990"/>
          </a:xfrm>
          <a:prstGeom prst="rect">
            <a:avLst/>
          </a:prstGeom>
        </p:spPr>
      </p:pic>
      <p:sp>
        <p:nvSpPr>
          <p:cNvPr id="2" name="Title 1">
            <a:extLst>
              <a:ext uri="{FF2B5EF4-FFF2-40B4-BE49-F238E27FC236}">
                <a16:creationId xmlns:a16="http://schemas.microsoft.com/office/drawing/2014/main" id="{4902A19C-BE7D-6567-1A3B-F92884CEB100}"/>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a:ln w="22225">
                  <a:solidFill>
                    <a:schemeClr val="tx1"/>
                  </a:solidFill>
                  <a:miter lim="800000"/>
                </a:ln>
                <a:noFill/>
              </a:rPr>
              <a:t>THANK YOU</a:t>
            </a:r>
          </a:p>
        </p:txBody>
      </p:sp>
    </p:spTree>
    <p:extLst>
      <p:ext uri="{BB962C8B-B14F-4D97-AF65-F5344CB8AC3E}">
        <p14:creationId xmlns:p14="http://schemas.microsoft.com/office/powerpoint/2010/main" val="23479255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1" name="Picture 22" descr="Background pattern&#10;&#10;Description automatically generated">
            <a:extLst>
              <a:ext uri="{FF2B5EF4-FFF2-40B4-BE49-F238E27FC236}">
                <a16:creationId xmlns:a16="http://schemas.microsoft.com/office/drawing/2014/main" id="{638042A5-E1E3-EDB8-6F1E-7D7B15B73B04}"/>
              </a:ext>
            </a:extLst>
          </p:cNvPr>
          <p:cNvPicPr>
            <a:picLocks noChangeAspect="1"/>
          </p:cNvPicPr>
          <p:nvPr/>
        </p:nvPicPr>
        <p:blipFill rotWithShape="1">
          <a:blip r:embed="rId2"/>
          <a:srcRect t="19"/>
          <a:stretch/>
        </p:blipFill>
        <p:spPr>
          <a:xfrm>
            <a:off x="20" y="1282"/>
            <a:ext cx="12191980" cy="6856718"/>
          </a:xfrm>
          <a:prstGeom prst="rect">
            <a:avLst/>
          </a:prstGeom>
        </p:spPr>
      </p:pic>
      <p:pic>
        <p:nvPicPr>
          <p:cNvPr id="25" name="Picture 26" descr="Background pattern&#10;&#10;Description automatically generated">
            <a:extLst>
              <a:ext uri="{FF2B5EF4-FFF2-40B4-BE49-F238E27FC236}">
                <a16:creationId xmlns:a16="http://schemas.microsoft.com/office/drawing/2014/main" id="{1713C718-C081-4538-048B-6A4DF16F3EC2}"/>
              </a:ext>
            </a:extLst>
          </p:cNvPr>
          <p:cNvPicPr>
            <a:picLocks noChangeAspect="1"/>
          </p:cNvPicPr>
          <p:nvPr/>
        </p:nvPicPr>
        <p:blipFill>
          <a:blip r:embed="rId3"/>
          <a:stretch>
            <a:fillRect/>
          </a:stretch>
        </p:blipFill>
        <p:spPr>
          <a:xfrm>
            <a:off x="1858850" y="1508783"/>
            <a:ext cx="8152325" cy="3851167"/>
          </a:xfrm>
          <a:prstGeom prst="rect">
            <a:avLst/>
          </a:prstGeom>
        </p:spPr>
      </p:pic>
      <p:pic>
        <p:nvPicPr>
          <p:cNvPr id="27" name="Picture 28">
            <a:extLst>
              <a:ext uri="{FF2B5EF4-FFF2-40B4-BE49-F238E27FC236}">
                <a16:creationId xmlns:a16="http://schemas.microsoft.com/office/drawing/2014/main" id="{F2E4F943-BB10-770E-A2A5-7B3689F13D36}"/>
              </a:ext>
            </a:extLst>
          </p:cNvPr>
          <p:cNvPicPr>
            <a:picLocks noChangeAspect="1"/>
          </p:cNvPicPr>
          <p:nvPr/>
        </p:nvPicPr>
        <p:blipFill>
          <a:blip r:embed="rId4"/>
          <a:stretch>
            <a:fillRect/>
          </a:stretch>
        </p:blipFill>
        <p:spPr>
          <a:xfrm>
            <a:off x="3200401" y="1603301"/>
            <a:ext cx="6113171" cy="3651398"/>
          </a:xfrm>
          <a:prstGeom prst="rect">
            <a:avLst/>
          </a:prstGeom>
        </p:spPr>
      </p:pic>
      <p:sp>
        <p:nvSpPr>
          <p:cNvPr id="29" name="Title 1">
            <a:extLst>
              <a:ext uri="{FF2B5EF4-FFF2-40B4-BE49-F238E27FC236}">
                <a16:creationId xmlns:a16="http://schemas.microsoft.com/office/drawing/2014/main" id="{21A5D397-5EDB-7690-A4AD-D07E32C39096}"/>
              </a:ext>
            </a:extLst>
          </p:cNvPr>
          <p:cNvSpPr>
            <a:spLocks noGrp="1"/>
          </p:cNvSpPr>
          <p:nvPr/>
        </p:nvSpPr>
        <p:spPr>
          <a:xfrm>
            <a:off x="61802" y="2628625"/>
            <a:ext cx="7759275" cy="320413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sz="4800">
                <a:solidFill>
                  <a:srgbClr val="FFFFFF"/>
                </a:solidFill>
                <a:cs typeface="Calibri Light"/>
              </a:rPr>
            </a:br>
            <a:br>
              <a:rPr lang="en-US" sz="4800">
                <a:solidFill>
                  <a:srgbClr val="FFFFFF"/>
                </a:solidFill>
                <a:cs typeface="Calibri Light"/>
              </a:rPr>
            </a:br>
            <a:endParaRPr lang="en-US" sz="4800">
              <a:solidFill>
                <a:srgbClr val="FFFFFF"/>
              </a:solidFill>
              <a:cs typeface="Calibri Light"/>
            </a:endParaRPr>
          </a:p>
        </p:txBody>
      </p:sp>
      <p:sp>
        <p:nvSpPr>
          <p:cNvPr id="2" name="TextBox 1">
            <a:extLst>
              <a:ext uri="{FF2B5EF4-FFF2-40B4-BE49-F238E27FC236}">
                <a16:creationId xmlns:a16="http://schemas.microsoft.com/office/drawing/2014/main" id="{78A50530-4784-6DCE-3932-3BCAC5F0240E}"/>
              </a:ext>
            </a:extLst>
          </p:cNvPr>
          <p:cNvSpPr txBox="1"/>
          <p:nvPr/>
        </p:nvSpPr>
        <p:spPr>
          <a:xfrm>
            <a:off x="281725" y="281725"/>
            <a:ext cx="1088908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500">
                <a:solidFill>
                  <a:srgbClr val="FFFFFF"/>
                </a:solidFill>
                <a:latin typeface="Calibri Light"/>
                <a:cs typeface="Calibri"/>
              </a:rPr>
              <a:t>OPEN JOB SCHEDULING USING EDGE COLOURING OF GRAPH</a:t>
            </a:r>
            <a:endParaRPr lang="en-US" sz="4500">
              <a:solidFill>
                <a:srgbClr val="FFFFFF"/>
              </a:solidFill>
              <a:latin typeface="Calibri Light"/>
              <a:cs typeface="Calibri Light"/>
            </a:endParaRPr>
          </a:p>
        </p:txBody>
      </p:sp>
      <p:sp>
        <p:nvSpPr>
          <p:cNvPr id="3" name="TextBox 2">
            <a:extLst>
              <a:ext uri="{FF2B5EF4-FFF2-40B4-BE49-F238E27FC236}">
                <a16:creationId xmlns:a16="http://schemas.microsoft.com/office/drawing/2014/main" id="{2EF54E0A-48D6-4483-7676-88BBDAA70C4B}"/>
              </a:ext>
            </a:extLst>
          </p:cNvPr>
          <p:cNvSpPr txBox="1"/>
          <p:nvPr/>
        </p:nvSpPr>
        <p:spPr>
          <a:xfrm>
            <a:off x="383683" y="4397599"/>
            <a:ext cx="11440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FFFF"/>
                </a:solidFill>
                <a:latin typeface="Calibri Light"/>
                <a:cs typeface="Calibri"/>
              </a:rPr>
              <a:t>DONE BY:</a:t>
            </a:r>
            <a:endParaRPr lang="en-US"/>
          </a:p>
        </p:txBody>
      </p:sp>
      <p:sp>
        <p:nvSpPr>
          <p:cNvPr id="4" name="TextBox 3">
            <a:extLst>
              <a:ext uri="{FF2B5EF4-FFF2-40B4-BE49-F238E27FC236}">
                <a16:creationId xmlns:a16="http://schemas.microsoft.com/office/drawing/2014/main" id="{D2149313-6367-C526-A491-F805035FB8C0}"/>
              </a:ext>
            </a:extLst>
          </p:cNvPr>
          <p:cNvSpPr txBox="1"/>
          <p:nvPr/>
        </p:nvSpPr>
        <p:spPr>
          <a:xfrm>
            <a:off x="383683" y="4912754"/>
            <a:ext cx="208852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solidFill>
                  <a:srgbClr val="FFFFFF"/>
                </a:solidFill>
                <a:latin typeface="Calibri Light"/>
                <a:cs typeface="Calibri"/>
              </a:rPr>
              <a:t>NAME</a:t>
            </a:r>
            <a:endParaRPr lang="en-US" sz="2000">
              <a:solidFill>
                <a:srgbClr val="FFFFFF"/>
              </a:solidFill>
              <a:latin typeface="Calibri Light"/>
              <a:cs typeface="Calibri"/>
            </a:endParaRPr>
          </a:p>
          <a:p>
            <a:r>
              <a:rPr lang="en-US" sz="2000">
                <a:solidFill>
                  <a:srgbClr val="FFFFFF"/>
                </a:solidFill>
                <a:latin typeface="Calibri Light"/>
                <a:cs typeface="Calibri"/>
              </a:rPr>
              <a:t>PRAJWAL SUNDAR</a:t>
            </a:r>
          </a:p>
          <a:p>
            <a:r>
              <a:rPr lang="en-US" sz="2000">
                <a:solidFill>
                  <a:srgbClr val="FFFFFF"/>
                </a:solidFill>
                <a:latin typeface="Calibri Light"/>
                <a:cs typeface="Calibri"/>
              </a:rPr>
              <a:t>K ROSHAN</a:t>
            </a:r>
          </a:p>
        </p:txBody>
      </p:sp>
      <p:sp>
        <p:nvSpPr>
          <p:cNvPr id="5" name="TextBox 4">
            <a:extLst>
              <a:ext uri="{FF2B5EF4-FFF2-40B4-BE49-F238E27FC236}">
                <a16:creationId xmlns:a16="http://schemas.microsoft.com/office/drawing/2014/main" id="{E85B04FC-B589-A4FA-2EC5-179F19F113C0}"/>
              </a:ext>
            </a:extLst>
          </p:cNvPr>
          <p:cNvSpPr txBox="1"/>
          <p:nvPr/>
        </p:nvSpPr>
        <p:spPr>
          <a:xfrm>
            <a:off x="2573091" y="4912754"/>
            <a:ext cx="208852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solidFill>
                  <a:srgbClr val="FFFFFF"/>
                </a:solidFill>
                <a:latin typeface="Calibri Light"/>
                <a:cs typeface="Calibri"/>
              </a:rPr>
              <a:t>ROLL NUMBER</a:t>
            </a:r>
          </a:p>
          <a:p>
            <a:r>
              <a:rPr lang="en-US" sz="2000">
                <a:solidFill>
                  <a:srgbClr val="FFFFFF"/>
                </a:solidFill>
                <a:latin typeface="Calibri Light"/>
                <a:cs typeface="Calibri"/>
              </a:rPr>
              <a:t>106121092</a:t>
            </a:r>
          </a:p>
          <a:p>
            <a:r>
              <a:rPr lang="en-US" sz="2000">
                <a:solidFill>
                  <a:srgbClr val="FFFFFF"/>
                </a:solidFill>
                <a:latin typeface="Calibri Light"/>
                <a:cs typeface="Calibri"/>
              </a:rPr>
              <a:t>106121067</a:t>
            </a:r>
          </a:p>
        </p:txBody>
      </p:sp>
    </p:spTree>
    <p:extLst>
      <p:ext uri="{BB962C8B-B14F-4D97-AF65-F5344CB8AC3E}">
        <p14:creationId xmlns:p14="http://schemas.microsoft.com/office/powerpoint/2010/main" val="11429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vertebrate, coelenterate, jellyfish&#10;&#10;Description automatically generated">
            <a:extLst>
              <a:ext uri="{FF2B5EF4-FFF2-40B4-BE49-F238E27FC236}">
                <a16:creationId xmlns:a16="http://schemas.microsoft.com/office/drawing/2014/main" id="{7982C344-E247-684B-D7D6-C957874DD859}"/>
              </a:ext>
            </a:extLst>
          </p:cNvPr>
          <p:cNvPicPr>
            <a:picLocks noGrp="1" noChangeAspect="1"/>
          </p:cNvPicPr>
          <p:nvPr>
            <p:ph idx="1"/>
          </p:nvPr>
        </p:nvPicPr>
        <p:blipFill rotWithShape="1">
          <a:blip r:embed="rId2"/>
          <a:srcRect l="9088" t="9091" r="26268"/>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0BE68-70FF-CD21-64C4-5273D480B3CB}"/>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3200"/>
              <a:t>GRAPHS</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6D93D4AB-0B31-87F1-E93F-F08C432DB299}"/>
              </a:ext>
            </a:extLst>
          </p:cNvPr>
          <p:cNvSpPr txBox="1">
            <a:spLocks/>
          </p:cNvSpPr>
          <p:nvPr/>
        </p:nvSpPr>
        <p:spPr>
          <a:xfrm>
            <a:off x="371094" y="2718054"/>
            <a:ext cx="5145356" cy="320725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a:ea typeface="+mn-lt"/>
                <a:cs typeface="+mn-lt"/>
              </a:rPr>
              <a:t>A graph G is defined as an ordered set G(V, E) where V(G) represents the set of vertices and E(G) represents the set of edges which are used to connect these vertices. </a:t>
            </a:r>
            <a:endParaRPr lang="en-US">
              <a:ea typeface="+mn-lt"/>
              <a:cs typeface="+mn-lt"/>
            </a:endParaRPr>
          </a:p>
        </p:txBody>
      </p:sp>
      <p:sp>
        <p:nvSpPr>
          <p:cNvPr id="14" name="TextBox 13">
            <a:extLst>
              <a:ext uri="{FF2B5EF4-FFF2-40B4-BE49-F238E27FC236}">
                <a16:creationId xmlns:a16="http://schemas.microsoft.com/office/drawing/2014/main" id="{7D16D04E-7A8D-C668-7CB3-E68D3D033FB2}"/>
              </a:ext>
            </a:extLst>
          </p:cNvPr>
          <p:cNvSpPr txBox="1"/>
          <p:nvPr/>
        </p:nvSpPr>
        <p:spPr>
          <a:xfrm>
            <a:off x="3666505" y="6506688"/>
            <a:ext cx="39703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OPEN JOB SCHEDULING USING EDGE COLOURING OF GRAPH</a:t>
            </a:r>
            <a:endParaRPr lang="en-US" sz="1200"/>
          </a:p>
        </p:txBody>
      </p:sp>
      <p:sp>
        <p:nvSpPr>
          <p:cNvPr id="18" name="TextBox 17">
            <a:extLst>
              <a:ext uri="{FF2B5EF4-FFF2-40B4-BE49-F238E27FC236}">
                <a16:creationId xmlns:a16="http://schemas.microsoft.com/office/drawing/2014/main" id="{C8DBB6F8-5E34-308E-2AE0-32B10C836DDA}"/>
              </a:ext>
            </a:extLst>
          </p:cNvPr>
          <p:cNvSpPr txBox="1"/>
          <p:nvPr/>
        </p:nvSpPr>
        <p:spPr>
          <a:xfrm>
            <a:off x="103907" y="6506688"/>
            <a:ext cx="114003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CSPE43 – ADSA</a:t>
            </a:r>
            <a:endParaRPr lang="en-US" sz="1200"/>
          </a:p>
        </p:txBody>
      </p:sp>
      <p:pic>
        <p:nvPicPr>
          <p:cNvPr id="5" name="Picture 4" descr="A picture containing diagram&#10;&#10;Description automatically generated">
            <a:extLst>
              <a:ext uri="{FF2B5EF4-FFF2-40B4-BE49-F238E27FC236}">
                <a16:creationId xmlns:a16="http://schemas.microsoft.com/office/drawing/2014/main" id="{92C4DC40-B862-64D1-CDF5-2333ADC5D7BB}"/>
              </a:ext>
            </a:extLst>
          </p:cNvPr>
          <p:cNvPicPr>
            <a:picLocks noChangeAspect="1"/>
          </p:cNvPicPr>
          <p:nvPr/>
        </p:nvPicPr>
        <p:blipFill>
          <a:blip r:embed="rId3"/>
          <a:stretch>
            <a:fillRect/>
          </a:stretch>
        </p:blipFill>
        <p:spPr>
          <a:xfrm>
            <a:off x="5832583" y="726310"/>
            <a:ext cx="6024832" cy="5557909"/>
          </a:xfrm>
          <a:prstGeom prst="rect">
            <a:avLst/>
          </a:prstGeom>
        </p:spPr>
      </p:pic>
    </p:spTree>
    <p:extLst>
      <p:ext uri="{BB962C8B-B14F-4D97-AF65-F5344CB8AC3E}">
        <p14:creationId xmlns:p14="http://schemas.microsoft.com/office/powerpoint/2010/main" val="11156779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vertebrate, coelenterate, jellyfish&#10;&#10;Description automatically generated">
            <a:extLst>
              <a:ext uri="{FF2B5EF4-FFF2-40B4-BE49-F238E27FC236}">
                <a16:creationId xmlns:a16="http://schemas.microsoft.com/office/drawing/2014/main" id="{7982C344-E247-684B-D7D6-C957874DD859}"/>
              </a:ext>
            </a:extLst>
          </p:cNvPr>
          <p:cNvPicPr>
            <a:picLocks noGrp="1" noChangeAspect="1"/>
          </p:cNvPicPr>
          <p:nvPr>
            <p:ph idx="1"/>
          </p:nvPr>
        </p:nvPicPr>
        <p:blipFill rotWithShape="1">
          <a:blip r:embed="rId2"/>
          <a:srcRect l="9088" t="9091" r="26268"/>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0BE68-70FF-CD21-64C4-5273D480B3CB}"/>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3200"/>
              <a:t>GRAPH COLORING</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6D93D4AB-0B31-87F1-E93F-F08C432DB299}"/>
              </a:ext>
            </a:extLst>
          </p:cNvPr>
          <p:cNvSpPr txBox="1">
            <a:spLocks/>
          </p:cNvSpPr>
          <p:nvPr/>
        </p:nvSpPr>
        <p:spPr>
          <a:xfrm>
            <a:off x="371094" y="2718054"/>
            <a:ext cx="4834117" cy="320725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a:t>Graph coloring is a problem in graph theory that involves assigning colors to the vertices (or nodes) of a graph in such a way that no two adjacent vertices share the same color. </a:t>
            </a:r>
            <a:endParaRPr lang="en-US"/>
          </a:p>
          <a:p>
            <a:r>
              <a:rPr lang="en-US" sz="2100"/>
              <a:t>The goal of graph coloring is to find the minimum number of colors needed to color a given graph, which is known as the chromatic number of the graph. </a:t>
            </a:r>
            <a:endParaRPr lang="en-US" sz="2100">
              <a:cs typeface="Calibri"/>
            </a:endParaRPr>
          </a:p>
        </p:txBody>
      </p:sp>
      <p:pic>
        <p:nvPicPr>
          <p:cNvPr id="8" name="Picture 4" descr="A picture containing blur&#10;&#10;Description automatically generated">
            <a:extLst>
              <a:ext uri="{FF2B5EF4-FFF2-40B4-BE49-F238E27FC236}">
                <a16:creationId xmlns:a16="http://schemas.microsoft.com/office/drawing/2014/main" id="{458622FD-0B3F-638D-8B84-C89FC2A91C70}"/>
              </a:ext>
            </a:extLst>
          </p:cNvPr>
          <p:cNvPicPr>
            <a:picLocks noChangeAspect="1"/>
          </p:cNvPicPr>
          <p:nvPr/>
        </p:nvPicPr>
        <p:blipFill rotWithShape="1">
          <a:blip r:embed="rId3"/>
          <a:srcRect l="2010" t="607" r="1450" b="-262"/>
          <a:stretch/>
        </p:blipFill>
        <p:spPr>
          <a:xfrm>
            <a:off x="7106841" y="1056271"/>
            <a:ext cx="4924553" cy="4865925"/>
          </a:xfrm>
          <a:prstGeom prst="rect">
            <a:avLst/>
          </a:prstGeom>
        </p:spPr>
      </p:pic>
      <p:sp>
        <p:nvSpPr>
          <p:cNvPr id="14" name="TextBox 13">
            <a:extLst>
              <a:ext uri="{FF2B5EF4-FFF2-40B4-BE49-F238E27FC236}">
                <a16:creationId xmlns:a16="http://schemas.microsoft.com/office/drawing/2014/main" id="{7D16D04E-7A8D-C668-7CB3-E68D3D033FB2}"/>
              </a:ext>
            </a:extLst>
          </p:cNvPr>
          <p:cNvSpPr txBox="1"/>
          <p:nvPr/>
        </p:nvSpPr>
        <p:spPr>
          <a:xfrm>
            <a:off x="3666505" y="6506688"/>
            <a:ext cx="39703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OPEN JOB SCHEDULING USING EDGE COLOURING OF GRAPH</a:t>
            </a:r>
            <a:endParaRPr lang="en-US" sz="1200"/>
          </a:p>
        </p:txBody>
      </p:sp>
      <p:sp>
        <p:nvSpPr>
          <p:cNvPr id="18" name="TextBox 17">
            <a:extLst>
              <a:ext uri="{FF2B5EF4-FFF2-40B4-BE49-F238E27FC236}">
                <a16:creationId xmlns:a16="http://schemas.microsoft.com/office/drawing/2014/main" id="{C8DBB6F8-5E34-308E-2AE0-32B10C836DDA}"/>
              </a:ext>
            </a:extLst>
          </p:cNvPr>
          <p:cNvSpPr txBox="1"/>
          <p:nvPr/>
        </p:nvSpPr>
        <p:spPr>
          <a:xfrm>
            <a:off x="103907" y="6506688"/>
            <a:ext cx="114003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CSPE43 – ADSA</a:t>
            </a:r>
            <a:endParaRPr lang="en-US" sz="1200"/>
          </a:p>
        </p:txBody>
      </p:sp>
    </p:spTree>
    <p:extLst>
      <p:ext uri="{BB962C8B-B14F-4D97-AF65-F5344CB8AC3E}">
        <p14:creationId xmlns:p14="http://schemas.microsoft.com/office/powerpoint/2010/main" val="107356190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vertebrate, coelenterate, jellyfish&#10;&#10;Description automatically generated">
            <a:extLst>
              <a:ext uri="{FF2B5EF4-FFF2-40B4-BE49-F238E27FC236}">
                <a16:creationId xmlns:a16="http://schemas.microsoft.com/office/drawing/2014/main" id="{7982C344-E247-684B-D7D6-C957874DD859}"/>
              </a:ext>
            </a:extLst>
          </p:cNvPr>
          <p:cNvPicPr>
            <a:picLocks noGrp="1" noChangeAspect="1"/>
          </p:cNvPicPr>
          <p:nvPr>
            <p:ph idx="1"/>
          </p:nvPr>
        </p:nvPicPr>
        <p:blipFill rotWithShape="1">
          <a:blip r:embed="rId2"/>
          <a:srcRect l="9088" t="9091" r="26268"/>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0BE68-70FF-CD21-64C4-5273D480B3CB}"/>
              </a:ext>
            </a:extLst>
          </p:cNvPr>
          <p:cNvSpPr>
            <a:spLocks noGrp="1"/>
          </p:cNvSpPr>
          <p:nvPr>
            <p:ph type="title"/>
          </p:nvPr>
        </p:nvSpPr>
        <p:spPr>
          <a:xfrm>
            <a:off x="371094" y="1161288"/>
            <a:ext cx="3794403" cy="1124712"/>
          </a:xfrm>
        </p:spPr>
        <p:txBody>
          <a:bodyPr vert="horz" lIns="91440" tIns="45720" rIns="91440" bIns="45720" rtlCol="0" anchor="b">
            <a:normAutofit/>
          </a:bodyPr>
          <a:lstStyle/>
          <a:p>
            <a:r>
              <a:rPr lang="en-US" sz="3200">
                <a:cs typeface="Calibri Light"/>
              </a:rPr>
              <a:t>CHROMATIC NUMBER</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6D93D4AB-0B31-87F1-E93F-F08C432DB299}"/>
              </a:ext>
            </a:extLst>
          </p:cNvPr>
          <p:cNvSpPr txBox="1">
            <a:spLocks/>
          </p:cNvSpPr>
          <p:nvPr/>
        </p:nvSpPr>
        <p:spPr>
          <a:xfrm>
            <a:off x="371094" y="2718054"/>
            <a:ext cx="4834117" cy="338538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a:ea typeface="+mn-lt"/>
                <a:cs typeface="+mn-lt"/>
              </a:rPr>
              <a:t>The chromatic number can be described as the minimum number of colors required to properly color any graph. In other words, the chromatic number can be described as a minimum number of colors that are needed to color any graph in such a way that no two adjacent vertices of a graph will be assigned the same color.</a:t>
            </a:r>
          </a:p>
          <a:p>
            <a:pPr marL="0" indent="0">
              <a:buNone/>
            </a:pPr>
            <a:endParaRPr lang="en-US" sz="2100">
              <a:cs typeface="Calibri"/>
            </a:endParaRPr>
          </a:p>
          <a:p>
            <a:pPr marL="0" indent="0">
              <a:buNone/>
            </a:pPr>
            <a:r>
              <a:rPr lang="en-US" sz="2100">
                <a:cs typeface="Calibri"/>
              </a:rPr>
              <a:t>Example: The chromatic number of the graph on the right is 3</a:t>
            </a:r>
          </a:p>
        </p:txBody>
      </p:sp>
      <p:sp>
        <p:nvSpPr>
          <p:cNvPr id="14" name="TextBox 13">
            <a:extLst>
              <a:ext uri="{FF2B5EF4-FFF2-40B4-BE49-F238E27FC236}">
                <a16:creationId xmlns:a16="http://schemas.microsoft.com/office/drawing/2014/main" id="{7D16D04E-7A8D-C668-7CB3-E68D3D033FB2}"/>
              </a:ext>
            </a:extLst>
          </p:cNvPr>
          <p:cNvSpPr txBox="1"/>
          <p:nvPr/>
        </p:nvSpPr>
        <p:spPr>
          <a:xfrm>
            <a:off x="3666505" y="6506688"/>
            <a:ext cx="39703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OPEN JOB SCHEDULING USING EDGE COLOURING OF GRAPH</a:t>
            </a:r>
            <a:endParaRPr lang="en-US" sz="1200"/>
          </a:p>
        </p:txBody>
      </p:sp>
      <p:sp>
        <p:nvSpPr>
          <p:cNvPr id="18" name="TextBox 17">
            <a:extLst>
              <a:ext uri="{FF2B5EF4-FFF2-40B4-BE49-F238E27FC236}">
                <a16:creationId xmlns:a16="http://schemas.microsoft.com/office/drawing/2014/main" id="{C8DBB6F8-5E34-308E-2AE0-32B10C836DDA}"/>
              </a:ext>
            </a:extLst>
          </p:cNvPr>
          <p:cNvSpPr txBox="1"/>
          <p:nvPr/>
        </p:nvSpPr>
        <p:spPr>
          <a:xfrm>
            <a:off x="103907" y="6506688"/>
            <a:ext cx="114003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CSPE43 – ADSA</a:t>
            </a:r>
            <a:endParaRPr lang="en-US" sz="1200"/>
          </a:p>
        </p:txBody>
      </p:sp>
      <p:pic>
        <p:nvPicPr>
          <p:cNvPr id="5" name="Picture 4" descr="A picture containing blur&#10;&#10;Description automatically generated">
            <a:extLst>
              <a:ext uri="{FF2B5EF4-FFF2-40B4-BE49-F238E27FC236}">
                <a16:creationId xmlns:a16="http://schemas.microsoft.com/office/drawing/2014/main" id="{8496690F-36B1-E159-D932-FB035049761B}"/>
              </a:ext>
            </a:extLst>
          </p:cNvPr>
          <p:cNvPicPr>
            <a:picLocks noChangeAspect="1"/>
          </p:cNvPicPr>
          <p:nvPr/>
        </p:nvPicPr>
        <p:blipFill rotWithShape="1">
          <a:blip r:embed="rId3"/>
          <a:srcRect l="2010" t="607" r="1450" b="-262"/>
          <a:stretch/>
        </p:blipFill>
        <p:spPr>
          <a:xfrm>
            <a:off x="7106841" y="1056271"/>
            <a:ext cx="4924553" cy="4865925"/>
          </a:xfrm>
          <a:prstGeom prst="rect">
            <a:avLst/>
          </a:prstGeom>
        </p:spPr>
      </p:pic>
    </p:spTree>
    <p:extLst>
      <p:ext uri="{BB962C8B-B14F-4D97-AF65-F5344CB8AC3E}">
        <p14:creationId xmlns:p14="http://schemas.microsoft.com/office/powerpoint/2010/main" val="3153896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vertebrate, coelenterate, jellyfish&#10;&#10;Description automatically generated">
            <a:extLst>
              <a:ext uri="{FF2B5EF4-FFF2-40B4-BE49-F238E27FC236}">
                <a16:creationId xmlns:a16="http://schemas.microsoft.com/office/drawing/2014/main" id="{7982C344-E247-684B-D7D6-C957874DD859}"/>
              </a:ext>
            </a:extLst>
          </p:cNvPr>
          <p:cNvPicPr>
            <a:picLocks noGrp="1" noChangeAspect="1"/>
          </p:cNvPicPr>
          <p:nvPr>
            <p:ph idx="1"/>
          </p:nvPr>
        </p:nvPicPr>
        <p:blipFill rotWithShape="1">
          <a:blip r:embed="rId2"/>
          <a:srcRect l="9088" t="9091" r="26268"/>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0BE68-70FF-CD21-64C4-5273D480B3CB}"/>
              </a:ext>
            </a:extLst>
          </p:cNvPr>
          <p:cNvSpPr>
            <a:spLocks noGrp="1"/>
          </p:cNvSpPr>
          <p:nvPr>
            <p:ph type="title"/>
          </p:nvPr>
        </p:nvSpPr>
        <p:spPr>
          <a:xfrm>
            <a:off x="371094" y="1161288"/>
            <a:ext cx="4259519" cy="1124712"/>
          </a:xfrm>
        </p:spPr>
        <p:txBody>
          <a:bodyPr vert="horz" lIns="91440" tIns="45720" rIns="91440" bIns="45720" rtlCol="0" anchor="b">
            <a:normAutofit fontScale="90000"/>
          </a:bodyPr>
          <a:lstStyle/>
          <a:p>
            <a:r>
              <a:rPr lang="en-US" sz="3200">
                <a:cs typeface="Calibri Light"/>
              </a:rPr>
              <a:t>CHROMATIC NUMBER FOR VARIOUS TYPE OF GRAPHS</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6D93D4AB-0B31-87F1-E93F-F08C432DB299}"/>
              </a:ext>
            </a:extLst>
          </p:cNvPr>
          <p:cNvSpPr txBox="1">
            <a:spLocks/>
          </p:cNvSpPr>
          <p:nvPr/>
        </p:nvSpPr>
        <p:spPr>
          <a:xfrm>
            <a:off x="371930" y="2777431"/>
            <a:ext cx="6692911" cy="185163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a:cs typeface="Calibri"/>
              </a:rPr>
              <a:t>CYCLIC GRAPH</a:t>
            </a:r>
          </a:p>
          <a:p>
            <a:pPr marL="800100" lvl="1" indent="-342900"/>
            <a:r>
              <a:rPr lang="en-US" sz="2200">
                <a:cs typeface="Calibri"/>
              </a:rPr>
              <a:t>2, if the graph has even number of vertices</a:t>
            </a:r>
          </a:p>
          <a:p>
            <a:pPr marL="800100" lvl="1" indent="-342900"/>
            <a:r>
              <a:rPr lang="en-US" sz="2200">
                <a:cs typeface="Calibri"/>
              </a:rPr>
              <a:t>3, otherwise</a:t>
            </a:r>
          </a:p>
        </p:txBody>
      </p:sp>
      <p:sp>
        <p:nvSpPr>
          <p:cNvPr id="14" name="TextBox 13">
            <a:extLst>
              <a:ext uri="{FF2B5EF4-FFF2-40B4-BE49-F238E27FC236}">
                <a16:creationId xmlns:a16="http://schemas.microsoft.com/office/drawing/2014/main" id="{7D16D04E-7A8D-C668-7CB3-E68D3D033FB2}"/>
              </a:ext>
            </a:extLst>
          </p:cNvPr>
          <p:cNvSpPr txBox="1"/>
          <p:nvPr/>
        </p:nvSpPr>
        <p:spPr>
          <a:xfrm>
            <a:off x="3666505" y="6506688"/>
            <a:ext cx="39703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OPEN JOB SCHEDULING USING EDGE COLOURING OF GRAPH</a:t>
            </a:r>
            <a:endParaRPr lang="en-US" sz="1200"/>
          </a:p>
        </p:txBody>
      </p:sp>
      <p:sp>
        <p:nvSpPr>
          <p:cNvPr id="18" name="TextBox 17">
            <a:extLst>
              <a:ext uri="{FF2B5EF4-FFF2-40B4-BE49-F238E27FC236}">
                <a16:creationId xmlns:a16="http://schemas.microsoft.com/office/drawing/2014/main" id="{C8DBB6F8-5E34-308E-2AE0-32B10C836DDA}"/>
              </a:ext>
            </a:extLst>
          </p:cNvPr>
          <p:cNvSpPr txBox="1"/>
          <p:nvPr/>
        </p:nvSpPr>
        <p:spPr>
          <a:xfrm>
            <a:off x="103907" y="6506688"/>
            <a:ext cx="114003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CSPE43 – ADSA</a:t>
            </a:r>
            <a:endParaRPr lang="en-US" sz="1200"/>
          </a:p>
        </p:txBody>
      </p:sp>
      <p:pic>
        <p:nvPicPr>
          <p:cNvPr id="12" name="Picture 15" descr="Shape, circle&#10;&#10;Description automatically generated">
            <a:extLst>
              <a:ext uri="{FF2B5EF4-FFF2-40B4-BE49-F238E27FC236}">
                <a16:creationId xmlns:a16="http://schemas.microsoft.com/office/drawing/2014/main" id="{B4B3C457-2C67-98E5-B0DE-5548FBBC88D1}"/>
              </a:ext>
            </a:extLst>
          </p:cNvPr>
          <p:cNvPicPr>
            <a:picLocks noChangeAspect="1"/>
          </p:cNvPicPr>
          <p:nvPr/>
        </p:nvPicPr>
        <p:blipFill>
          <a:blip r:embed="rId3"/>
          <a:stretch>
            <a:fillRect/>
          </a:stretch>
        </p:blipFill>
        <p:spPr>
          <a:xfrm>
            <a:off x="7933385" y="469242"/>
            <a:ext cx="2743200" cy="2313432"/>
          </a:xfrm>
          <a:prstGeom prst="rect">
            <a:avLst/>
          </a:prstGeom>
        </p:spPr>
      </p:pic>
      <p:sp>
        <p:nvSpPr>
          <p:cNvPr id="16" name="TextBox 15">
            <a:extLst>
              <a:ext uri="{FF2B5EF4-FFF2-40B4-BE49-F238E27FC236}">
                <a16:creationId xmlns:a16="http://schemas.microsoft.com/office/drawing/2014/main" id="{4EF9718C-1FDF-4018-FBF9-9E8532B907C5}"/>
              </a:ext>
            </a:extLst>
          </p:cNvPr>
          <p:cNvSpPr txBox="1"/>
          <p:nvPr/>
        </p:nvSpPr>
        <p:spPr>
          <a:xfrm>
            <a:off x="8226380" y="268041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Odd number of vertices</a:t>
            </a:r>
          </a:p>
          <a:p>
            <a:r>
              <a:rPr lang="en-US">
                <a:cs typeface="Calibri"/>
              </a:rPr>
              <a:t>Chromatic Number = 3</a:t>
            </a:r>
          </a:p>
        </p:txBody>
      </p:sp>
      <p:pic>
        <p:nvPicPr>
          <p:cNvPr id="20" name="Picture 20" descr="A picture containing text, pallette, cosmetic, vector graphics&#10;&#10;Description automatically generated">
            <a:extLst>
              <a:ext uri="{FF2B5EF4-FFF2-40B4-BE49-F238E27FC236}">
                <a16:creationId xmlns:a16="http://schemas.microsoft.com/office/drawing/2014/main" id="{5B45FCD2-F772-1B38-A08E-3BD184210E5B}"/>
              </a:ext>
            </a:extLst>
          </p:cNvPr>
          <p:cNvPicPr>
            <a:picLocks noChangeAspect="1"/>
          </p:cNvPicPr>
          <p:nvPr/>
        </p:nvPicPr>
        <p:blipFill>
          <a:blip r:embed="rId4"/>
          <a:stretch>
            <a:fillRect/>
          </a:stretch>
        </p:blipFill>
        <p:spPr>
          <a:xfrm>
            <a:off x="5475668" y="3568662"/>
            <a:ext cx="2743200" cy="2296450"/>
          </a:xfrm>
          <a:prstGeom prst="rect">
            <a:avLst/>
          </a:prstGeom>
        </p:spPr>
      </p:pic>
      <p:pic>
        <p:nvPicPr>
          <p:cNvPr id="22" name="Picture 22" descr="Shape&#10;&#10;Description automatically generated">
            <a:extLst>
              <a:ext uri="{FF2B5EF4-FFF2-40B4-BE49-F238E27FC236}">
                <a16:creationId xmlns:a16="http://schemas.microsoft.com/office/drawing/2014/main" id="{6AE89504-8AE2-2388-F42B-39F567E9828D}"/>
              </a:ext>
            </a:extLst>
          </p:cNvPr>
          <p:cNvPicPr>
            <a:picLocks noChangeAspect="1"/>
          </p:cNvPicPr>
          <p:nvPr/>
        </p:nvPicPr>
        <p:blipFill>
          <a:blip r:embed="rId5"/>
          <a:stretch>
            <a:fillRect/>
          </a:stretch>
        </p:blipFill>
        <p:spPr>
          <a:xfrm>
            <a:off x="8313530" y="3855455"/>
            <a:ext cx="2743200" cy="1731264"/>
          </a:xfrm>
          <a:prstGeom prst="rect">
            <a:avLst/>
          </a:prstGeom>
        </p:spPr>
      </p:pic>
      <p:sp>
        <p:nvSpPr>
          <p:cNvPr id="23" name="TextBox 22">
            <a:extLst>
              <a:ext uri="{FF2B5EF4-FFF2-40B4-BE49-F238E27FC236}">
                <a16:creationId xmlns:a16="http://schemas.microsoft.com/office/drawing/2014/main" id="{628B0EA9-64C4-800F-0909-E7D60B6E796F}"/>
              </a:ext>
            </a:extLst>
          </p:cNvPr>
          <p:cNvSpPr txBox="1"/>
          <p:nvPr/>
        </p:nvSpPr>
        <p:spPr>
          <a:xfrm>
            <a:off x="7367788" y="566402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Even number of vertices</a:t>
            </a:r>
          </a:p>
          <a:p>
            <a:r>
              <a:rPr lang="en-US">
                <a:cs typeface="Calibri"/>
              </a:rPr>
              <a:t>Chromatic Number = 2</a:t>
            </a:r>
          </a:p>
        </p:txBody>
      </p:sp>
    </p:spTree>
    <p:extLst>
      <p:ext uri="{BB962C8B-B14F-4D97-AF65-F5344CB8AC3E}">
        <p14:creationId xmlns:p14="http://schemas.microsoft.com/office/powerpoint/2010/main" val="183175785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vertebrate, coelenterate, jellyfish&#10;&#10;Description automatically generated">
            <a:extLst>
              <a:ext uri="{FF2B5EF4-FFF2-40B4-BE49-F238E27FC236}">
                <a16:creationId xmlns:a16="http://schemas.microsoft.com/office/drawing/2014/main" id="{7982C344-E247-684B-D7D6-C957874DD859}"/>
              </a:ext>
            </a:extLst>
          </p:cNvPr>
          <p:cNvPicPr>
            <a:picLocks noGrp="1" noChangeAspect="1"/>
          </p:cNvPicPr>
          <p:nvPr>
            <p:ph idx="1"/>
          </p:nvPr>
        </p:nvPicPr>
        <p:blipFill rotWithShape="1">
          <a:blip r:embed="rId2"/>
          <a:srcRect l="9088" t="9091" r="26268"/>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0BE68-70FF-CD21-64C4-5273D480B3CB}"/>
              </a:ext>
            </a:extLst>
          </p:cNvPr>
          <p:cNvSpPr>
            <a:spLocks noGrp="1"/>
          </p:cNvSpPr>
          <p:nvPr>
            <p:ph type="title"/>
          </p:nvPr>
        </p:nvSpPr>
        <p:spPr>
          <a:xfrm>
            <a:off x="371094" y="1161288"/>
            <a:ext cx="4259519" cy="1124712"/>
          </a:xfrm>
        </p:spPr>
        <p:txBody>
          <a:bodyPr vert="horz" lIns="91440" tIns="45720" rIns="91440" bIns="45720" rtlCol="0" anchor="b">
            <a:normAutofit fontScale="90000"/>
          </a:bodyPr>
          <a:lstStyle/>
          <a:p>
            <a:r>
              <a:rPr lang="en-US" sz="3200">
                <a:cs typeface="Calibri Light"/>
              </a:rPr>
              <a:t>CHROMATIC NUMBER FOR VARIOUS TYPE OF GRAPHS</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D16D04E-7A8D-C668-7CB3-E68D3D033FB2}"/>
              </a:ext>
            </a:extLst>
          </p:cNvPr>
          <p:cNvSpPr txBox="1"/>
          <p:nvPr/>
        </p:nvSpPr>
        <p:spPr>
          <a:xfrm>
            <a:off x="3666505" y="6506688"/>
            <a:ext cx="39703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OPEN JOB SCHEDULING USING EDGE COLOURING OF GRAPH</a:t>
            </a:r>
            <a:endParaRPr lang="en-US" sz="1200"/>
          </a:p>
        </p:txBody>
      </p:sp>
      <p:sp>
        <p:nvSpPr>
          <p:cNvPr id="18" name="TextBox 17">
            <a:extLst>
              <a:ext uri="{FF2B5EF4-FFF2-40B4-BE49-F238E27FC236}">
                <a16:creationId xmlns:a16="http://schemas.microsoft.com/office/drawing/2014/main" id="{C8DBB6F8-5E34-308E-2AE0-32B10C836DDA}"/>
              </a:ext>
            </a:extLst>
          </p:cNvPr>
          <p:cNvSpPr txBox="1"/>
          <p:nvPr/>
        </p:nvSpPr>
        <p:spPr>
          <a:xfrm>
            <a:off x="103907" y="6506688"/>
            <a:ext cx="114003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CSPE43 – ADSA</a:t>
            </a:r>
            <a:endParaRPr lang="en-US" sz="1200"/>
          </a:p>
        </p:txBody>
      </p:sp>
      <p:sp>
        <p:nvSpPr>
          <p:cNvPr id="3" name="Content Placeholder 2">
            <a:extLst>
              <a:ext uri="{FF2B5EF4-FFF2-40B4-BE49-F238E27FC236}">
                <a16:creationId xmlns:a16="http://schemas.microsoft.com/office/drawing/2014/main" id="{A0C384ED-1911-4762-4BC0-37FBCAB1D122}"/>
              </a:ext>
            </a:extLst>
          </p:cNvPr>
          <p:cNvSpPr txBox="1">
            <a:spLocks/>
          </p:cNvSpPr>
          <p:nvPr/>
        </p:nvSpPr>
        <p:spPr>
          <a:xfrm>
            <a:off x="371930" y="3011452"/>
            <a:ext cx="5190376" cy="96084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a:cs typeface="Calibri"/>
              </a:rPr>
              <a:t>PLANAR GRAPH</a:t>
            </a:r>
          </a:p>
          <a:p>
            <a:pPr marL="457200" lvl="1" indent="0">
              <a:buNone/>
            </a:pPr>
            <a:r>
              <a:rPr lang="en-US" sz="2200">
                <a:cs typeface="Calibri"/>
              </a:rPr>
              <a:t>Always less than or equal to 4</a:t>
            </a:r>
          </a:p>
        </p:txBody>
      </p:sp>
      <p:pic>
        <p:nvPicPr>
          <p:cNvPr id="7" name="Picture 9" descr="A picture containing diagram&#10;&#10;Description automatically generated">
            <a:extLst>
              <a:ext uri="{FF2B5EF4-FFF2-40B4-BE49-F238E27FC236}">
                <a16:creationId xmlns:a16="http://schemas.microsoft.com/office/drawing/2014/main" id="{2CBDDE95-9CC0-67A2-B2E6-17244DC4C1D5}"/>
              </a:ext>
            </a:extLst>
          </p:cNvPr>
          <p:cNvPicPr>
            <a:picLocks noChangeAspect="1"/>
          </p:cNvPicPr>
          <p:nvPr/>
        </p:nvPicPr>
        <p:blipFill rotWithShape="1">
          <a:blip r:embed="rId3"/>
          <a:srcRect t="-899" r="488" b="18584"/>
          <a:stretch/>
        </p:blipFill>
        <p:spPr>
          <a:xfrm>
            <a:off x="6828064" y="1502782"/>
            <a:ext cx="4236073" cy="3863379"/>
          </a:xfrm>
          <a:prstGeom prst="rect">
            <a:avLst/>
          </a:prstGeom>
        </p:spPr>
      </p:pic>
      <p:sp>
        <p:nvSpPr>
          <p:cNvPr id="12" name="TextBox 11">
            <a:extLst>
              <a:ext uri="{FF2B5EF4-FFF2-40B4-BE49-F238E27FC236}">
                <a16:creationId xmlns:a16="http://schemas.microsoft.com/office/drawing/2014/main" id="{D1E255E5-F055-4DC5-86A2-92F84DD6A9D6}"/>
              </a:ext>
            </a:extLst>
          </p:cNvPr>
          <p:cNvSpPr txBox="1"/>
          <p:nvPr/>
        </p:nvSpPr>
        <p:spPr>
          <a:xfrm>
            <a:off x="7781055" y="551070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Chromatic Number = 3</a:t>
            </a:r>
          </a:p>
        </p:txBody>
      </p:sp>
    </p:spTree>
    <p:extLst>
      <p:ext uri="{BB962C8B-B14F-4D97-AF65-F5344CB8AC3E}">
        <p14:creationId xmlns:p14="http://schemas.microsoft.com/office/powerpoint/2010/main" val="44047811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vertebrate, coelenterate, jellyfish&#10;&#10;Description automatically generated">
            <a:extLst>
              <a:ext uri="{FF2B5EF4-FFF2-40B4-BE49-F238E27FC236}">
                <a16:creationId xmlns:a16="http://schemas.microsoft.com/office/drawing/2014/main" id="{7982C344-E247-684B-D7D6-C957874DD859}"/>
              </a:ext>
            </a:extLst>
          </p:cNvPr>
          <p:cNvPicPr>
            <a:picLocks noGrp="1" noChangeAspect="1"/>
          </p:cNvPicPr>
          <p:nvPr>
            <p:ph idx="1"/>
          </p:nvPr>
        </p:nvPicPr>
        <p:blipFill rotWithShape="1">
          <a:blip r:embed="rId2"/>
          <a:srcRect l="9088" t="9091" r="26268"/>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0BE68-70FF-CD21-64C4-5273D480B3CB}"/>
              </a:ext>
            </a:extLst>
          </p:cNvPr>
          <p:cNvSpPr>
            <a:spLocks noGrp="1"/>
          </p:cNvSpPr>
          <p:nvPr>
            <p:ph type="title"/>
          </p:nvPr>
        </p:nvSpPr>
        <p:spPr>
          <a:xfrm>
            <a:off x="371094" y="1161288"/>
            <a:ext cx="4259519" cy="1124712"/>
          </a:xfrm>
        </p:spPr>
        <p:txBody>
          <a:bodyPr vert="horz" lIns="91440" tIns="45720" rIns="91440" bIns="45720" rtlCol="0" anchor="b">
            <a:normAutofit fontScale="90000"/>
          </a:bodyPr>
          <a:lstStyle/>
          <a:p>
            <a:r>
              <a:rPr lang="en-US" sz="3200">
                <a:cs typeface="Calibri Light"/>
              </a:rPr>
              <a:t>CHROMATIC NUMBER FOR VARIOUS TYPE OF GRAPHS</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D16D04E-7A8D-C668-7CB3-E68D3D033FB2}"/>
              </a:ext>
            </a:extLst>
          </p:cNvPr>
          <p:cNvSpPr txBox="1"/>
          <p:nvPr/>
        </p:nvSpPr>
        <p:spPr>
          <a:xfrm>
            <a:off x="3666505" y="6506688"/>
            <a:ext cx="39703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OPEN JOB SCHEDULING USING EDGE COLOURING OF GRAPH</a:t>
            </a:r>
            <a:endParaRPr lang="en-US" sz="1200"/>
          </a:p>
        </p:txBody>
      </p:sp>
      <p:sp>
        <p:nvSpPr>
          <p:cNvPr id="18" name="TextBox 17">
            <a:extLst>
              <a:ext uri="{FF2B5EF4-FFF2-40B4-BE49-F238E27FC236}">
                <a16:creationId xmlns:a16="http://schemas.microsoft.com/office/drawing/2014/main" id="{C8DBB6F8-5E34-308E-2AE0-32B10C836DDA}"/>
              </a:ext>
            </a:extLst>
          </p:cNvPr>
          <p:cNvSpPr txBox="1"/>
          <p:nvPr/>
        </p:nvSpPr>
        <p:spPr>
          <a:xfrm>
            <a:off x="103907" y="6506688"/>
            <a:ext cx="114003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CSPE43 – ADSA</a:t>
            </a:r>
            <a:endParaRPr lang="en-US" sz="1200"/>
          </a:p>
        </p:txBody>
      </p:sp>
      <p:sp>
        <p:nvSpPr>
          <p:cNvPr id="8" name="Content Placeholder 2">
            <a:extLst>
              <a:ext uri="{FF2B5EF4-FFF2-40B4-BE49-F238E27FC236}">
                <a16:creationId xmlns:a16="http://schemas.microsoft.com/office/drawing/2014/main" id="{14237453-1EA2-869D-890A-27D452EC5387}"/>
              </a:ext>
            </a:extLst>
          </p:cNvPr>
          <p:cNvSpPr txBox="1">
            <a:spLocks/>
          </p:cNvSpPr>
          <p:nvPr/>
        </p:nvSpPr>
        <p:spPr>
          <a:xfrm>
            <a:off x="420575" y="2886287"/>
            <a:ext cx="5991959" cy="96084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a:cs typeface="Calibri"/>
              </a:rPr>
              <a:t>COMPLETE GRAPH</a:t>
            </a:r>
          </a:p>
          <a:p>
            <a:pPr marL="457200" lvl="1" indent="0">
              <a:buNone/>
            </a:pPr>
            <a:r>
              <a:rPr lang="en-US" sz="2200">
                <a:cs typeface="Calibri"/>
              </a:rPr>
              <a:t>Equal to the number of vertices of the graph</a:t>
            </a:r>
          </a:p>
        </p:txBody>
      </p:sp>
      <p:pic>
        <p:nvPicPr>
          <p:cNvPr id="7" name="Picture 9" descr="Shape&#10;&#10;Description automatically generated">
            <a:extLst>
              <a:ext uri="{FF2B5EF4-FFF2-40B4-BE49-F238E27FC236}">
                <a16:creationId xmlns:a16="http://schemas.microsoft.com/office/drawing/2014/main" id="{5AB27616-9023-3A10-DBC1-5F0156776BED}"/>
              </a:ext>
            </a:extLst>
          </p:cNvPr>
          <p:cNvPicPr>
            <a:picLocks noChangeAspect="1"/>
          </p:cNvPicPr>
          <p:nvPr/>
        </p:nvPicPr>
        <p:blipFill>
          <a:blip r:embed="rId3"/>
          <a:stretch>
            <a:fillRect/>
          </a:stretch>
        </p:blipFill>
        <p:spPr>
          <a:xfrm>
            <a:off x="6367153" y="277784"/>
            <a:ext cx="2743200" cy="2423160"/>
          </a:xfrm>
          <a:prstGeom prst="rect">
            <a:avLst/>
          </a:prstGeom>
        </p:spPr>
      </p:pic>
      <p:pic>
        <p:nvPicPr>
          <p:cNvPr id="10" name="Picture 11" descr="Shape, circle&#10;&#10;Description automatically generated">
            <a:extLst>
              <a:ext uri="{FF2B5EF4-FFF2-40B4-BE49-F238E27FC236}">
                <a16:creationId xmlns:a16="http://schemas.microsoft.com/office/drawing/2014/main" id="{32D67242-4ED1-489A-0763-82C40CE4DFE4}"/>
              </a:ext>
            </a:extLst>
          </p:cNvPr>
          <p:cNvPicPr>
            <a:picLocks noChangeAspect="1"/>
          </p:cNvPicPr>
          <p:nvPr/>
        </p:nvPicPr>
        <p:blipFill>
          <a:blip r:embed="rId4"/>
          <a:stretch>
            <a:fillRect/>
          </a:stretch>
        </p:blipFill>
        <p:spPr>
          <a:xfrm>
            <a:off x="6485906" y="3425002"/>
            <a:ext cx="2743200" cy="2343477"/>
          </a:xfrm>
          <a:prstGeom prst="rect">
            <a:avLst/>
          </a:prstGeom>
        </p:spPr>
      </p:pic>
      <p:sp>
        <p:nvSpPr>
          <p:cNvPr id="20" name="TextBox 19">
            <a:extLst>
              <a:ext uri="{FF2B5EF4-FFF2-40B4-BE49-F238E27FC236}">
                <a16:creationId xmlns:a16="http://schemas.microsoft.com/office/drawing/2014/main" id="{EB5F786A-0258-BDA2-D0E2-3772AF1E9CFB}"/>
              </a:ext>
            </a:extLst>
          </p:cNvPr>
          <p:cNvSpPr txBox="1"/>
          <p:nvPr/>
        </p:nvSpPr>
        <p:spPr>
          <a:xfrm>
            <a:off x="9318910" y="1348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No. of vertices = 4</a:t>
            </a:r>
          </a:p>
          <a:p>
            <a:r>
              <a:rPr lang="en-US">
                <a:cs typeface="Calibri"/>
              </a:rPr>
              <a:t>Chromatic Number = 4</a:t>
            </a:r>
          </a:p>
        </p:txBody>
      </p:sp>
      <p:sp>
        <p:nvSpPr>
          <p:cNvPr id="21" name="TextBox 20">
            <a:extLst>
              <a:ext uri="{FF2B5EF4-FFF2-40B4-BE49-F238E27FC236}">
                <a16:creationId xmlns:a16="http://schemas.microsoft.com/office/drawing/2014/main" id="{D43D4BA7-9172-11FB-2F9D-A200BF55115C}"/>
              </a:ext>
            </a:extLst>
          </p:cNvPr>
          <p:cNvSpPr txBox="1"/>
          <p:nvPr/>
        </p:nvSpPr>
        <p:spPr>
          <a:xfrm>
            <a:off x="9318910" y="459432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No. of vertices = 5</a:t>
            </a:r>
          </a:p>
          <a:p>
            <a:r>
              <a:rPr lang="en-US">
                <a:cs typeface="Calibri"/>
              </a:rPr>
              <a:t>Chromatic Number = 5</a:t>
            </a:r>
          </a:p>
        </p:txBody>
      </p:sp>
    </p:spTree>
    <p:extLst>
      <p:ext uri="{BB962C8B-B14F-4D97-AF65-F5344CB8AC3E}">
        <p14:creationId xmlns:p14="http://schemas.microsoft.com/office/powerpoint/2010/main" val="42750671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vertebrate, coelenterate, jellyfish&#10;&#10;Description automatically generated">
            <a:extLst>
              <a:ext uri="{FF2B5EF4-FFF2-40B4-BE49-F238E27FC236}">
                <a16:creationId xmlns:a16="http://schemas.microsoft.com/office/drawing/2014/main" id="{7982C344-E247-684B-D7D6-C957874DD859}"/>
              </a:ext>
            </a:extLst>
          </p:cNvPr>
          <p:cNvPicPr>
            <a:picLocks noGrp="1" noChangeAspect="1"/>
          </p:cNvPicPr>
          <p:nvPr>
            <p:ph idx="1"/>
          </p:nvPr>
        </p:nvPicPr>
        <p:blipFill rotWithShape="1">
          <a:blip r:embed="rId2"/>
          <a:srcRect l="9088" t="9091" r="26268"/>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0BE68-70FF-CD21-64C4-5273D480B3CB}"/>
              </a:ext>
            </a:extLst>
          </p:cNvPr>
          <p:cNvSpPr>
            <a:spLocks noGrp="1"/>
          </p:cNvSpPr>
          <p:nvPr>
            <p:ph type="title"/>
          </p:nvPr>
        </p:nvSpPr>
        <p:spPr>
          <a:xfrm>
            <a:off x="371094" y="1161288"/>
            <a:ext cx="4259519" cy="1124712"/>
          </a:xfrm>
        </p:spPr>
        <p:txBody>
          <a:bodyPr vert="horz" lIns="91440" tIns="45720" rIns="91440" bIns="45720" rtlCol="0" anchor="b">
            <a:normAutofit fontScale="90000"/>
          </a:bodyPr>
          <a:lstStyle/>
          <a:p>
            <a:r>
              <a:rPr lang="en-US" sz="3200">
                <a:cs typeface="Calibri Light"/>
              </a:rPr>
              <a:t>CHROMATIC NUMBER FOR VARIOUS TYPE OF GRAPHS</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D16D04E-7A8D-C668-7CB3-E68D3D033FB2}"/>
              </a:ext>
            </a:extLst>
          </p:cNvPr>
          <p:cNvSpPr txBox="1"/>
          <p:nvPr/>
        </p:nvSpPr>
        <p:spPr>
          <a:xfrm>
            <a:off x="3666505" y="6506688"/>
            <a:ext cx="39703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OPEN JOB SCHEDULING USING EDGE COLOURING OF GRAPH</a:t>
            </a:r>
            <a:endParaRPr lang="en-US" sz="1200"/>
          </a:p>
        </p:txBody>
      </p:sp>
      <p:sp>
        <p:nvSpPr>
          <p:cNvPr id="18" name="TextBox 17">
            <a:extLst>
              <a:ext uri="{FF2B5EF4-FFF2-40B4-BE49-F238E27FC236}">
                <a16:creationId xmlns:a16="http://schemas.microsoft.com/office/drawing/2014/main" id="{C8DBB6F8-5E34-308E-2AE0-32B10C836DDA}"/>
              </a:ext>
            </a:extLst>
          </p:cNvPr>
          <p:cNvSpPr txBox="1"/>
          <p:nvPr/>
        </p:nvSpPr>
        <p:spPr>
          <a:xfrm>
            <a:off x="103907" y="6506688"/>
            <a:ext cx="114003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CSPE43 – ADSA</a:t>
            </a:r>
            <a:endParaRPr lang="en-US" sz="1200"/>
          </a:p>
        </p:txBody>
      </p:sp>
      <p:sp>
        <p:nvSpPr>
          <p:cNvPr id="9" name="Content Placeholder 2">
            <a:extLst>
              <a:ext uri="{FF2B5EF4-FFF2-40B4-BE49-F238E27FC236}">
                <a16:creationId xmlns:a16="http://schemas.microsoft.com/office/drawing/2014/main" id="{6DA726C7-E1CD-BE5B-4D31-69DB713C508B}"/>
              </a:ext>
            </a:extLst>
          </p:cNvPr>
          <p:cNvSpPr txBox="1">
            <a:spLocks/>
          </p:cNvSpPr>
          <p:nvPr/>
        </p:nvSpPr>
        <p:spPr>
          <a:xfrm>
            <a:off x="420574" y="2807118"/>
            <a:ext cx="5190376" cy="96084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a:cs typeface="Calibri"/>
              </a:rPr>
              <a:t>BIPARTITE GRAPH</a:t>
            </a:r>
          </a:p>
          <a:p>
            <a:pPr marL="457200" lvl="1" indent="0">
              <a:buNone/>
            </a:pPr>
            <a:r>
              <a:rPr lang="en-US" sz="2200">
                <a:cs typeface="Calibri"/>
              </a:rPr>
              <a:t>Always equal to 2</a:t>
            </a:r>
          </a:p>
        </p:txBody>
      </p:sp>
      <p:pic>
        <p:nvPicPr>
          <p:cNvPr id="7" name="Picture 9" descr="A picture containing toiletry, cosmetic&#10;&#10;Description automatically generated">
            <a:extLst>
              <a:ext uri="{FF2B5EF4-FFF2-40B4-BE49-F238E27FC236}">
                <a16:creationId xmlns:a16="http://schemas.microsoft.com/office/drawing/2014/main" id="{F96EB303-A178-6E4F-8029-28306550A5BF}"/>
              </a:ext>
            </a:extLst>
          </p:cNvPr>
          <p:cNvPicPr>
            <a:picLocks noChangeAspect="1"/>
          </p:cNvPicPr>
          <p:nvPr/>
        </p:nvPicPr>
        <p:blipFill>
          <a:blip r:embed="rId3"/>
          <a:stretch>
            <a:fillRect/>
          </a:stretch>
        </p:blipFill>
        <p:spPr>
          <a:xfrm>
            <a:off x="7106764" y="465736"/>
            <a:ext cx="3292681" cy="4204607"/>
          </a:xfrm>
          <a:prstGeom prst="rect">
            <a:avLst/>
          </a:prstGeom>
        </p:spPr>
      </p:pic>
      <p:sp>
        <p:nvSpPr>
          <p:cNvPr id="12" name="TextBox 11">
            <a:extLst>
              <a:ext uri="{FF2B5EF4-FFF2-40B4-BE49-F238E27FC236}">
                <a16:creationId xmlns:a16="http://schemas.microsoft.com/office/drawing/2014/main" id="{F180B83E-D56B-5C06-04AD-DEE43399D4BF}"/>
              </a:ext>
            </a:extLst>
          </p:cNvPr>
          <p:cNvSpPr txBox="1"/>
          <p:nvPr/>
        </p:nvSpPr>
        <p:spPr>
          <a:xfrm>
            <a:off x="7593029" y="47981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Chromatic Number = 2</a:t>
            </a:r>
          </a:p>
        </p:txBody>
      </p:sp>
    </p:spTree>
    <p:extLst>
      <p:ext uri="{BB962C8B-B14F-4D97-AF65-F5344CB8AC3E}">
        <p14:creationId xmlns:p14="http://schemas.microsoft.com/office/powerpoint/2010/main" val="307217344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738</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GRAPHS</vt:lpstr>
      <vt:lpstr>GRAPH COLORING</vt:lpstr>
      <vt:lpstr>CHROMATIC NUMBER</vt:lpstr>
      <vt:lpstr>CHROMATIC NUMBER FOR VARIOUS TYPE OF GRAPHS</vt:lpstr>
      <vt:lpstr>CHROMATIC NUMBER FOR VARIOUS TYPE OF GRAPHS</vt:lpstr>
      <vt:lpstr>CHROMATIC NUMBER FOR VARIOUS TYPE OF GRAPHS</vt:lpstr>
      <vt:lpstr>CHROMATIC NUMBER FOR VARIOUS TYPE OF GRAPHS</vt:lpstr>
      <vt:lpstr>OPEN JOB SCHEDULING</vt:lpstr>
      <vt:lpstr>OPEN JOB SCHEDULING USING GRAPH COLOURING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Prajwal Sundar</cp:lastModifiedBy>
  <cp:revision>2</cp:revision>
  <dcterms:created xsi:type="dcterms:W3CDTF">2023-04-23T14:20:43Z</dcterms:created>
  <dcterms:modified xsi:type="dcterms:W3CDTF">2023-04-24T06:54:18Z</dcterms:modified>
</cp:coreProperties>
</file>