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58632E7-FFA0-419E-A19E-1F433B68C68D}" type="datetimeFigureOut">
              <a:rPr lang="en-IN" smtClean="0"/>
              <a:t>09-02-2024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9C3DBFD-CBAA-4CE5-A255-5E766F497E6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26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632E7-FFA0-419E-A19E-1F433B68C68D}"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C3DBFD-CBAA-4CE5-A255-5E766F497E61}" type="slidenum">
              <a:rPr lang="en-IN" smtClean="0"/>
              <a:t>‹#›</a:t>
            </a:fld>
            <a:endParaRPr lang="en-IN"/>
          </a:p>
        </p:txBody>
      </p:sp>
    </p:spTree>
    <p:extLst>
      <p:ext uri="{BB962C8B-B14F-4D97-AF65-F5344CB8AC3E}">
        <p14:creationId xmlns:p14="http://schemas.microsoft.com/office/powerpoint/2010/main" val="212206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632E7-FFA0-419E-A19E-1F433B68C68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3DBFD-CBAA-4CE5-A255-5E766F497E6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404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632E7-FFA0-419E-A19E-1F433B68C68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3DBFD-CBAA-4CE5-A255-5E766F497E6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776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632E7-FFA0-419E-A19E-1F433B68C68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3DBFD-CBAA-4CE5-A255-5E766F497E61}" type="slidenum">
              <a:rPr lang="en-IN" smtClean="0"/>
              <a:t>‹#›</a:t>
            </a:fld>
            <a:endParaRPr lang="en-IN"/>
          </a:p>
        </p:txBody>
      </p:sp>
    </p:spTree>
    <p:extLst>
      <p:ext uri="{BB962C8B-B14F-4D97-AF65-F5344CB8AC3E}">
        <p14:creationId xmlns:p14="http://schemas.microsoft.com/office/powerpoint/2010/main" val="745175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632E7-FFA0-419E-A19E-1F433B68C68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3DBFD-CBAA-4CE5-A255-5E766F497E6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3495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632E7-FFA0-419E-A19E-1F433B68C68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3DBFD-CBAA-4CE5-A255-5E766F497E6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915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632E7-FFA0-419E-A19E-1F433B68C68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3DBFD-CBAA-4CE5-A255-5E766F497E6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5373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632E7-FFA0-419E-A19E-1F433B68C68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3DBFD-CBAA-4CE5-A255-5E766F497E6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365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632E7-FFA0-419E-A19E-1F433B68C68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3DBFD-CBAA-4CE5-A255-5E766F497E61}" type="slidenum">
              <a:rPr lang="en-IN" smtClean="0"/>
              <a:t>‹#›</a:t>
            </a:fld>
            <a:endParaRPr lang="en-IN"/>
          </a:p>
        </p:txBody>
      </p:sp>
    </p:spTree>
    <p:extLst>
      <p:ext uri="{BB962C8B-B14F-4D97-AF65-F5344CB8AC3E}">
        <p14:creationId xmlns:p14="http://schemas.microsoft.com/office/powerpoint/2010/main" val="41254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632E7-FFA0-419E-A19E-1F433B68C68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C3DBFD-CBAA-4CE5-A255-5E766F497E6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754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8632E7-FFA0-419E-A19E-1F433B68C68D}"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C3DBFD-CBAA-4CE5-A255-5E766F497E61}" type="slidenum">
              <a:rPr lang="en-IN" smtClean="0"/>
              <a:t>‹#›</a:t>
            </a:fld>
            <a:endParaRPr lang="en-IN"/>
          </a:p>
        </p:txBody>
      </p:sp>
    </p:spTree>
    <p:extLst>
      <p:ext uri="{BB962C8B-B14F-4D97-AF65-F5344CB8AC3E}">
        <p14:creationId xmlns:p14="http://schemas.microsoft.com/office/powerpoint/2010/main" val="188335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8632E7-FFA0-419E-A19E-1F433B68C68D}" type="datetimeFigureOut">
              <a:rPr lang="en-IN" smtClean="0"/>
              <a:t>09-02-2024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C3DBFD-CBAA-4CE5-A255-5E766F497E6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62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8632E7-FFA0-419E-A19E-1F433B68C68D}"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C3DBFD-CBAA-4CE5-A255-5E766F497E6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3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632E7-FFA0-419E-A19E-1F433B68C68D}" type="datetimeFigureOut">
              <a:rPr lang="en-IN" smtClean="0"/>
              <a:t>09-02-2024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C3DBFD-CBAA-4CE5-A255-5E766F497E61}" type="slidenum">
              <a:rPr lang="en-IN" smtClean="0"/>
              <a:t>‹#›</a:t>
            </a:fld>
            <a:endParaRPr lang="en-IN"/>
          </a:p>
        </p:txBody>
      </p:sp>
    </p:spTree>
    <p:extLst>
      <p:ext uri="{BB962C8B-B14F-4D97-AF65-F5344CB8AC3E}">
        <p14:creationId xmlns:p14="http://schemas.microsoft.com/office/powerpoint/2010/main" val="285578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632E7-FFA0-419E-A19E-1F433B68C68D}"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C3DBFD-CBAA-4CE5-A255-5E766F497E6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680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632E7-FFA0-419E-A19E-1F433B68C68D}"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C3DBFD-CBAA-4CE5-A255-5E766F497E61}" type="slidenum">
              <a:rPr lang="en-IN" smtClean="0"/>
              <a:t>‹#›</a:t>
            </a:fld>
            <a:endParaRPr lang="en-IN"/>
          </a:p>
        </p:txBody>
      </p:sp>
    </p:spTree>
    <p:extLst>
      <p:ext uri="{BB962C8B-B14F-4D97-AF65-F5344CB8AC3E}">
        <p14:creationId xmlns:p14="http://schemas.microsoft.com/office/powerpoint/2010/main" val="102334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8632E7-FFA0-419E-A19E-1F433B68C68D}" type="datetimeFigureOut">
              <a:rPr lang="en-IN" smtClean="0"/>
              <a:t>09-02-2024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C3DBFD-CBAA-4CE5-A255-5E766F497E61}" type="slidenum">
              <a:rPr lang="en-IN" smtClean="0"/>
              <a:t>‹#›</a:t>
            </a:fld>
            <a:endParaRPr lang="en-IN"/>
          </a:p>
        </p:txBody>
      </p:sp>
    </p:spTree>
    <p:extLst>
      <p:ext uri="{BB962C8B-B14F-4D97-AF65-F5344CB8AC3E}">
        <p14:creationId xmlns:p14="http://schemas.microsoft.com/office/powerpoint/2010/main" val="96131440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7669-1FCD-ABA0-4FE5-07403C39A388}"/>
              </a:ext>
            </a:extLst>
          </p:cNvPr>
          <p:cNvSpPr>
            <a:spLocks noGrp="1"/>
          </p:cNvSpPr>
          <p:nvPr>
            <p:ph type="ctrTitle"/>
          </p:nvPr>
        </p:nvSpPr>
        <p:spPr/>
        <p:txBody>
          <a:bodyPr>
            <a:noAutofit/>
          </a:bodyPr>
          <a:lstStyle/>
          <a:p>
            <a:r>
              <a:rPr lang="en-US" sz="4800" b="1" dirty="0"/>
              <a:t>Data Harvest: Extracting Insights with ML</a:t>
            </a:r>
            <a:endParaRPr lang="en-IN" sz="4800" b="1" dirty="0"/>
          </a:p>
        </p:txBody>
      </p:sp>
      <p:sp>
        <p:nvSpPr>
          <p:cNvPr id="3" name="Subtitle 2">
            <a:extLst>
              <a:ext uri="{FF2B5EF4-FFF2-40B4-BE49-F238E27FC236}">
                <a16:creationId xmlns:a16="http://schemas.microsoft.com/office/drawing/2014/main" id="{49006458-F312-E93F-B62F-6511E58E446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4318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8819-2C82-95CF-78D6-77ABCA27CDFF}"/>
              </a:ext>
            </a:extLst>
          </p:cNvPr>
          <p:cNvSpPr>
            <a:spLocks noGrp="1"/>
          </p:cNvSpPr>
          <p:nvPr>
            <p:ph type="title"/>
          </p:nvPr>
        </p:nvSpPr>
        <p:spPr/>
        <p:txBody>
          <a:bodyPr/>
          <a:lstStyle/>
          <a:p>
            <a:r>
              <a:rPr lang="en-IN" b="1" dirty="0"/>
              <a:t>Web Scraping</a:t>
            </a:r>
          </a:p>
        </p:txBody>
      </p:sp>
      <p:sp>
        <p:nvSpPr>
          <p:cNvPr id="3" name="Content Placeholder 2">
            <a:extLst>
              <a:ext uri="{FF2B5EF4-FFF2-40B4-BE49-F238E27FC236}">
                <a16:creationId xmlns:a16="http://schemas.microsoft.com/office/drawing/2014/main" id="{89171238-3A00-5B5D-5D6B-41B41A01FE6F}"/>
              </a:ext>
            </a:extLst>
          </p:cNvPr>
          <p:cNvSpPr>
            <a:spLocks noGrp="1"/>
          </p:cNvSpPr>
          <p:nvPr>
            <p:ph idx="1"/>
          </p:nvPr>
        </p:nvSpPr>
        <p:spPr/>
        <p:txBody>
          <a:bodyPr/>
          <a:lstStyle/>
          <a:p>
            <a:r>
              <a:rPr lang="en-US" b="1" dirty="0"/>
              <a:t>Web scraping </a:t>
            </a:r>
            <a:r>
              <a:rPr lang="en-US" dirty="0"/>
              <a:t>is the automated extraction of data from websites.</a:t>
            </a:r>
          </a:p>
          <a:p>
            <a:endParaRPr lang="en-US" dirty="0"/>
          </a:p>
          <a:p>
            <a:r>
              <a:rPr lang="en-US" dirty="0"/>
              <a:t>Scrapy is an open-source web crawling and web scraping framework written in Python.</a:t>
            </a:r>
          </a:p>
          <a:p>
            <a:r>
              <a:rPr lang="en-US" b="1" dirty="0"/>
              <a:t>Features</a:t>
            </a:r>
            <a:r>
              <a:rPr lang="en-US" dirty="0"/>
              <a:t>: Provides tools and libraries for building web spiders to navigate websites, extract data, and store it.</a:t>
            </a:r>
          </a:p>
          <a:p>
            <a:r>
              <a:rPr lang="en-US" b="1" dirty="0"/>
              <a:t>Key Components</a:t>
            </a:r>
            <a:r>
              <a:rPr lang="en-US" dirty="0"/>
              <a:t>: Spiders, selectors, pipelines, middleware, and settings.</a:t>
            </a:r>
          </a:p>
        </p:txBody>
      </p:sp>
    </p:spTree>
    <p:extLst>
      <p:ext uri="{BB962C8B-B14F-4D97-AF65-F5344CB8AC3E}">
        <p14:creationId xmlns:p14="http://schemas.microsoft.com/office/powerpoint/2010/main" val="199045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4733-81E3-F768-A92D-56BF4818B133}"/>
              </a:ext>
            </a:extLst>
          </p:cNvPr>
          <p:cNvSpPr>
            <a:spLocks noGrp="1"/>
          </p:cNvSpPr>
          <p:nvPr>
            <p:ph type="title"/>
          </p:nvPr>
        </p:nvSpPr>
        <p:spPr/>
        <p:txBody>
          <a:bodyPr/>
          <a:lstStyle/>
          <a:p>
            <a:r>
              <a:rPr lang="en-IN" b="1" dirty="0"/>
              <a:t>How Scrapy Works:</a:t>
            </a:r>
          </a:p>
        </p:txBody>
      </p:sp>
      <p:sp>
        <p:nvSpPr>
          <p:cNvPr id="3" name="Content Placeholder 2">
            <a:extLst>
              <a:ext uri="{FF2B5EF4-FFF2-40B4-BE49-F238E27FC236}">
                <a16:creationId xmlns:a16="http://schemas.microsoft.com/office/drawing/2014/main" id="{C1DFF4BD-8730-2CB7-B3E2-6CB048F01885}"/>
              </a:ext>
            </a:extLst>
          </p:cNvPr>
          <p:cNvSpPr>
            <a:spLocks noGrp="1"/>
          </p:cNvSpPr>
          <p:nvPr>
            <p:ph idx="1"/>
          </p:nvPr>
        </p:nvSpPr>
        <p:spPr>
          <a:xfrm>
            <a:off x="1295401" y="2556931"/>
            <a:ext cx="9601196" cy="3604717"/>
          </a:xfrm>
        </p:spPr>
        <p:txBody>
          <a:bodyPr>
            <a:normAutofit fontScale="92500"/>
          </a:bodyPr>
          <a:lstStyle/>
          <a:p>
            <a:r>
              <a:rPr lang="en-US" sz="1600" dirty="0"/>
              <a:t>Creating a Spider: Define a Python class that specifies how to scrape a particular website.</a:t>
            </a:r>
          </a:p>
          <a:p>
            <a:r>
              <a:rPr lang="en-US" sz="1600" dirty="0"/>
              <a:t>Defining Start URLs: Specify one or more initial URLs as entry points for the spider.</a:t>
            </a:r>
          </a:p>
          <a:p>
            <a:r>
              <a:rPr lang="en-US" sz="1600" dirty="0"/>
              <a:t>Sending Requests: Send HTTP requests to web pages and fetch HTML responses.</a:t>
            </a:r>
          </a:p>
          <a:p>
            <a:r>
              <a:rPr lang="en-US" sz="1600" dirty="0"/>
              <a:t>Parsing HTML Responses: Extract data using selectors to identify specific elements or attributes within the HTML content.</a:t>
            </a:r>
          </a:p>
          <a:p>
            <a:r>
              <a:rPr lang="en-US" sz="1600" dirty="0"/>
              <a:t>Extracting Data: Use selectors to extract desired data such as text, links, or images.</a:t>
            </a:r>
          </a:p>
          <a:p>
            <a:r>
              <a:rPr lang="en-US" sz="1600" dirty="0"/>
              <a:t>Storing Data: Save extracted data in various formats like CSV, JSON, or databases using pipelines.</a:t>
            </a:r>
          </a:p>
          <a:p>
            <a:r>
              <a:rPr lang="en-US" sz="1600" dirty="0"/>
              <a:t>Following Links: Navigate through multiple pages by following links found within the HTML content.</a:t>
            </a:r>
          </a:p>
          <a:p>
            <a:r>
              <a:rPr lang="en-US" sz="1600" dirty="0"/>
              <a:t>Handling Errors: Implement error handling logic to manage issues like HTTP errors, timeouts, or connectivity problems.</a:t>
            </a:r>
          </a:p>
          <a:p>
            <a:r>
              <a:rPr lang="en-US" sz="1600" dirty="0"/>
              <a:t>Running the Spider: Execute the spider using the Scrapy command-line interface or programmatically within a Python script.</a:t>
            </a:r>
            <a:endParaRPr lang="en-IN" sz="1600" dirty="0"/>
          </a:p>
        </p:txBody>
      </p:sp>
    </p:spTree>
    <p:extLst>
      <p:ext uri="{BB962C8B-B14F-4D97-AF65-F5344CB8AC3E}">
        <p14:creationId xmlns:p14="http://schemas.microsoft.com/office/powerpoint/2010/main" val="276271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5E90-311B-2B61-80CF-0B86DF80074C}"/>
              </a:ext>
            </a:extLst>
          </p:cNvPr>
          <p:cNvSpPr>
            <a:spLocks noGrp="1"/>
          </p:cNvSpPr>
          <p:nvPr>
            <p:ph type="title"/>
          </p:nvPr>
        </p:nvSpPr>
        <p:spPr/>
        <p:txBody>
          <a:bodyPr/>
          <a:lstStyle/>
          <a:p>
            <a:r>
              <a:rPr lang="en-IN" b="1" dirty="0"/>
              <a:t>Data Analysis:</a:t>
            </a:r>
          </a:p>
        </p:txBody>
      </p:sp>
      <p:sp>
        <p:nvSpPr>
          <p:cNvPr id="3" name="Content Placeholder 2">
            <a:extLst>
              <a:ext uri="{FF2B5EF4-FFF2-40B4-BE49-F238E27FC236}">
                <a16:creationId xmlns:a16="http://schemas.microsoft.com/office/drawing/2014/main" id="{C05B3C9C-F794-09EC-E077-B227CEC4A2A2}"/>
              </a:ext>
            </a:extLst>
          </p:cNvPr>
          <p:cNvSpPr>
            <a:spLocks noGrp="1"/>
          </p:cNvSpPr>
          <p:nvPr>
            <p:ph idx="1"/>
          </p:nvPr>
        </p:nvSpPr>
        <p:spPr/>
        <p:txBody>
          <a:bodyPr>
            <a:normAutofit fontScale="77500" lnSpcReduction="20000"/>
          </a:bodyPr>
          <a:lstStyle/>
          <a:p>
            <a:r>
              <a:rPr lang="en-US" dirty="0"/>
              <a:t>Data analysis involves examining, cleaning, transforming, and modeling data to derive insights and make informed decisions.</a:t>
            </a:r>
          </a:p>
          <a:p>
            <a:r>
              <a:rPr lang="en-US" b="1" dirty="0"/>
              <a:t>Tools and Libraries: </a:t>
            </a:r>
            <a:r>
              <a:rPr lang="en-US" dirty="0"/>
              <a:t>Python, Pandas, NumPy, Matplotlib.</a:t>
            </a:r>
          </a:p>
          <a:p>
            <a:r>
              <a:rPr lang="en-US" b="1" dirty="0"/>
              <a:t>Steps involved :</a:t>
            </a:r>
          </a:p>
          <a:p>
            <a:r>
              <a:rPr lang="en-US" dirty="0"/>
              <a:t>Data Cleaning: Remove duplicates, handle missing values, and format data for analysis.</a:t>
            </a:r>
          </a:p>
          <a:p>
            <a:r>
              <a:rPr lang="en-US" dirty="0"/>
              <a:t>Exploratory Data Analysis (EDA): Analyze data distributions, correlations, and trends using statistical measures and visualizations.</a:t>
            </a:r>
          </a:p>
          <a:p>
            <a:r>
              <a:rPr lang="en-US" dirty="0"/>
              <a:t>Feature Engineering: Create new features or transform existing ones to improve model performance.</a:t>
            </a:r>
          </a:p>
          <a:p>
            <a:r>
              <a:rPr lang="en-US" dirty="0"/>
              <a:t>Data Visualization: Use charts, plots, and graphs to visualize data patterns and relationships.</a:t>
            </a:r>
            <a:endParaRPr lang="en-IN" dirty="0"/>
          </a:p>
        </p:txBody>
      </p:sp>
    </p:spTree>
    <p:extLst>
      <p:ext uri="{BB962C8B-B14F-4D97-AF65-F5344CB8AC3E}">
        <p14:creationId xmlns:p14="http://schemas.microsoft.com/office/powerpoint/2010/main" val="1185193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3183-0370-F0B8-61D8-2DB56D6B37B3}"/>
              </a:ext>
            </a:extLst>
          </p:cNvPr>
          <p:cNvSpPr>
            <a:spLocks noGrp="1"/>
          </p:cNvSpPr>
          <p:nvPr>
            <p:ph type="title"/>
          </p:nvPr>
        </p:nvSpPr>
        <p:spPr/>
        <p:txBody>
          <a:bodyPr>
            <a:normAutofit fontScale="90000"/>
          </a:bodyPr>
          <a:lstStyle/>
          <a:p>
            <a:r>
              <a:rPr lang="en-US" sz="4000" b="1" dirty="0"/>
              <a:t>Storing Analyzed Data into MongoDB Database:</a:t>
            </a:r>
            <a:endParaRPr lang="en-IN" sz="4000" b="1" dirty="0"/>
          </a:p>
        </p:txBody>
      </p:sp>
      <p:sp>
        <p:nvSpPr>
          <p:cNvPr id="3" name="Content Placeholder 2">
            <a:extLst>
              <a:ext uri="{FF2B5EF4-FFF2-40B4-BE49-F238E27FC236}">
                <a16:creationId xmlns:a16="http://schemas.microsoft.com/office/drawing/2014/main" id="{414814A1-F003-E40F-5382-55E65282DC32}"/>
              </a:ext>
            </a:extLst>
          </p:cNvPr>
          <p:cNvSpPr>
            <a:spLocks noGrp="1"/>
          </p:cNvSpPr>
          <p:nvPr>
            <p:ph idx="1"/>
          </p:nvPr>
        </p:nvSpPr>
        <p:spPr/>
        <p:txBody>
          <a:bodyPr>
            <a:normAutofit fontScale="92500"/>
          </a:bodyPr>
          <a:lstStyle/>
          <a:p>
            <a:r>
              <a:rPr lang="en-US" sz="1600" dirty="0"/>
              <a:t>MongoDB is a NoSQL database that provides flexibility and scalability for storing and querying unstructured or semi-structured data.</a:t>
            </a:r>
          </a:p>
          <a:p>
            <a:r>
              <a:rPr lang="en-US" sz="1600" dirty="0"/>
              <a:t>Steps:</a:t>
            </a:r>
          </a:p>
          <a:p>
            <a:r>
              <a:rPr lang="en-US" sz="1600" dirty="0"/>
              <a:t>Connecting to MongoDB: Establish a connection to the MongoDB database using a Python library like </a:t>
            </a:r>
            <a:r>
              <a:rPr lang="en-US" sz="1600" dirty="0" err="1"/>
              <a:t>PyMongo</a:t>
            </a:r>
            <a:r>
              <a:rPr lang="en-US" sz="1600" dirty="0"/>
              <a:t>.</a:t>
            </a:r>
          </a:p>
          <a:p>
            <a:r>
              <a:rPr lang="en-US" sz="1600" dirty="0"/>
              <a:t>Creating a Database and Collection: Define a database and collection to store the analyzed data.</a:t>
            </a:r>
          </a:p>
          <a:p>
            <a:r>
              <a:rPr lang="en-US" sz="1600" dirty="0"/>
              <a:t>Converting Data to JSON: Convert the analyzed data into JSON format, suitable for storage in MongoDB documents.</a:t>
            </a:r>
          </a:p>
          <a:p>
            <a:r>
              <a:rPr lang="en-US" sz="1600" dirty="0"/>
              <a:t>Inserting Data: Insert the JSON-formatted data into the MongoDB collection using the </a:t>
            </a:r>
            <a:r>
              <a:rPr lang="en-US" sz="1600" dirty="0" err="1"/>
              <a:t>insert_one</a:t>
            </a:r>
            <a:r>
              <a:rPr lang="en-US" sz="1600" dirty="0"/>
              <a:t>() or </a:t>
            </a:r>
            <a:r>
              <a:rPr lang="en-US" sz="1600" dirty="0" err="1"/>
              <a:t>insert_many</a:t>
            </a:r>
            <a:r>
              <a:rPr lang="en-US" sz="1600" dirty="0"/>
              <a:t>() method.</a:t>
            </a:r>
          </a:p>
          <a:p>
            <a:r>
              <a:rPr lang="en-US" sz="1600" dirty="0"/>
              <a:t>Querying Data: Perform queries to retrieve and analyze data stored in MongoDB collections.</a:t>
            </a:r>
          </a:p>
          <a:p>
            <a:r>
              <a:rPr lang="en-US" sz="1600" dirty="0"/>
              <a:t>Updating and Deleting Data: Modify or remove documents in the MongoDB collection as needed.</a:t>
            </a:r>
            <a:endParaRPr lang="en-IN" sz="1600" dirty="0"/>
          </a:p>
        </p:txBody>
      </p:sp>
    </p:spTree>
    <p:extLst>
      <p:ext uri="{BB962C8B-B14F-4D97-AF65-F5344CB8AC3E}">
        <p14:creationId xmlns:p14="http://schemas.microsoft.com/office/powerpoint/2010/main" val="2588039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2B61-B037-32FF-EA0B-123428ABD19B}"/>
              </a:ext>
            </a:extLst>
          </p:cNvPr>
          <p:cNvSpPr>
            <a:spLocks noGrp="1"/>
          </p:cNvSpPr>
          <p:nvPr>
            <p:ph type="title"/>
          </p:nvPr>
        </p:nvSpPr>
        <p:spPr/>
        <p:txBody>
          <a:bodyPr>
            <a:normAutofit/>
          </a:bodyPr>
          <a:lstStyle/>
          <a:p>
            <a:r>
              <a:rPr lang="en-IN" b="1" dirty="0"/>
              <a:t>SVR Model Training:</a:t>
            </a:r>
          </a:p>
        </p:txBody>
      </p:sp>
      <p:sp>
        <p:nvSpPr>
          <p:cNvPr id="3" name="Content Placeholder 2">
            <a:extLst>
              <a:ext uri="{FF2B5EF4-FFF2-40B4-BE49-F238E27FC236}">
                <a16:creationId xmlns:a16="http://schemas.microsoft.com/office/drawing/2014/main" id="{74C5174C-5BD0-001D-F57D-42C0D671486B}"/>
              </a:ext>
            </a:extLst>
          </p:cNvPr>
          <p:cNvSpPr>
            <a:spLocks noGrp="1"/>
          </p:cNvSpPr>
          <p:nvPr>
            <p:ph idx="1"/>
          </p:nvPr>
        </p:nvSpPr>
        <p:spPr/>
        <p:txBody>
          <a:bodyPr>
            <a:normAutofit fontScale="77500" lnSpcReduction="20000"/>
          </a:bodyPr>
          <a:lstStyle/>
          <a:p>
            <a:r>
              <a:rPr lang="en-US" dirty="0"/>
              <a:t>Support Vector Regression (SVR) is a machine learning algorithm used for regression tasks.</a:t>
            </a:r>
          </a:p>
          <a:p>
            <a:r>
              <a:rPr lang="en-US" dirty="0"/>
              <a:t>Steps : </a:t>
            </a:r>
          </a:p>
          <a:p>
            <a:r>
              <a:rPr lang="en-US" dirty="0"/>
              <a:t>Data Preparation: Split the data into training and testing sets.</a:t>
            </a:r>
          </a:p>
          <a:p>
            <a:r>
              <a:rPr lang="en-US" dirty="0"/>
              <a:t>Feature Scaling: Normalize or standardize the features to ensure consistency in model training.</a:t>
            </a:r>
          </a:p>
          <a:p>
            <a:r>
              <a:rPr lang="en-US" dirty="0"/>
              <a:t>Model Training: Use the SVR algorithm to fit the training data and learn the underlying patterns.</a:t>
            </a:r>
          </a:p>
          <a:p>
            <a:r>
              <a:rPr lang="en-US" dirty="0"/>
              <a:t>Model Evaluation: Assess model performance using metrics such as Mean Absolute Error (MAE), Mean Squared Error (MSE), or R-squared.</a:t>
            </a:r>
          </a:p>
          <a:p>
            <a:r>
              <a:rPr lang="en-US" dirty="0"/>
              <a:t>Prediction: Apply the trained SVR model to make predictions on new data.</a:t>
            </a:r>
            <a:endParaRPr lang="en-IN" dirty="0"/>
          </a:p>
        </p:txBody>
      </p:sp>
    </p:spTree>
    <p:extLst>
      <p:ext uri="{BB962C8B-B14F-4D97-AF65-F5344CB8AC3E}">
        <p14:creationId xmlns:p14="http://schemas.microsoft.com/office/powerpoint/2010/main" val="2281125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5CD1-6AA6-9F3B-3FDB-E19A1287589A}"/>
              </a:ext>
            </a:extLst>
          </p:cNvPr>
          <p:cNvSpPr>
            <a:spLocks noGrp="1"/>
          </p:cNvSpPr>
          <p:nvPr>
            <p:ph type="title"/>
          </p:nvPr>
        </p:nvSpPr>
        <p:spPr>
          <a:xfrm>
            <a:off x="1159479" y="2934731"/>
            <a:ext cx="9601196" cy="1303867"/>
          </a:xfrm>
        </p:spPr>
        <p:txBody>
          <a:bodyPr>
            <a:normAutofit fontScale="90000"/>
          </a:bodyPr>
          <a:lstStyle/>
          <a:p>
            <a:r>
              <a:rPr lang="en-IN" b="1" dirty="0"/>
              <a:t>THANK YOU</a:t>
            </a:r>
            <a:br>
              <a:rPr lang="en-IN" b="1" dirty="0"/>
            </a:br>
            <a:endParaRPr lang="en-IN" b="1" dirty="0"/>
          </a:p>
        </p:txBody>
      </p:sp>
    </p:spTree>
    <p:extLst>
      <p:ext uri="{BB962C8B-B14F-4D97-AF65-F5344CB8AC3E}">
        <p14:creationId xmlns:p14="http://schemas.microsoft.com/office/powerpoint/2010/main" val="218182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E605-1951-48E0-2C7D-C6E89B8D5D4C}"/>
              </a:ext>
            </a:extLst>
          </p:cNvPr>
          <p:cNvSpPr>
            <a:spLocks noGrp="1"/>
          </p:cNvSpPr>
          <p:nvPr>
            <p:ph type="title"/>
          </p:nvPr>
        </p:nvSpPr>
        <p:spPr/>
        <p:txBody>
          <a:bodyPr/>
          <a:lstStyle/>
          <a:p>
            <a:r>
              <a:rPr lang="en-IN" b="1" dirty="0"/>
              <a:t>Overview of the project</a:t>
            </a:r>
          </a:p>
        </p:txBody>
      </p:sp>
      <p:sp>
        <p:nvSpPr>
          <p:cNvPr id="3" name="Content Placeholder 2">
            <a:extLst>
              <a:ext uri="{FF2B5EF4-FFF2-40B4-BE49-F238E27FC236}">
                <a16:creationId xmlns:a16="http://schemas.microsoft.com/office/drawing/2014/main" id="{E3112E06-C741-FFE4-710B-4355C5337779}"/>
              </a:ext>
            </a:extLst>
          </p:cNvPr>
          <p:cNvSpPr>
            <a:spLocks noGrp="1"/>
          </p:cNvSpPr>
          <p:nvPr>
            <p:ph idx="1"/>
          </p:nvPr>
        </p:nvSpPr>
        <p:spPr/>
        <p:txBody>
          <a:bodyPr/>
          <a:lstStyle/>
          <a:p>
            <a:r>
              <a:rPr lang="en-IN" dirty="0"/>
              <a:t>Scrapy for web scraping</a:t>
            </a:r>
          </a:p>
          <a:p>
            <a:r>
              <a:rPr lang="en-IN" dirty="0"/>
              <a:t>Python libraries for Data Analysing.</a:t>
            </a:r>
          </a:p>
          <a:p>
            <a:r>
              <a:rPr lang="en-IN" dirty="0"/>
              <a:t>MongoDB for storing Analysed data.</a:t>
            </a:r>
          </a:p>
          <a:p>
            <a:r>
              <a:rPr lang="en-IN" dirty="0"/>
              <a:t>SVR Model for training based on extracted data.</a:t>
            </a:r>
          </a:p>
        </p:txBody>
      </p:sp>
    </p:spTree>
    <p:extLst>
      <p:ext uri="{BB962C8B-B14F-4D97-AF65-F5344CB8AC3E}">
        <p14:creationId xmlns:p14="http://schemas.microsoft.com/office/powerpoint/2010/main" val="126491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6131-0D1F-FEE2-B143-E3FC380EA203}"/>
              </a:ext>
            </a:extLst>
          </p:cNvPr>
          <p:cNvSpPr>
            <a:spLocks noGrp="1"/>
          </p:cNvSpPr>
          <p:nvPr>
            <p:ph type="title"/>
          </p:nvPr>
        </p:nvSpPr>
        <p:spPr/>
        <p:txBody>
          <a:bodyPr/>
          <a:lstStyle/>
          <a:p>
            <a:r>
              <a:rPr lang="en-IN" b="1" dirty="0"/>
              <a:t>Overview of the project</a:t>
            </a:r>
            <a:endParaRPr lang="en-IN" dirty="0"/>
          </a:p>
        </p:txBody>
      </p:sp>
      <p:sp>
        <p:nvSpPr>
          <p:cNvPr id="3" name="Content Placeholder 2">
            <a:extLst>
              <a:ext uri="{FF2B5EF4-FFF2-40B4-BE49-F238E27FC236}">
                <a16:creationId xmlns:a16="http://schemas.microsoft.com/office/drawing/2014/main" id="{F5BF120F-E4D3-0EBA-D81A-A496BA8A42B3}"/>
              </a:ext>
            </a:extLst>
          </p:cNvPr>
          <p:cNvSpPr>
            <a:spLocks noGrp="1"/>
          </p:cNvSpPr>
          <p:nvPr>
            <p:ph idx="1"/>
          </p:nvPr>
        </p:nvSpPr>
        <p:spPr/>
        <p:txBody>
          <a:bodyPr>
            <a:normAutofit fontScale="92500"/>
          </a:bodyPr>
          <a:lstStyle/>
          <a:p>
            <a:r>
              <a:rPr lang="en-US" b="1" dirty="0"/>
              <a:t>Scrapy for Web Scraping: </a:t>
            </a:r>
            <a:r>
              <a:rPr lang="en-US" dirty="0"/>
              <a:t>Scrapy is a powerful web crawling and scraping framework in Python used to extract structured data from websites. It allows you to navigate through web pages, extract specific information, and store it for further analysis.</a:t>
            </a:r>
          </a:p>
          <a:p>
            <a:r>
              <a:rPr lang="en-US" b="1" dirty="0"/>
              <a:t>Pandas &amp; </a:t>
            </a:r>
            <a:r>
              <a:rPr lang="en-US" b="1" dirty="0" err="1"/>
              <a:t>Numpy</a:t>
            </a:r>
            <a:r>
              <a:rPr lang="en-US" b="1" dirty="0"/>
              <a:t> for Data Handling &amp; Data Analysis: </a:t>
            </a:r>
            <a:r>
              <a:rPr lang="en-US" dirty="0"/>
              <a:t>Pandas is a popular Python library used for data manipulation and analysis. It provides easy-to-use data structures like </a:t>
            </a:r>
            <a:r>
              <a:rPr lang="en-US" dirty="0" err="1"/>
              <a:t>DataFrames</a:t>
            </a:r>
            <a:r>
              <a:rPr lang="en-US" dirty="0"/>
              <a:t>, which are particularly useful for handling structured data obtained from web scraping or other sources. NumPy provides a powerful array object that allows for efficient storage and manipulation of large datasets.</a:t>
            </a:r>
            <a:endParaRPr lang="en-IN" dirty="0"/>
          </a:p>
        </p:txBody>
      </p:sp>
    </p:spTree>
    <p:extLst>
      <p:ext uri="{BB962C8B-B14F-4D97-AF65-F5344CB8AC3E}">
        <p14:creationId xmlns:p14="http://schemas.microsoft.com/office/powerpoint/2010/main" val="180775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A313-6C2D-F867-EA28-74CC0A40E5C9}"/>
              </a:ext>
            </a:extLst>
          </p:cNvPr>
          <p:cNvSpPr>
            <a:spLocks noGrp="1"/>
          </p:cNvSpPr>
          <p:nvPr>
            <p:ph type="title"/>
          </p:nvPr>
        </p:nvSpPr>
        <p:spPr/>
        <p:txBody>
          <a:bodyPr/>
          <a:lstStyle/>
          <a:p>
            <a:r>
              <a:rPr lang="en-IN" b="1" dirty="0"/>
              <a:t>Overview of the project</a:t>
            </a:r>
            <a:endParaRPr lang="en-IN" dirty="0"/>
          </a:p>
        </p:txBody>
      </p:sp>
      <p:sp>
        <p:nvSpPr>
          <p:cNvPr id="3" name="Content Placeholder 2">
            <a:extLst>
              <a:ext uri="{FF2B5EF4-FFF2-40B4-BE49-F238E27FC236}">
                <a16:creationId xmlns:a16="http://schemas.microsoft.com/office/drawing/2014/main" id="{AE27318A-B8C0-254E-01A2-E0FF4259D432}"/>
              </a:ext>
            </a:extLst>
          </p:cNvPr>
          <p:cNvSpPr>
            <a:spLocks noGrp="1"/>
          </p:cNvSpPr>
          <p:nvPr>
            <p:ph idx="1"/>
          </p:nvPr>
        </p:nvSpPr>
        <p:spPr/>
        <p:txBody>
          <a:bodyPr>
            <a:normAutofit fontScale="92500"/>
          </a:bodyPr>
          <a:lstStyle/>
          <a:p>
            <a:r>
              <a:rPr lang="en-US" b="1" dirty="0"/>
              <a:t>MongoDB </a:t>
            </a:r>
            <a:r>
              <a:rPr lang="en-US" dirty="0"/>
              <a:t>facilitates efficient data analysis through its flexible schema, powerful query capabilities, and integration with analytical tools. MongoDB's scalability ensures high performance, making it an ideal platform for deriving valuable insights from stored data.</a:t>
            </a:r>
          </a:p>
          <a:p>
            <a:r>
              <a:rPr lang="en-US" b="1" dirty="0"/>
              <a:t>SVR Model </a:t>
            </a:r>
            <a:r>
              <a:rPr lang="en-US" dirty="0"/>
              <a:t>for Training Based on Extracted Data: Support Vector Regression (SVR) is a machine learning algorithm used for regression tasks. It works by finding the hyperplane that best fits the data points in a high-dimensional space. In your project, you're using SVR to train a model based on the extracted data, with features such as product category and price to predict product ratings.</a:t>
            </a:r>
            <a:endParaRPr lang="en-IN" dirty="0"/>
          </a:p>
        </p:txBody>
      </p:sp>
    </p:spTree>
    <p:extLst>
      <p:ext uri="{BB962C8B-B14F-4D97-AF65-F5344CB8AC3E}">
        <p14:creationId xmlns:p14="http://schemas.microsoft.com/office/powerpoint/2010/main" val="228053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612A-07C4-14F1-B401-EEECDE6508E1}"/>
              </a:ext>
            </a:extLst>
          </p:cNvPr>
          <p:cNvSpPr>
            <a:spLocks noGrp="1"/>
          </p:cNvSpPr>
          <p:nvPr>
            <p:ph type="title"/>
          </p:nvPr>
        </p:nvSpPr>
        <p:spPr/>
        <p:txBody>
          <a:bodyPr/>
          <a:lstStyle/>
          <a:p>
            <a:r>
              <a:rPr lang="en-IN" b="1" dirty="0"/>
              <a:t>Applications : </a:t>
            </a:r>
          </a:p>
        </p:txBody>
      </p:sp>
      <p:sp>
        <p:nvSpPr>
          <p:cNvPr id="3" name="Content Placeholder 2">
            <a:extLst>
              <a:ext uri="{FF2B5EF4-FFF2-40B4-BE49-F238E27FC236}">
                <a16:creationId xmlns:a16="http://schemas.microsoft.com/office/drawing/2014/main" id="{B166FF9A-C682-4D50-80B2-FC2547030FA2}"/>
              </a:ext>
            </a:extLst>
          </p:cNvPr>
          <p:cNvSpPr>
            <a:spLocks noGrp="1"/>
          </p:cNvSpPr>
          <p:nvPr>
            <p:ph idx="1"/>
          </p:nvPr>
        </p:nvSpPr>
        <p:spPr/>
        <p:txBody>
          <a:bodyPr/>
          <a:lstStyle/>
          <a:p>
            <a:pPr marL="0" indent="0">
              <a:buNone/>
            </a:pPr>
            <a:r>
              <a:rPr lang="en-US" b="1" dirty="0"/>
              <a:t>1) Scrapy for Web Scraping:</a:t>
            </a:r>
          </a:p>
          <a:p>
            <a:r>
              <a:rPr lang="en-US" dirty="0"/>
              <a:t>E-commerce price monitoring: Scraping competitor prices to adjust pricing strategies.</a:t>
            </a:r>
          </a:p>
          <a:p>
            <a:r>
              <a:rPr lang="en-US" dirty="0"/>
              <a:t>Market research: Gathering product information and reviews to analyze market trends.</a:t>
            </a:r>
          </a:p>
          <a:p>
            <a:r>
              <a:rPr lang="en-US" dirty="0"/>
              <a:t>Content aggregation: Collecting data from multiple sources for content creation or analysis.</a:t>
            </a:r>
            <a:endParaRPr lang="en-IN" dirty="0"/>
          </a:p>
        </p:txBody>
      </p:sp>
    </p:spTree>
    <p:extLst>
      <p:ext uri="{BB962C8B-B14F-4D97-AF65-F5344CB8AC3E}">
        <p14:creationId xmlns:p14="http://schemas.microsoft.com/office/powerpoint/2010/main" val="180388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7254-021D-C05F-EC8C-0673F74CE934}"/>
              </a:ext>
            </a:extLst>
          </p:cNvPr>
          <p:cNvSpPr>
            <a:spLocks noGrp="1"/>
          </p:cNvSpPr>
          <p:nvPr>
            <p:ph type="title"/>
          </p:nvPr>
        </p:nvSpPr>
        <p:spPr/>
        <p:txBody>
          <a:bodyPr/>
          <a:lstStyle/>
          <a:p>
            <a:r>
              <a:rPr lang="en-IN" b="1" dirty="0"/>
              <a:t>Applications : </a:t>
            </a:r>
          </a:p>
        </p:txBody>
      </p:sp>
      <p:sp>
        <p:nvSpPr>
          <p:cNvPr id="3" name="Content Placeholder 2">
            <a:extLst>
              <a:ext uri="{FF2B5EF4-FFF2-40B4-BE49-F238E27FC236}">
                <a16:creationId xmlns:a16="http://schemas.microsoft.com/office/drawing/2014/main" id="{1A06C934-1DA7-83C8-52D8-61B27B5525E0}"/>
              </a:ext>
            </a:extLst>
          </p:cNvPr>
          <p:cNvSpPr>
            <a:spLocks noGrp="1"/>
          </p:cNvSpPr>
          <p:nvPr>
            <p:ph idx="1"/>
          </p:nvPr>
        </p:nvSpPr>
        <p:spPr/>
        <p:txBody>
          <a:bodyPr/>
          <a:lstStyle/>
          <a:p>
            <a:pPr marL="0" indent="0">
              <a:buNone/>
            </a:pPr>
            <a:r>
              <a:rPr lang="en-IN" b="1" dirty="0"/>
              <a:t>2) Pandas for Data Handling:</a:t>
            </a:r>
          </a:p>
          <a:p>
            <a:r>
              <a:rPr lang="en-IN" dirty="0"/>
              <a:t>Data cleaning: Removing duplicates, handling missing values, and formatting data.</a:t>
            </a:r>
          </a:p>
          <a:p>
            <a:r>
              <a:rPr lang="en-IN" dirty="0"/>
              <a:t>Data transformation: Aggregating, filtering, or reshaping data for analysis.</a:t>
            </a:r>
          </a:p>
          <a:p>
            <a:r>
              <a:rPr lang="en-IN" dirty="0"/>
              <a:t>Data integration: Combining data from different sources or formats into a unified dataset.</a:t>
            </a:r>
          </a:p>
        </p:txBody>
      </p:sp>
    </p:spTree>
    <p:extLst>
      <p:ext uri="{BB962C8B-B14F-4D97-AF65-F5344CB8AC3E}">
        <p14:creationId xmlns:p14="http://schemas.microsoft.com/office/powerpoint/2010/main" val="220287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773E-C331-EAF2-7933-83463DE02A55}"/>
              </a:ext>
            </a:extLst>
          </p:cNvPr>
          <p:cNvSpPr>
            <a:spLocks noGrp="1"/>
          </p:cNvSpPr>
          <p:nvPr>
            <p:ph type="title"/>
          </p:nvPr>
        </p:nvSpPr>
        <p:spPr/>
        <p:txBody>
          <a:bodyPr/>
          <a:lstStyle/>
          <a:p>
            <a:r>
              <a:rPr lang="en-IN" b="1" dirty="0"/>
              <a:t>Applications</a:t>
            </a:r>
            <a:r>
              <a:rPr lang="en-IN" dirty="0"/>
              <a:t> : </a:t>
            </a:r>
          </a:p>
        </p:txBody>
      </p:sp>
      <p:sp>
        <p:nvSpPr>
          <p:cNvPr id="3" name="Content Placeholder 2">
            <a:extLst>
              <a:ext uri="{FF2B5EF4-FFF2-40B4-BE49-F238E27FC236}">
                <a16:creationId xmlns:a16="http://schemas.microsoft.com/office/drawing/2014/main" id="{FADCCA3F-0716-F108-27AD-D6DFD90740EB}"/>
              </a:ext>
            </a:extLst>
          </p:cNvPr>
          <p:cNvSpPr>
            <a:spLocks noGrp="1"/>
          </p:cNvSpPr>
          <p:nvPr>
            <p:ph idx="1"/>
          </p:nvPr>
        </p:nvSpPr>
        <p:spPr/>
        <p:txBody>
          <a:bodyPr/>
          <a:lstStyle/>
          <a:p>
            <a:pPr marL="0" indent="0">
              <a:buNone/>
            </a:pPr>
            <a:r>
              <a:rPr lang="en-US" b="1" dirty="0"/>
              <a:t>3) Python Libraries for Data Analysis:</a:t>
            </a:r>
          </a:p>
          <a:p>
            <a:r>
              <a:rPr lang="en-US" dirty="0"/>
              <a:t>Statistical analysis: Calculating descriptive statistics, conducting hypothesis tests, and performing regression analysis.</a:t>
            </a:r>
          </a:p>
          <a:p>
            <a:r>
              <a:rPr lang="en-US" dirty="0"/>
              <a:t>Data visualization: Creating charts, plots, and graphs to visualize trends, distributions, and relationships in the data.</a:t>
            </a:r>
          </a:p>
          <a:p>
            <a:r>
              <a:rPr lang="en-US" dirty="0"/>
              <a:t>Machine learning: Building predictive models, clustering data, and performing classification tasks.</a:t>
            </a:r>
            <a:endParaRPr lang="en-IN" dirty="0"/>
          </a:p>
        </p:txBody>
      </p:sp>
    </p:spTree>
    <p:extLst>
      <p:ext uri="{BB962C8B-B14F-4D97-AF65-F5344CB8AC3E}">
        <p14:creationId xmlns:p14="http://schemas.microsoft.com/office/powerpoint/2010/main" val="28105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ECE2-2874-F2D6-419F-607F26097C27}"/>
              </a:ext>
            </a:extLst>
          </p:cNvPr>
          <p:cNvSpPr>
            <a:spLocks noGrp="1"/>
          </p:cNvSpPr>
          <p:nvPr>
            <p:ph type="title"/>
          </p:nvPr>
        </p:nvSpPr>
        <p:spPr/>
        <p:txBody>
          <a:bodyPr/>
          <a:lstStyle/>
          <a:p>
            <a:r>
              <a:rPr lang="en-IN" b="1" dirty="0"/>
              <a:t>Applications : </a:t>
            </a:r>
          </a:p>
        </p:txBody>
      </p:sp>
      <p:sp>
        <p:nvSpPr>
          <p:cNvPr id="3" name="Content Placeholder 2">
            <a:extLst>
              <a:ext uri="{FF2B5EF4-FFF2-40B4-BE49-F238E27FC236}">
                <a16:creationId xmlns:a16="http://schemas.microsoft.com/office/drawing/2014/main" id="{A476587D-40A9-219E-B168-303E218FF367}"/>
              </a:ext>
            </a:extLst>
          </p:cNvPr>
          <p:cNvSpPr>
            <a:spLocks noGrp="1"/>
          </p:cNvSpPr>
          <p:nvPr>
            <p:ph idx="1"/>
          </p:nvPr>
        </p:nvSpPr>
        <p:spPr/>
        <p:txBody>
          <a:bodyPr/>
          <a:lstStyle/>
          <a:p>
            <a:pPr marL="0" indent="0">
              <a:buNone/>
            </a:pPr>
            <a:r>
              <a:rPr lang="en-US" b="1" dirty="0"/>
              <a:t>4) SVR Model for Training Based on Extracted Data:</a:t>
            </a:r>
          </a:p>
          <a:p>
            <a:r>
              <a:rPr lang="en-US" dirty="0"/>
              <a:t>Product rating prediction: Predicting product ratings based on features such as category, price, and customer reviews.</a:t>
            </a:r>
          </a:p>
          <a:p>
            <a:r>
              <a:rPr lang="en-US" dirty="0"/>
              <a:t>Customer segmentation: Segmenting customers based on their preferences and behaviors to personalize marketing strategies.</a:t>
            </a:r>
          </a:p>
          <a:p>
            <a:r>
              <a:rPr lang="en-US" dirty="0"/>
              <a:t>Demand forecasting: Predicting future demand for products based on historical sales data and market trends.</a:t>
            </a:r>
            <a:endParaRPr lang="en-IN" dirty="0"/>
          </a:p>
        </p:txBody>
      </p:sp>
    </p:spTree>
    <p:extLst>
      <p:ext uri="{BB962C8B-B14F-4D97-AF65-F5344CB8AC3E}">
        <p14:creationId xmlns:p14="http://schemas.microsoft.com/office/powerpoint/2010/main" val="48764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4E2-1717-970A-9128-47C2615CCD81}"/>
              </a:ext>
            </a:extLst>
          </p:cNvPr>
          <p:cNvSpPr>
            <a:spLocks noGrp="1"/>
          </p:cNvSpPr>
          <p:nvPr>
            <p:ph type="title"/>
          </p:nvPr>
        </p:nvSpPr>
        <p:spPr/>
        <p:txBody>
          <a:bodyPr/>
          <a:lstStyle/>
          <a:p>
            <a:r>
              <a:rPr lang="en-IN" b="1" dirty="0"/>
              <a:t>Methodology</a:t>
            </a:r>
            <a:r>
              <a:rPr lang="en-IN" dirty="0"/>
              <a:t> :</a:t>
            </a:r>
          </a:p>
        </p:txBody>
      </p:sp>
      <p:pic>
        <p:nvPicPr>
          <p:cNvPr id="5" name="Content Placeholder 4">
            <a:extLst>
              <a:ext uri="{FF2B5EF4-FFF2-40B4-BE49-F238E27FC236}">
                <a16:creationId xmlns:a16="http://schemas.microsoft.com/office/drawing/2014/main" id="{A170BEA1-D4A1-559F-946E-CE1C8D9D4B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9035" y="2557463"/>
            <a:ext cx="8733930" cy="3317875"/>
          </a:xfrm>
        </p:spPr>
      </p:pic>
    </p:spTree>
    <p:extLst>
      <p:ext uri="{BB962C8B-B14F-4D97-AF65-F5344CB8AC3E}">
        <p14:creationId xmlns:p14="http://schemas.microsoft.com/office/powerpoint/2010/main" val="38884474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1071</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Data Harvest: Extracting Insights with ML</vt:lpstr>
      <vt:lpstr>Overview of the project</vt:lpstr>
      <vt:lpstr>Overview of the project</vt:lpstr>
      <vt:lpstr>Overview of the project</vt:lpstr>
      <vt:lpstr>Applications : </vt:lpstr>
      <vt:lpstr>Applications : </vt:lpstr>
      <vt:lpstr>Applications : </vt:lpstr>
      <vt:lpstr>Applications : </vt:lpstr>
      <vt:lpstr>Methodology :</vt:lpstr>
      <vt:lpstr>Web Scraping</vt:lpstr>
      <vt:lpstr>How Scrapy Works:</vt:lpstr>
      <vt:lpstr>Data Analysis:</vt:lpstr>
      <vt:lpstr>Storing Analyzed Data into MongoDB Database:</vt:lpstr>
      <vt:lpstr>SVR Model Training: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Harvest: Extracting Insights with ML</dc:title>
  <dc:creator>Prajwal A K</dc:creator>
  <cp:lastModifiedBy>Prajwal A K</cp:lastModifiedBy>
  <cp:revision>1</cp:revision>
  <dcterms:created xsi:type="dcterms:W3CDTF">2024-02-08T19:30:29Z</dcterms:created>
  <dcterms:modified xsi:type="dcterms:W3CDTF">2024-02-08T20:04:12Z</dcterms:modified>
</cp:coreProperties>
</file>