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CCA"/>
          </a:solidFill>
        </a:fill>
      </a:tcStyle>
    </a:wholeTbl>
    <a:band2H>
      <a:tcTxStyle b="def" i="def"/>
      <a:tcStyle>
        <a:tcBdr/>
        <a:fill>
          <a:solidFill>
            <a:srgbClr val="FCEE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3D4"/>
          </a:solidFill>
        </a:fill>
      </a:tcStyle>
    </a:wholeTbl>
    <a:band2H>
      <a:tcTxStyle b="def" i="def"/>
      <a:tcStyle>
        <a:tcBdr/>
        <a:fill>
          <a:solidFill>
            <a:srgbClr val="E8F2EB"/>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D7D1"/>
          </a:solidFill>
        </a:fill>
      </a:tcStyle>
    </a:wholeTbl>
    <a:band2H>
      <a:tcTxStyle b="def" i="def"/>
      <a:tcStyle>
        <a:tcBdr/>
        <a:fill>
          <a:solidFill>
            <a:srgbClr val="FEECE9"/>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88" name="Shape 388"/>
          <p:cNvSpPr/>
          <p:nvPr>
            <p:ph type="sldImg"/>
          </p:nvPr>
        </p:nvSpPr>
        <p:spPr>
          <a:xfrm>
            <a:off x="1143000" y="685800"/>
            <a:ext cx="4572000" cy="3429000"/>
          </a:xfrm>
          <a:prstGeom prst="rect">
            <a:avLst/>
          </a:prstGeom>
        </p:spPr>
        <p:txBody>
          <a:bodyPr/>
          <a:lstStyle/>
          <a:p>
            <a:pPr/>
          </a:p>
        </p:txBody>
      </p:sp>
      <p:sp>
        <p:nvSpPr>
          <p:cNvPr id="389" name="Shape 38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Shape 442"/>
          <p:cNvSpPr/>
          <p:nvPr>
            <p:ph type="sldImg"/>
          </p:nvPr>
        </p:nvSpPr>
        <p:spPr>
          <a:prstGeom prst="rect">
            <a:avLst/>
          </a:prstGeom>
        </p:spPr>
        <p:txBody>
          <a:bodyPr/>
          <a:lstStyle/>
          <a:p>
            <a:pPr/>
          </a:p>
        </p:txBody>
      </p:sp>
      <p:sp>
        <p:nvSpPr>
          <p:cNvPr id="443" name="Shape 443"/>
          <p:cNvSpPr/>
          <p:nvPr>
            <p:ph type="body" sz="quarter" idx="1"/>
          </p:nvPr>
        </p:nvSpPr>
        <p:spPr>
          <a:prstGeom prst="rect">
            <a:avLst/>
          </a:prstGeom>
        </p:spPr>
        <p:txBody>
          <a:bodyPr/>
          <a:lstStyle/>
          <a:p>
            <a:pPr>
              <a:defRPr b="1"/>
            </a:pPr>
            <a:r>
              <a:t>Notes to presenter: </a:t>
            </a:r>
          </a:p>
          <a:p>
            <a:pPr>
              <a:defRPr i="1">
                <a:latin typeface="Segoe UI"/>
                <a:ea typeface="Segoe UI"/>
                <a:cs typeface="Segoe UI"/>
                <a:sym typeface="Segoe UI"/>
              </a:defRPr>
            </a:pPr>
            <a:r>
              <a:t>What did you think at first?</a:t>
            </a:r>
          </a:p>
          <a:p>
            <a:pPr>
              <a:defRPr i="1">
                <a:latin typeface="Segoe UI"/>
                <a:ea typeface="Segoe UI"/>
                <a:cs typeface="Segoe UI"/>
                <a:sym typeface="Segoe UI"/>
              </a:defRPr>
            </a:pPr>
            <a:r>
              <a:t>What obstacles did you encounter along the way?</a:t>
            </a:r>
          </a:p>
          <a:p>
            <a:pPr>
              <a:defRPr i="1">
                <a:latin typeface="Segoe UI"/>
                <a:ea typeface="Segoe UI"/>
                <a:cs typeface="Segoe UI"/>
                <a:sym typeface="Segoe UI"/>
              </a:defRPr>
            </a:pPr>
            <a:r>
              <a:t>How did you overcome those obstacles?</a:t>
            </a:r>
          </a:p>
          <a:p>
            <a:pPr>
              <a:defRPr i="1">
                <a:latin typeface="Segoe UI"/>
                <a:ea typeface="Segoe UI"/>
                <a:cs typeface="Segoe UI"/>
                <a:sym typeface="Segoe UI"/>
              </a:defRPr>
            </a:pPr>
            <a:r>
              <a:t>What images can you add to support your process?</a:t>
            </a:r>
          </a:p>
          <a:p>
            <a:pPr/>
          </a:p>
          <a:p>
            <a:pPr/>
            <a:r>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pPr/>
          </a:p>
          <a:p>
            <a:pPr/>
            <a:r>
              <a:t>Feel free to use more than one slide to reflect upon your process.  It also helps to add some video of your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defRPr b="1"/>
            </a:pPr>
            <a:r>
              <a:t>Notes to presenter: </a:t>
            </a:r>
          </a:p>
          <a:p>
            <a:pPr>
              <a:defRPr i="1">
                <a:latin typeface="Segoe UI"/>
                <a:ea typeface="Segoe UI"/>
                <a:cs typeface="Segoe UI"/>
                <a:sym typeface="Segoe UI"/>
              </a:defRPr>
            </a:pPr>
            <a:r>
              <a:t>What did you think at first?</a:t>
            </a:r>
          </a:p>
          <a:p>
            <a:pPr>
              <a:defRPr i="1">
                <a:latin typeface="Segoe UI"/>
                <a:ea typeface="Segoe UI"/>
                <a:cs typeface="Segoe UI"/>
                <a:sym typeface="Segoe UI"/>
              </a:defRPr>
            </a:pPr>
            <a:r>
              <a:t>What obstacles did you encounter along the way?</a:t>
            </a:r>
          </a:p>
          <a:p>
            <a:pPr>
              <a:defRPr i="1">
                <a:latin typeface="Segoe UI"/>
                <a:ea typeface="Segoe UI"/>
                <a:cs typeface="Segoe UI"/>
                <a:sym typeface="Segoe UI"/>
              </a:defRPr>
            </a:pPr>
            <a:r>
              <a:t>How did you overcome those obstacles?</a:t>
            </a:r>
          </a:p>
          <a:p>
            <a:pPr>
              <a:defRPr i="1">
                <a:latin typeface="Segoe UI"/>
                <a:ea typeface="Segoe UI"/>
                <a:cs typeface="Segoe UI"/>
                <a:sym typeface="Segoe UI"/>
              </a:defRPr>
            </a:pPr>
            <a:r>
              <a:t>What images can you add to support your process?</a:t>
            </a:r>
          </a:p>
          <a:p>
            <a:pPr/>
          </a:p>
          <a:p>
            <a:pPr/>
            <a:r>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pPr/>
          </a:p>
          <a:p>
            <a:pPr/>
            <a:r>
              <a:t>Feel free to use more than one slide to reflect upon your process.  It also helps to add some video of your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Shape 455"/>
          <p:cNvSpPr/>
          <p:nvPr>
            <p:ph type="sldImg"/>
          </p:nvPr>
        </p:nvSpPr>
        <p:spPr>
          <a:prstGeom prst="rect">
            <a:avLst/>
          </a:prstGeom>
        </p:spPr>
        <p:txBody>
          <a:bodyPr/>
          <a:lstStyle/>
          <a:p>
            <a:pPr/>
          </a:p>
        </p:txBody>
      </p:sp>
      <p:sp>
        <p:nvSpPr>
          <p:cNvPr id="456" name="Shape 456"/>
          <p:cNvSpPr/>
          <p:nvPr>
            <p:ph type="body" sz="quarter" idx="1"/>
          </p:nvPr>
        </p:nvSpPr>
        <p:spPr>
          <a:prstGeom prst="rect">
            <a:avLst/>
          </a:prstGeom>
        </p:spPr>
        <p:txBody>
          <a:bodyPr/>
          <a:lstStyle/>
          <a:p>
            <a:pPr>
              <a:defRPr b="1"/>
            </a:pPr>
            <a:r>
              <a:t>Notes to presenter: </a:t>
            </a:r>
          </a:p>
          <a:p>
            <a:pPr>
              <a:defRPr i="1"/>
            </a:pPr>
            <a:r>
              <a:t>What is your purpose for sharing this reflection?</a:t>
            </a:r>
          </a:p>
          <a:p>
            <a:pPr>
              <a:defRPr i="1"/>
            </a:pPr>
            <a:r>
              <a:t>Is it at the end of a unit or project?  </a:t>
            </a:r>
          </a:p>
          <a:p>
            <a:pPr>
              <a:defRPr i="1"/>
            </a:pPr>
            <a:r>
              <a:t>Are you sharing this reflection, at the attainment of a learning goal you set for yourself?  </a:t>
            </a:r>
          </a:p>
          <a:p>
            <a:pPr>
              <a:defRPr i="1"/>
            </a:pPr>
            <a:r>
              <a:t>Is it at the end of a course?  </a:t>
            </a:r>
          </a:p>
          <a:p>
            <a:pPr/>
          </a:p>
          <a:p>
            <a:pPr/>
            <a:r>
              <a:t>State your purpose for the reflection or even the purpose of the learning experience or learning goal.  Be clear and be specific in stating your purpose.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Shape 473"/>
          <p:cNvSpPr/>
          <p:nvPr>
            <p:ph type="sldImg"/>
          </p:nvPr>
        </p:nvSpPr>
        <p:spPr>
          <a:prstGeom prst="rect">
            <a:avLst/>
          </a:prstGeom>
        </p:spPr>
        <p:txBody>
          <a:bodyPr/>
          <a:lstStyle/>
          <a:p>
            <a:pPr/>
          </a:p>
        </p:txBody>
      </p:sp>
      <p:sp>
        <p:nvSpPr>
          <p:cNvPr id="474" name="Shape 474"/>
          <p:cNvSpPr/>
          <p:nvPr>
            <p:ph type="body" sz="quarter" idx="1"/>
          </p:nvPr>
        </p:nvSpPr>
        <p:spPr>
          <a:prstGeom prst="rect">
            <a:avLst/>
          </a:prstGeom>
        </p:spPr>
        <p:txBody>
          <a:bodyPr/>
          <a:lstStyle/>
          <a:p>
            <a:pPr>
              <a:defRPr b="1"/>
            </a:pPr>
            <a:r>
              <a:t>Notes to presenter: </a:t>
            </a:r>
          </a:p>
          <a:p>
            <a:pPr>
              <a:defRPr i="1"/>
            </a:pPr>
            <a:r>
              <a:t>What is your purpose for sharing this reflection?</a:t>
            </a:r>
          </a:p>
          <a:p>
            <a:pPr>
              <a:defRPr i="1"/>
            </a:pPr>
            <a:r>
              <a:t>Is it at the end of a unit or project?  </a:t>
            </a:r>
          </a:p>
          <a:p>
            <a:pPr>
              <a:defRPr i="1"/>
            </a:pPr>
            <a:r>
              <a:t>Are you sharing this reflection, at the attainment of a learning goal you set for yourself?  </a:t>
            </a:r>
          </a:p>
          <a:p>
            <a:pPr>
              <a:defRPr i="1"/>
            </a:pPr>
            <a:r>
              <a:t>Is it at the end of a course?  </a:t>
            </a:r>
          </a:p>
          <a:p>
            <a:pPr/>
          </a:p>
          <a:p>
            <a:pPr/>
            <a:r>
              <a:t>State your purpose for the reflection or even the purpose of the learning experience or learning goal.  Be clear and be specific in stating your purpose.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Shape 479"/>
          <p:cNvSpPr/>
          <p:nvPr>
            <p:ph type="sldImg"/>
          </p:nvPr>
        </p:nvSpPr>
        <p:spPr>
          <a:prstGeom prst="rect">
            <a:avLst/>
          </a:prstGeom>
        </p:spPr>
        <p:txBody>
          <a:bodyPr/>
          <a:lstStyle/>
          <a:p>
            <a:pPr/>
          </a:p>
        </p:txBody>
      </p:sp>
      <p:sp>
        <p:nvSpPr>
          <p:cNvPr id="480" name="Shape 480"/>
          <p:cNvSpPr/>
          <p:nvPr>
            <p:ph type="body" sz="quarter" idx="1"/>
          </p:nvPr>
        </p:nvSpPr>
        <p:spPr>
          <a:prstGeom prst="rect">
            <a:avLst/>
          </a:prstGeom>
        </p:spPr>
        <p:txBody>
          <a:bodyPr/>
          <a:lstStyle/>
          <a:p>
            <a:pPr>
              <a:defRPr b="1"/>
            </a:pPr>
            <a:r>
              <a:t>Notes to presenter: </a:t>
            </a:r>
          </a:p>
          <a:p>
            <a:pPr>
              <a:defRPr i="1"/>
            </a:pPr>
            <a:r>
              <a:t>What is your purpose for sharing this reflection?</a:t>
            </a:r>
          </a:p>
          <a:p>
            <a:pPr>
              <a:defRPr i="1"/>
            </a:pPr>
            <a:r>
              <a:t>Is it at the end of a unit or project?  </a:t>
            </a:r>
          </a:p>
          <a:p>
            <a:pPr>
              <a:defRPr i="1"/>
            </a:pPr>
            <a:r>
              <a:t>Are you sharing this reflection, at the attainment of a learning goal you set for yourself?  </a:t>
            </a:r>
          </a:p>
          <a:p>
            <a:pPr>
              <a:defRPr i="1"/>
            </a:pPr>
            <a:r>
              <a:t>Is it at the end of a course?  </a:t>
            </a:r>
          </a:p>
          <a:p>
            <a:pPr/>
          </a:p>
          <a:p>
            <a:pPr/>
            <a:r>
              <a:t>State your purpose for the reflection or even the purpose of the learning experience or learning goal.  Be clear and be specific in stating your purpose.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9" name="Picture 6" descr="Picture 6"/>
          <p:cNvPicPr>
            <a:picLocks noChangeAspect="1"/>
          </p:cNvPicPr>
          <p:nvPr/>
        </p:nvPicPr>
        <p:blipFill>
          <a:blip r:embed="rId2">
            <a:alphaModFix amt="10000"/>
            <a:extLst/>
          </a:blip>
          <a:stretch>
            <a:fillRect/>
          </a:stretch>
        </p:blipFill>
        <p:spPr>
          <a:xfrm>
            <a:off x="0" y="0"/>
            <a:ext cx="12192000" cy="6858000"/>
          </a:xfrm>
          <a:prstGeom prst="rect">
            <a:avLst/>
          </a:prstGeom>
          <a:ln w="12700">
            <a:miter lim="400000"/>
          </a:ln>
        </p:spPr>
      </p:pic>
      <p:grpSp>
        <p:nvGrpSpPr>
          <p:cNvPr id="24" name="Group 6"/>
          <p:cNvGrpSpPr/>
          <p:nvPr/>
        </p:nvGrpSpPr>
        <p:grpSpPr>
          <a:xfrm>
            <a:off x="7232498" y="-159283"/>
            <a:ext cx="4959503" cy="5525762"/>
            <a:chOff x="0" y="0"/>
            <a:chExt cx="4959501" cy="5525761"/>
          </a:xfrm>
        </p:grpSpPr>
        <p:pic>
          <p:nvPicPr>
            <p:cNvPr id="20" name="Graphic 9" descr="Graphic 9"/>
            <p:cNvPicPr>
              <a:picLocks noChangeAspect="1"/>
            </p:cNvPicPr>
            <p:nvPr/>
          </p:nvPicPr>
          <p:blipFill>
            <a:blip r:embed="rId3">
              <a:extLst/>
            </a:blip>
            <a:srcRect l="0" t="18078" r="23442" b="0"/>
            <a:stretch>
              <a:fillRect/>
            </a:stretch>
          </p:blipFill>
          <p:spPr>
            <a:xfrm>
              <a:off x="1762451" y="159283"/>
              <a:ext cx="3197051" cy="3421067"/>
            </a:xfrm>
            <a:prstGeom prst="rect">
              <a:avLst/>
            </a:prstGeom>
            <a:ln w="12700" cap="flat">
              <a:noFill/>
              <a:miter lim="400000"/>
            </a:ln>
            <a:effectLst/>
          </p:spPr>
        </p:pic>
        <p:pic>
          <p:nvPicPr>
            <p:cNvPr id="21" name="Graphic 10" descr="Graphic 10"/>
            <p:cNvPicPr>
              <a:picLocks noChangeAspect="1"/>
            </p:cNvPicPr>
            <p:nvPr/>
          </p:nvPicPr>
          <p:blipFill>
            <a:blip r:embed="rId3">
              <a:extLst/>
            </a:blip>
            <a:stretch>
              <a:fillRect/>
            </a:stretch>
          </p:blipFill>
          <p:spPr>
            <a:xfrm>
              <a:off x="0" y="827155"/>
              <a:ext cx="2880001" cy="2880001"/>
            </a:xfrm>
            <a:prstGeom prst="rect">
              <a:avLst/>
            </a:prstGeom>
            <a:ln w="12700" cap="flat">
              <a:noFill/>
              <a:miter lim="400000"/>
            </a:ln>
            <a:effectLst/>
          </p:spPr>
        </p:pic>
        <p:pic>
          <p:nvPicPr>
            <p:cNvPr id="22" name="Graphic 13" descr="Graphic 13"/>
            <p:cNvPicPr>
              <a:picLocks noChangeAspect="1"/>
            </p:cNvPicPr>
            <p:nvPr/>
          </p:nvPicPr>
          <p:blipFill>
            <a:blip r:embed="rId3">
              <a:extLst/>
            </a:blip>
            <a:stretch>
              <a:fillRect/>
            </a:stretch>
          </p:blipFill>
          <p:spPr>
            <a:xfrm>
              <a:off x="1514168" y="2645761"/>
              <a:ext cx="2880001" cy="2880001"/>
            </a:xfrm>
            <a:prstGeom prst="rect">
              <a:avLst/>
            </a:prstGeom>
            <a:ln w="12700" cap="flat">
              <a:noFill/>
              <a:miter lim="400000"/>
            </a:ln>
            <a:effectLst/>
          </p:spPr>
        </p:pic>
        <p:pic>
          <p:nvPicPr>
            <p:cNvPr id="23" name="Graphic 14" descr="Graphic 14"/>
            <p:cNvPicPr>
              <a:picLocks noChangeAspect="1"/>
            </p:cNvPicPr>
            <p:nvPr/>
          </p:nvPicPr>
          <p:blipFill>
            <a:blip r:embed="rId3">
              <a:extLst/>
            </a:blip>
            <a:stretch>
              <a:fillRect/>
            </a:stretch>
          </p:blipFill>
          <p:spPr>
            <a:xfrm>
              <a:off x="1269144" y="0"/>
              <a:ext cx="1620001" cy="1620001"/>
            </a:xfrm>
            <a:prstGeom prst="rect">
              <a:avLst/>
            </a:prstGeom>
            <a:ln w="12700" cap="flat">
              <a:noFill/>
              <a:miter lim="400000"/>
            </a:ln>
            <a:effectLst/>
          </p:spPr>
        </p:pic>
      </p:grpSp>
      <p:sp>
        <p:nvSpPr>
          <p:cNvPr id="25" name="Rectangle 8"/>
          <p:cNvSpPr/>
          <p:nvPr/>
        </p:nvSpPr>
        <p:spPr>
          <a:xfrm>
            <a:off x="1704975" y="2598834"/>
            <a:ext cx="8782050" cy="1660332"/>
          </a:xfrm>
          <a:prstGeom prst="rect">
            <a:avLst/>
          </a:prstGeom>
          <a:solidFill>
            <a:srgbClr val="262626"/>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26" name="Title Text"/>
          <p:cNvSpPr txBox="1"/>
          <p:nvPr>
            <p:ph type="title"/>
          </p:nvPr>
        </p:nvSpPr>
        <p:spPr>
          <a:xfrm>
            <a:off x="1828293" y="2742464"/>
            <a:ext cx="8494463" cy="1373071"/>
          </a:xfrm>
          <a:prstGeom prst="rect">
            <a:avLst/>
          </a:prstGeom>
        </p:spPr>
        <p:txBody>
          <a:bodyPr anchor="b"/>
          <a:lstStyle>
            <a:lvl1pPr algn="ctr">
              <a:defRPr sz="5400"/>
            </a:lvl1pPr>
          </a:lstStyle>
          <a:p>
            <a:pPr/>
            <a:r>
              <a:t>Title Text</a:t>
            </a:r>
          </a:p>
        </p:txBody>
      </p:sp>
      <p:sp>
        <p:nvSpPr>
          <p:cNvPr id="27" name="Body Level One…"/>
          <p:cNvSpPr txBox="1"/>
          <p:nvPr>
            <p:ph type="body" sz="quarter" idx="1"/>
          </p:nvPr>
        </p:nvSpPr>
        <p:spPr>
          <a:xfrm>
            <a:off x="1828799" y="4394039"/>
            <a:ext cx="8493957" cy="1117688"/>
          </a:xfrm>
          <a:prstGeom prst="rect">
            <a:avLst/>
          </a:prstGeom>
        </p:spPr>
        <p:txBody>
          <a:bodyPr/>
          <a:lstStyle>
            <a:lvl1pPr marL="0" indent="0" algn="ctr">
              <a:buSzTx/>
              <a:buFontTx/>
              <a:buNone/>
              <a:defRPr sz="2000"/>
            </a:lvl1pPr>
            <a:lvl2pPr marL="0" indent="457200" algn="ctr">
              <a:buSzTx/>
              <a:buFontTx/>
              <a:buNone/>
              <a:defRPr sz="2000"/>
            </a:lvl2pPr>
            <a:lvl3pPr marL="0" indent="914400" algn="ctr">
              <a:buSzTx/>
              <a:buFontTx/>
              <a:buNone/>
              <a:defRPr sz="2000"/>
            </a:lvl3pPr>
            <a:lvl4pPr marL="0" indent="1371600" algn="ctr">
              <a:buSzTx/>
              <a:buFontTx/>
              <a:buNone/>
              <a:defRPr sz="2000"/>
            </a:lvl4pPr>
            <a:lvl5pPr marL="0" indent="1828800" algn="ctr">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28" name="Rectangle 11"/>
          <p:cNvSpPr/>
          <p:nvPr/>
        </p:nvSpPr>
        <p:spPr>
          <a:xfrm>
            <a:off x="-1" y="2590077"/>
            <a:ext cx="1602999" cy="1660333"/>
          </a:xfrm>
          <a:prstGeom prst="rect">
            <a:avLst/>
          </a:prstGeom>
          <a:solidFill>
            <a:srgbClr val="942D0B"/>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29" name="Rectangle 12"/>
          <p:cNvSpPr/>
          <p:nvPr/>
        </p:nvSpPr>
        <p:spPr>
          <a:xfrm>
            <a:off x="10606796" y="2590076"/>
            <a:ext cx="1602998" cy="1660333"/>
          </a:xfrm>
          <a:prstGeom prst="rect">
            <a:avLst/>
          </a:prstGeom>
          <a:solidFill>
            <a:schemeClr val="accent1"/>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30" name="Slide Number"/>
          <p:cNvSpPr txBox="1"/>
          <p:nvPr>
            <p:ph type="sldNum" sz="quarter" idx="2"/>
          </p:nvPr>
        </p:nvSpPr>
        <p:spPr>
          <a:xfrm>
            <a:off x="10803518" y="3116580"/>
            <a:ext cx="583665"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203"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208" name="Group 16"/>
          <p:cNvGrpSpPr/>
          <p:nvPr/>
        </p:nvGrpSpPr>
        <p:grpSpPr>
          <a:xfrm>
            <a:off x="7119559" y="1898498"/>
            <a:ext cx="5224011" cy="4959502"/>
            <a:chOff x="0" y="0"/>
            <a:chExt cx="5224009" cy="4959501"/>
          </a:xfrm>
        </p:grpSpPr>
        <p:pic>
          <p:nvPicPr>
            <p:cNvPr id="204" name="Graphic 17" descr="Graphic 17"/>
            <p:cNvPicPr>
              <a:picLocks noChangeAspect="1"/>
            </p:cNvPicPr>
            <p:nvPr/>
          </p:nvPicPr>
          <p:blipFill>
            <a:blip r:embed="rId3">
              <a:extLst/>
            </a:blip>
            <a:srcRect l="0" t="18078" r="23442" b="0"/>
            <a:stretch>
              <a:fillRect/>
            </a:stretch>
          </p:blipFill>
          <p:spPr>
            <a:xfrm rot="5400000">
              <a:off x="1755667" y="1650442"/>
              <a:ext cx="3197051" cy="3421067"/>
            </a:xfrm>
            <a:prstGeom prst="rect">
              <a:avLst/>
            </a:prstGeom>
            <a:ln w="12700" cap="flat">
              <a:noFill/>
              <a:miter lim="400000"/>
            </a:ln>
            <a:effectLst/>
          </p:spPr>
        </p:pic>
        <p:pic>
          <p:nvPicPr>
            <p:cNvPr id="205" name="Graphic 18" descr="Graphic 18"/>
            <p:cNvPicPr>
              <a:picLocks noChangeAspect="1"/>
            </p:cNvPicPr>
            <p:nvPr/>
          </p:nvPicPr>
          <p:blipFill>
            <a:blip r:embed="rId3">
              <a:extLst/>
            </a:blip>
            <a:stretch>
              <a:fillRect/>
            </a:stretch>
          </p:blipFill>
          <p:spPr>
            <a:xfrm rot="5400000">
              <a:off x="1516854" y="0"/>
              <a:ext cx="2880001" cy="2880000"/>
            </a:xfrm>
            <a:prstGeom prst="rect">
              <a:avLst/>
            </a:prstGeom>
            <a:ln w="12700" cap="flat">
              <a:noFill/>
              <a:miter lim="400000"/>
            </a:ln>
            <a:effectLst/>
          </p:spPr>
        </p:pic>
        <p:pic>
          <p:nvPicPr>
            <p:cNvPr id="206" name="Graphic 19" descr="Graphic 19"/>
            <p:cNvPicPr>
              <a:picLocks noChangeAspect="1"/>
            </p:cNvPicPr>
            <p:nvPr/>
          </p:nvPicPr>
          <p:blipFill>
            <a:blip r:embed="rId3">
              <a:extLst/>
            </a:blip>
            <a:stretch>
              <a:fillRect/>
            </a:stretch>
          </p:blipFill>
          <p:spPr>
            <a:xfrm rot="5400000">
              <a:off x="-1" y="1514168"/>
              <a:ext cx="2880001" cy="2880001"/>
            </a:xfrm>
            <a:prstGeom prst="rect">
              <a:avLst/>
            </a:prstGeom>
            <a:ln w="12700" cap="flat">
              <a:noFill/>
              <a:miter lim="400000"/>
            </a:ln>
            <a:effectLst/>
          </p:spPr>
        </p:pic>
        <p:pic>
          <p:nvPicPr>
            <p:cNvPr id="207" name="Graphic 20" descr="Graphic 20"/>
            <p:cNvPicPr>
              <a:picLocks noChangeAspect="1"/>
            </p:cNvPicPr>
            <p:nvPr/>
          </p:nvPicPr>
          <p:blipFill>
            <a:blip r:embed="rId3">
              <a:extLst/>
            </a:blip>
            <a:stretch>
              <a:fillRect/>
            </a:stretch>
          </p:blipFill>
          <p:spPr>
            <a:xfrm rot="5400000">
              <a:off x="3604009" y="1269143"/>
              <a:ext cx="1620001" cy="1620001"/>
            </a:xfrm>
            <a:prstGeom prst="rect">
              <a:avLst/>
            </a:prstGeom>
            <a:ln w="12700" cap="flat">
              <a:noFill/>
              <a:miter lim="400000"/>
            </a:ln>
            <a:effectLst/>
          </p:spPr>
        </p:pic>
      </p:grpSp>
      <p:pic>
        <p:nvPicPr>
          <p:cNvPr id="209" name="Picture 7" descr="Picture 7"/>
          <p:cNvPicPr>
            <a:picLocks noChangeAspect="1"/>
          </p:cNvPicPr>
          <p:nvPr/>
        </p:nvPicPr>
        <p:blipFill>
          <a:blip r:embed="rId4">
            <a:extLst/>
          </a:blip>
          <a:stretch>
            <a:fillRect/>
          </a:stretch>
        </p:blipFill>
        <p:spPr>
          <a:xfrm>
            <a:off x="1752600" y="1970240"/>
            <a:ext cx="10437813" cy="321165"/>
          </a:xfrm>
          <a:prstGeom prst="rect">
            <a:avLst/>
          </a:prstGeom>
          <a:ln w="12700">
            <a:miter lim="400000"/>
          </a:ln>
        </p:spPr>
      </p:pic>
      <p:sp>
        <p:nvSpPr>
          <p:cNvPr id="210" name="Rectangle 9"/>
          <p:cNvSpPr/>
          <p:nvPr/>
        </p:nvSpPr>
        <p:spPr>
          <a:xfrm>
            <a:off x="1752599"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11" name="Rectangle 10"/>
          <p:cNvSpPr/>
          <p:nvPr/>
        </p:nvSpPr>
        <p:spPr>
          <a:xfrm>
            <a:off x="-3555" y="609600"/>
            <a:ext cx="1602999" cy="1368198"/>
          </a:xfrm>
          <a:prstGeom prst="rect">
            <a:avLst/>
          </a:prstGeom>
          <a:solidFill>
            <a:srgbClr val="942D0B"/>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212" name="Title Text"/>
          <p:cNvSpPr txBox="1"/>
          <p:nvPr>
            <p:ph type="title"/>
          </p:nvPr>
        </p:nvSpPr>
        <p:spPr>
          <a:xfrm>
            <a:off x="2432921" y="753226"/>
            <a:ext cx="9613859" cy="1080942"/>
          </a:xfrm>
          <a:prstGeom prst="rect">
            <a:avLst/>
          </a:prstGeom>
        </p:spPr>
        <p:txBody>
          <a:bodyPr/>
          <a:lstStyle/>
          <a:p>
            <a:pPr/>
            <a:r>
              <a:t>Title Text</a:t>
            </a:r>
          </a:p>
        </p:txBody>
      </p:sp>
      <p:sp>
        <p:nvSpPr>
          <p:cNvPr id="213" name="Body Level One…"/>
          <p:cNvSpPr txBox="1"/>
          <p:nvPr>
            <p:ph type="body" sz="half" idx="1"/>
          </p:nvPr>
        </p:nvSpPr>
        <p:spPr>
          <a:xfrm>
            <a:off x="6438446" y="2336873"/>
            <a:ext cx="5608337" cy="35993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4" name="Text Placeholder 3"/>
          <p:cNvSpPr/>
          <p:nvPr>
            <p:ph type="body" sz="quarter" idx="21"/>
          </p:nvPr>
        </p:nvSpPr>
        <p:spPr>
          <a:xfrm>
            <a:off x="2432922" y="2336872"/>
            <a:ext cx="3790078" cy="3599318"/>
          </a:xfrm>
          <a:prstGeom prst="rect">
            <a:avLst/>
          </a:prstGeom>
        </p:spPr>
        <p:txBody>
          <a:bodyPr anchor="ctr"/>
          <a:lstStyle/>
          <a:p>
            <a:pPr marL="0" indent="0">
              <a:buSzTx/>
              <a:buFontTx/>
              <a:buNone/>
              <a:defRPr sz="1600"/>
            </a:pPr>
          </a:p>
        </p:txBody>
      </p:sp>
      <p:sp>
        <p:nvSpPr>
          <p:cNvPr id="215" name="Slide Number"/>
          <p:cNvSpPr txBox="1"/>
          <p:nvPr>
            <p:ph type="sldNum" sz="quarter" idx="2"/>
          </p:nvPr>
        </p:nvSpPr>
        <p:spPr>
          <a:xfrm>
            <a:off x="140073" y="986201"/>
            <a:ext cx="583666"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222"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227" name="Group 16"/>
          <p:cNvGrpSpPr/>
          <p:nvPr/>
        </p:nvGrpSpPr>
        <p:grpSpPr>
          <a:xfrm>
            <a:off x="7119559" y="1898498"/>
            <a:ext cx="5224011" cy="4959502"/>
            <a:chOff x="0" y="0"/>
            <a:chExt cx="5224009" cy="4959501"/>
          </a:xfrm>
        </p:grpSpPr>
        <p:pic>
          <p:nvPicPr>
            <p:cNvPr id="223" name="Graphic 17" descr="Graphic 17"/>
            <p:cNvPicPr>
              <a:picLocks noChangeAspect="1"/>
            </p:cNvPicPr>
            <p:nvPr/>
          </p:nvPicPr>
          <p:blipFill>
            <a:blip r:embed="rId3">
              <a:extLst/>
            </a:blip>
            <a:srcRect l="0" t="18078" r="23442" b="0"/>
            <a:stretch>
              <a:fillRect/>
            </a:stretch>
          </p:blipFill>
          <p:spPr>
            <a:xfrm rot="5400000">
              <a:off x="1755667" y="1650442"/>
              <a:ext cx="3197051" cy="3421067"/>
            </a:xfrm>
            <a:prstGeom prst="rect">
              <a:avLst/>
            </a:prstGeom>
            <a:ln w="12700" cap="flat">
              <a:noFill/>
              <a:miter lim="400000"/>
            </a:ln>
            <a:effectLst/>
          </p:spPr>
        </p:pic>
        <p:pic>
          <p:nvPicPr>
            <p:cNvPr id="224" name="Graphic 18" descr="Graphic 18"/>
            <p:cNvPicPr>
              <a:picLocks noChangeAspect="1"/>
            </p:cNvPicPr>
            <p:nvPr/>
          </p:nvPicPr>
          <p:blipFill>
            <a:blip r:embed="rId3">
              <a:extLst/>
            </a:blip>
            <a:stretch>
              <a:fillRect/>
            </a:stretch>
          </p:blipFill>
          <p:spPr>
            <a:xfrm rot="5400000">
              <a:off x="1516854" y="0"/>
              <a:ext cx="2880001" cy="2880000"/>
            </a:xfrm>
            <a:prstGeom prst="rect">
              <a:avLst/>
            </a:prstGeom>
            <a:ln w="12700" cap="flat">
              <a:noFill/>
              <a:miter lim="400000"/>
            </a:ln>
            <a:effectLst/>
          </p:spPr>
        </p:pic>
        <p:pic>
          <p:nvPicPr>
            <p:cNvPr id="225" name="Graphic 19" descr="Graphic 19"/>
            <p:cNvPicPr>
              <a:picLocks noChangeAspect="1"/>
            </p:cNvPicPr>
            <p:nvPr/>
          </p:nvPicPr>
          <p:blipFill>
            <a:blip r:embed="rId3">
              <a:extLst/>
            </a:blip>
            <a:stretch>
              <a:fillRect/>
            </a:stretch>
          </p:blipFill>
          <p:spPr>
            <a:xfrm rot="5400000">
              <a:off x="-1" y="1514168"/>
              <a:ext cx="2880001" cy="2880001"/>
            </a:xfrm>
            <a:prstGeom prst="rect">
              <a:avLst/>
            </a:prstGeom>
            <a:ln w="12700" cap="flat">
              <a:noFill/>
              <a:miter lim="400000"/>
            </a:ln>
            <a:effectLst/>
          </p:spPr>
        </p:pic>
        <p:pic>
          <p:nvPicPr>
            <p:cNvPr id="226" name="Graphic 20" descr="Graphic 20"/>
            <p:cNvPicPr>
              <a:picLocks noChangeAspect="1"/>
            </p:cNvPicPr>
            <p:nvPr/>
          </p:nvPicPr>
          <p:blipFill>
            <a:blip r:embed="rId3">
              <a:extLst/>
            </a:blip>
            <a:stretch>
              <a:fillRect/>
            </a:stretch>
          </p:blipFill>
          <p:spPr>
            <a:xfrm rot="5400000">
              <a:off x="3604009" y="1269143"/>
              <a:ext cx="1620001" cy="1620001"/>
            </a:xfrm>
            <a:prstGeom prst="rect">
              <a:avLst/>
            </a:prstGeom>
            <a:ln w="12700" cap="flat">
              <a:noFill/>
              <a:miter lim="400000"/>
            </a:ln>
            <a:effectLst/>
          </p:spPr>
        </p:pic>
      </p:grpSp>
      <p:pic>
        <p:nvPicPr>
          <p:cNvPr id="228" name="Picture 7" descr="Picture 7"/>
          <p:cNvPicPr>
            <a:picLocks noChangeAspect="1"/>
          </p:cNvPicPr>
          <p:nvPr/>
        </p:nvPicPr>
        <p:blipFill>
          <a:blip r:embed="rId4">
            <a:extLst/>
          </a:blip>
          <a:stretch>
            <a:fillRect/>
          </a:stretch>
        </p:blipFill>
        <p:spPr>
          <a:xfrm>
            <a:off x="1752600" y="1970240"/>
            <a:ext cx="10437813" cy="321165"/>
          </a:xfrm>
          <a:prstGeom prst="rect">
            <a:avLst/>
          </a:prstGeom>
          <a:ln w="12700">
            <a:miter lim="400000"/>
          </a:ln>
        </p:spPr>
      </p:pic>
      <p:sp>
        <p:nvSpPr>
          <p:cNvPr id="229" name="Rectangle 9"/>
          <p:cNvSpPr/>
          <p:nvPr/>
        </p:nvSpPr>
        <p:spPr>
          <a:xfrm>
            <a:off x="1752599"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30" name="Rectangle 10"/>
          <p:cNvSpPr/>
          <p:nvPr/>
        </p:nvSpPr>
        <p:spPr>
          <a:xfrm>
            <a:off x="-3555" y="609600"/>
            <a:ext cx="1602999" cy="1368198"/>
          </a:xfrm>
          <a:prstGeom prst="rect">
            <a:avLst/>
          </a:prstGeom>
          <a:solidFill>
            <a:srgbClr val="942D0B"/>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231" name="Title Text"/>
          <p:cNvSpPr txBox="1"/>
          <p:nvPr>
            <p:ph type="title"/>
          </p:nvPr>
        </p:nvSpPr>
        <p:spPr>
          <a:xfrm>
            <a:off x="2432921" y="753226"/>
            <a:ext cx="9613859" cy="1080942"/>
          </a:xfrm>
          <a:prstGeom prst="rect">
            <a:avLst/>
          </a:prstGeom>
        </p:spPr>
        <p:txBody>
          <a:bodyPr/>
          <a:lstStyle/>
          <a:p>
            <a:pPr/>
            <a:r>
              <a:t>Title Text</a:t>
            </a:r>
          </a:p>
        </p:txBody>
      </p:sp>
      <p:sp>
        <p:nvSpPr>
          <p:cNvPr id="232" name="Body Level One…"/>
          <p:cNvSpPr txBox="1"/>
          <p:nvPr>
            <p:ph type="body" sz="quarter" idx="1"/>
          </p:nvPr>
        </p:nvSpPr>
        <p:spPr>
          <a:xfrm>
            <a:off x="2432922" y="2336872"/>
            <a:ext cx="2620818" cy="3599318"/>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3" name="Picture Placeholder 2"/>
          <p:cNvSpPr/>
          <p:nvPr>
            <p:ph type="pic" sz="half" idx="21"/>
          </p:nvPr>
        </p:nvSpPr>
        <p:spPr>
          <a:xfrm>
            <a:off x="5213022" y="2327474"/>
            <a:ext cx="6833758" cy="3608712"/>
          </a:xfrm>
          <a:prstGeom prst="rect">
            <a:avLst/>
          </a:prstGeom>
        </p:spPr>
        <p:txBody>
          <a:bodyPr lIns="91439" rIns="91439">
            <a:noAutofit/>
          </a:bodyPr>
          <a:lstStyle/>
          <a:p>
            <a:pPr/>
          </a:p>
        </p:txBody>
      </p:sp>
      <p:sp>
        <p:nvSpPr>
          <p:cNvPr id="234" name="Slide Number"/>
          <p:cNvSpPr txBox="1"/>
          <p:nvPr>
            <p:ph type="sldNum" sz="quarter" idx="2"/>
          </p:nvPr>
        </p:nvSpPr>
        <p:spPr>
          <a:xfrm>
            <a:off x="140073" y="986201"/>
            <a:ext cx="583666"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241"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42" name="Picture 7" descr="Picture 7"/>
          <p:cNvPicPr>
            <a:picLocks noChangeAspect="1"/>
          </p:cNvPicPr>
          <p:nvPr/>
        </p:nvPicPr>
        <p:blipFill>
          <a:blip r:embed="rId3">
            <a:extLst/>
          </a:blip>
          <a:stretch>
            <a:fillRect/>
          </a:stretch>
        </p:blipFill>
        <p:spPr>
          <a:xfrm>
            <a:off x="1" y="5928628"/>
            <a:ext cx="10437812" cy="321165"/>
          </a:xfrm>
          <a:prstGeom prst="rect">
            <a:avLst/>
          </a:prstGeom>
          <a:ln w="12700">
            <a:miter lim="400000"/>
          </a:ln>
        </p:spPr>
      </p:pic>
      <p:pic>
        <p:nvPicPr>
          <p:cNvPr id="243" name="Picture 8" descr="Picture 8"/>
          <p:cNvPicPr>
            <a:picLocks noChangeAspect="1"/>
          </p:cNvPicPr>
          <p:nvPr/>
        </p:nvPicPr>
        <p:blipFill>
          <a:blip r:embed="rId4">
            <a:extLst/>
          </a:blip>
          <a:stretch>
            <a:fillRect/>
          </a:stretch>
        </p:blipFill>
        <p:spPr>
          <a:xfrm>
            <a:off x="10585825" y="5929622"/>
            <a:ext cx="1602998" cy="144271"/>
          </a:xfrm>
          <a:prstGeom prst="rect">
            <a:avLst/>
          </a:prstGeom>
          <a:ln w="12700">
            <a:miter lim="400000"/>
          </a:ln>
        </p:spPr>
      </p:pic>
      <p:sp>
        <p:nvSpPr>
          <p:cNvPr id="244" name="Rectangle 9"/>
          <p:cNvSpPr/>
          <p:nvPr/>
        </p:nvSpPr>
        <p:spPr>
          <a:xfrm>
            <a:off x="-1" y="4567987"/>
            <a:ext cx="10437814" cy="1368199"/>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45" name="Rectangle 10"/>
          <p:cNvSpPr/>
          <p:nvPr/>
        </p:nvSpPr>
        <p:spPr>
          <a:xfrm>
            <a:off x="10585826" y="4567987"/>
            <a:ext cx="1602998" cy="1368199"/>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46" name="Title Text"/>
          <p:cNvSpPr txBox="1"/>
          <p:nvPr>
            <p:ph type="title"/>
          </p:nvPr>
        </p:nvSpPr>
        <p:spPr>
          <a:xfrm>
            <a:off x="680321" y="4711615"/>
            <a:ext cx="9613860" cy="1090483"/>
          </a:xfrm>
          <a:prstGeom prst="rect">
            <a:avLst/>
          </a:prstGeom>
        </p:spPr>
        <p:txBody>
          <a:bodyPr/>
          <a:lstStyle>
            <a:lvl1pPr>
              <a:defRPr sz="2400"/>
            </a:lvl1pPr>
          </a:lstStyle>
          <a:p>
            <a:pPr/>
            <a:r>
              <a:t>Title Text</a:t>
            </a:r>
          </a:p>
        </p:txBody>
      </p:sp>
      <p:sp>
        <p:nvSpPr>
          <p:cNvPr id="247" name="Slide Number"/>
          <p:cNvSpPr txBox="1"/>
          <p:nvPr>
            <p:ph type="sldNum" sz="quarter" idx="2"/>
          </p:nvPr>
        </p:nvSpPr>
        <p:spPr>
          <a:xfrm>
            <a:off x="10729455" y="4944283"/>
            <a:ext cx="583665"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254"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260" name="Group 11"/>
          <p:cNvGrpSpPr/>
          <p:nvPr/>
        </p:nvGrpSpPr>
        <p:grpSpPr>
          <a:xfrm>
            <a:off x="108451" y="75467"/>
            <a:ext cx="5378801" cy="5588857"/>
            <a:chOff x="0" y="0"/>
            <a:chExt cx="5378799" cy="5588855"/>
          </a:xfrm>
        </p:grpSpPr>
        <p:pic>
          <p:nvPicPr>
            <p:cNvPr id="255" name="Graphic 12" descr="Graphic 12"/>
            <p:cNvPicPr>
              <a:picLocks noChangeAspect="1"/>
            </p:cNvPicPr>
            <p:nvPr/>
          </p:nvPicPr>
          <p:blipFill>
            <a:blip r:embed="rId3">
              <a:extLst/>
            </a:blip>
            <a:srcRect l="13195" t="12276" r="8370" b="1367"/>
            <a:stretch>
              <a:fillRect/>
            </a:stretch>
          </p:blipFill>
          <p:spPr>
            <a:xfrm rot="16200000">
              <a:off x="237204" y="-165391"/>
              <a:ext cx="3275426" cy="3606206"/>
            </a:xfrm>
            <a:prstGeom prst="rect">
              <a:avLst/>
            </a:prstGeom>
            <a:ln w="12700" cap="flat">
              <a:noFill/>
              <a:miter lim="400000"/>
            </a:ln>
            <a:effectLst/>
          </p:spPr>
        </p:pic>
        <p:pic>
          <p:nvPicPr>
            <p:cNvPr id="256" name="Graphic 13" descr="Graphic 13"/>
            <p:cNvPicPr>
              <a:picLocks noChangeAspect="1"/>
            </p:cNvPicPr>
            <p:nvPr/>
          </p:nvPicPr>
          <p:blipFill>
            <a:blip r:embed="rId3">
              <a:extLst/>
            </a:blip>
            <a:stretch>
              <a:fillRect/>
            </a:stretch>
          </p:blipFill>
          <p:spPr>
            <a:xfrm rot="16200000">
              <a:off x="981945" y="2708855"/>
              <a:ext cx="2880001" cy="2880001"/>
            </a:xfrm>
            <a:prstGeom prst="rect">
              <a:avLst/>
            </a:prstGeom>
            <a:ln w="12700" cap="flat">
              <a:noFill/>
              <a:miter lim="400000"/>
            </a:ln>
            <a:effectLst/>
          </p:spPr>
        </p:pic>
        <p:pic>
          <p:nvPicPr>
            <p:cNvPr id="257" name="Graphic 14" descr="Graphic 14"/>
            <p:cNvPicPr>
              <a:picLocks noChangeAspect="1"/>
            </p:cNvPicPr>
            <p:nvPr/>
          </p:nvPicPr>
          <p:blipFill>
            <a:blip r:embed="rId3">
              <a:extLst/>
            </a:blip>
            <a:stretch>
              <a:fillRect/>
            </a:stretch>
          </p:blipFill>
          <p:spPr>
            <a:xfrm rot="16200000">
              <a:off x="2498799" y="1194687"/>
              <a:ext cx="2880001" cy="2880001"/>
            </a:xfrm>
            <a:prstGeom prst="rect">
              <a:avLst/>
            </a:prstGeom>
            <a:ln w="12700" cap="flat">
              <a:noFill/>
              <a:miter lim="400000"/>
            </a:ln>
            <a:effectLst/>
          </p:spPr>
        </p:pic>
        <p:pic>
          <p:nvPicPr>
            <p:cNvPr id="258" name="Graphic 15" descr="Graphic 15"/>
            <p:cNvPicPr>
              <a:picLocks noChangeAspect="1"/>
            </p:cNvPicPr>
            <p:nvPr/>
          </p:nvPicPr>
          <p:blipFill>
            <a:blip r:embed="rId3">
              <a:extLst/>
            </a:blip>
            <a:stretch>
              <a:fillRect/>
            </a:stretch>
          </p:blipFill>
          <p:spPr>
            <a:xfrm rot="16200000">
              <a:off x="2709253" y="246981"/>
              <a:ext cx="1620001" cy="1620001"/>
            </a:xfrm>
            <a:prstGeom prst="rect">
              <a:avLst/>
            </a:prstGeom>
            <a:ln w="12700" cap="flat">
              <a:noFill/>
              <a:miter lim="400000"/>
            </a:ln>
            <a:effectLst/>
          </p:spPr>
        </p:pic>
        <p:pic>
          <p:nvPicPr>
            <p:cNvPr id="259" name="Graphic 16" descr="Graphic 16"/>
            <p:cNvPicPr>
              <a:picLocks noChangeAspect="1"/>
            </p:cNvPicPr>
            <p:nvPr/>
          </p:nvPicPr>
          <p:blipFill>
            <a:blip r:embed="rId3">
              <a:extLst/>
            </a:blip>
            <a:stretch>
              <a:fillRect/>
            </a:stretch>
          </p:blipFill>
          <p:spPr>
            <a:xfrm rot="16200000">
              <a:off x="0" y="2808797"/>
              <a:ext cx="1728000" cy="1728001"/>
            </a:xfrm>
            <a:prstGeom prst="rect">
              <a:avLst/>
            </a:prstGeom>
            <a:ln w="12700" cap="flat">
              <a:noFill/>
              <a:miter lim="400000"/>
            </a:ln>
            <a:effectLst/>
          </p:spPr>
        </p:pic>
      </p:grpSp>
      <p:pic>
        <p:nvPicPr>
          <p:cNvPr id="261" name="Picture 7" descr="Picture 7"/>
          <p:cNvPicPr>
            <a:picLocks noChangeAspect="1"/>
          </p:cNvPicPr>
          <p:nvPr/>
        </p:nvPicPr>
        <p:blipFill>
          <a:blip r:embed="rId4">
            <a:extLst/>
          </a:blip>
          <a:stretch>
            <a:fillRect/>
          </a:stretch>
        </p:blipFill>
        <p:spPr>
          <a:xfrm>
            <a:off x="1" y="5928628"/>
            <a:ext cx="10437812" cy="321165"/>
          </a:xfrm>
          <a:prstGeom prst="rect">
            <a:avLst/>
          </a:prstGeom>
          <a:ln w="12700">
            <a:miter lim="400000"/>
          </a:ln>
        </p:spPr>
      </p:pic>
      <p:pic>
        <p:nvPicPr>
          <p:cNvPr id="262" name="Picture 8" descr="Picture 8"/>
          <p:cNvPicPr>
            <a:picLocks noChangeAspect="1"/>
          </p:cNvPicPr>
          <p:nvPr/>
        </p:nvPicPr>
        <p:blipFill>
          <a:blip r:embed="rId5">
            <a:extLst/>
          </a:blip>
          <a:stretch>
            <a:fillRect/>
          </a:stretch>
        </p:blipFill>
        <p:spPr>
          <a:xfrm>
            <a:off x="10585825" y="5929622"/>
            <a:ext cx="1602998" cy="144271"/>
          </a:xfrm>
          <a:prstGeom prst="rect">
            <a:avLst/>
          </a:prstGeom>
          <a:ln w="12700">
            <a:miter lim="400000"/>
          </a:ln>
        </p:spPr>
      </p:pic>
      <p:sp>
        <p:nvSpPr>
          <p:cNvPr id="263" name="Rectangle 9"/>
          <p:cNvSpPr/>
          <p:nvPr/>
        </p:nvSpPr>
        <p:spPr>
          <a:xfrm>
            <a:off x="-1" y="4567987"/>
            <a:ext cx="10437814" cy="1368199"/>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64" name="Rectangle 10"/>
          <p:cNvSpPr/>
          <p:nvPr/>
        </p:nvSpPr>
        <p:spPr>
          <a:xfrm>
            <a:off x="10585826" y="4567987"/>
            <a:ext cx="1602998" cy="1368199"/>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65" name="Title Text"/>
          <p:cNvSpPr txBox="1"/>
          <p:nvPr>
            <p:ph type="title"/>
          </p:nvPr>
        </p:nvSpPr>
        <p:spPr>
          <a:xfrm>
            <a:off x="680321" y="609596"/>
            <a:ext cx="9613860" cy="3592752"/>
          </a:xfrm>
          <a:prstGeom prst="rect">
            <a:avLst/>
          </a:prstGeom>
        </p:spPr>
        <p:txBody>
          <a:bodyPr/>
          <a:lstStyle>
            <a:lvl1pPr>
              <a:defRPr sz="3200"/>
            </a:lvl1pPr>
          </a:lstStyle>
          <a:p>
            <a:pPr/>
            <a:r>
              <a:t>Title Text</a:t>
            </a:r>
          </a:p>
        </p:txBody>
      </p:sp>
      <p:sp>
        <p:nvSpPr>
          <p:cNvPr id="266" name="Body Level One…"/>
          <p:cNvSpPr txBox="1"/>
          <p:nvPr>
            <p:ph type="body" sz="quarter" idx="1"/>
          </p:nvPr>
        </p:nvSpPr>
        <p:spPr>
          <a:xfrm>
            <a:off x="680321" y="4711615"/>
            <a:ext cx="9613860" cy="1090790"/>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67" name="Slide Number"/>
          <p:cNvSpPr txBox="1"/>
          <p:nvPr>
            <p:ph type="sldNum" sz="quarter" idx="2"/>
          </p:nvPr>
        </p:nvSpPr>
        <p:spPr>
          <a:xfrm>
            <a:off x="10729455" y="4944589"/>
            <a:ext cx="583665"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274"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279" name="Group 17"/>
          <p:cNvGrpSpPr/>
          <p:nvPr/>
        </p:nvGrpSpPr>
        <p:grpSpPr>
          <a:xfrm>
            <a:off x="7119559" y="1898498"/>
            <a:ext cx="5224011" cy="4959502"/>
            <a:chOff x="0" y="0"/>
            <a:chExt cx="5224009" cy="4959501"/>
          </a:xfrm>
        </p:grpSpPr>
        <p:pic>
          <p:nvPicPr>
            <p:cNvPr id="275" name="Graphic 18" descr="Graphic 18"/>
            <p:cNvPicPr>
              <a:picLocks noChangeAspect="1"/>
            </p:cNvPicPr>
            <p:nvPr/>
          </p:nvPicPr>
          <p:blipFill>
            <a:blip r:embed="rId3">
              <a:extLst/>
            </a:blip>
            <a:srcRect l="0" t="18078" r="23442" b="0"/>
            <a:stretch>
              <a:fillRect/>
            </a:stretch>
          </p:blipFill>
          <p:spPr>
            <a:xfrm rot="5400000">
              <a:off x="1755667" y="1650442"/>
              <a:ext cx="3197051" cy="3421067"/>
            </a:xfrm>
            <a:prstGeom prst="rect">
              <a:avLst/>
            </a:prstGeom>
            <a:ln w="12700" cap="flat">
              <a:noFill/>
              <a:miter lim="400000"/>
            </a:ln>
            <a:effectLst/>
          </p:spPr>
        </p:pic>
        <p:pic>
          <p:nvPicPr>
            <p:cNvPr id="276" name="Graphic 19" descr="Graphic 19"/>
            <p:cNvPicPr>
              <a:picLocks noChangeAspect="1"/>
            </p:cNvPicPr>
            <p:nvPr/>
          </p:nvPicPr>
          <p:blipFill>
            <a:blip r:embed="rId3">
              <a:extLst/>
            </a:blip>
            <a:stretch>
              <a:fillRect/>
            </a:stretch>
          </p:blipFill>
          <p:spPr>
            <a:xfrm rot="5400000">
              <a:off x="1516854" y="0"/>
              <a:ext cx="2880001" cy="2880000"/>
            </a:xfrm>
            <a:prstGeom prst="rect">
              <a:avLst/>
            </a:prstGeom>
            <a:ln w="12700" cap="flat">
              <a:noFill/>
              <a:miter lim="400000"/>
            </a:ln>
            <a:effectLst/>
          </p:spPr>
        </p:pic>
        <p:pic>
          <p:nvPicPr>
            <p:cNvPr id="277" name="Graphic 20" descr="Graphic 20"/>
            <p:cNvPicPr>
              <a:picLocks noChangeAspect="1"/>
            </p:cNvPicPr>
            <p:nvPr/>
          </p:nvPicPr>
          <p:blipFill>
            <a:blip r:embed="rId3">
              <a:extLst/>
            </a:blip>
            <a:stretch>
              <a:fillRect/>
            </a:stretch>
          </p:blipFill>
          <p:spPr>
            <a:xfrm rot="5400000">
              <a:off x="-1" y="1514168"/>
              <a:ext cx="2880001" cy="2880001"/>
            </a:xfrm>
            <a:prstGeom prst="rect">
              <a:avLst/>
            </a:prstGeom>
            <a:ln w="12700" cap="flat">
              <a:noFill/>
              <a:miter lim="400000"/>
            </a:ln>
            <a:effectLst/>
          </p:spPr>
        </p:pic>
        <p:pic>
          <p:nvPicPr>
            <p:cNvPr id="278" name="Graphic 21" descr="Graphic 21"/>
            <p:cNvPicPr>
              <a:picLocks noChangeAspect="1"/>
            </p:cNvPicPr>
            <p:nvPr/>
          </p:nvPicPr>
          <p:blipFill>
            <a:blip r:embed="rId3">
              <a:extLst/>
            </a:blip>
            <a:stretch>
              <a:fillRect/>
            </a:stretch>
          </p:blipFill>
          <p:spPr>
            <a:xfrm rot="5400000">
              <a:off x="3604009" y="1269143"/>
              <a:ext cx="1620001" cy="1620001"/>
            </a:xfrm>
            <a:prstGeom prst="rect">
              <a:avLst/>
            </a:prstGeom>
            <a:ln w="12700" cap="flat">
              <a:noFill/>
              <a:miter lim="400000"/>
            </a:ln>
            <a:effectLst/>
          </p:spPr>
        </p:pic>
      </p:grpSp>
      <p:pic>
        <p:nvPicPr>
          <p:cNvPr id="280" name="Picture 10" descr="Picture 10"/>
          <p:cNvPicPr>
            <a:picLocks noChangeAspect="1"/>
          </p:cNvPicPr>
          <p:nvPr/>
        </p:nvPicPr>
        <p:blipFill>
          <a:blip r:embed="rId4">
            <a:extLst/>
          </a:blip>
          <a:stretch>
            <a:fillRect/>
          </a:stretch>
        </p:blipFill>
        <p:spPr>
          <a:xfrm>
            <a:off x="1" y="5928628"/>
            <a:ext cx="10437812" cy="321165"/>
          </a:xfrm>
          <a:prstGeom prst="rect">
            <a:avLst/>
          </a:prstGeom>
          <a:ln w="12700">
            <a:miter lim="400000"/>
          </a:ln>
        </p:spPr>
      </p:pic>
      <p:pic>
        <p:nvPicPr>
          <p:cNvPr id="281" name="Picture 12" descr="Picture 12"/>
          <p:cNvPicPr>
            <a:picLocks noChangeAspect="1"/>
          </p:cNvPicPr>
          <p:nvPr/>
        </p:nvPicPr>
        <p:blipFill>
          <a:blip r:embed="rId5">
            <a:extLst/>
          </a:blip>
          <a:stretch>
            <a:fillRect/>
          </a:stretch>
        </p:blipFill>
        <p:spPr>
          <a:xfrm>
            <a:off x="10585825" y="5929622"/>
            <a:ext cx="1602998" cy="144271"/>
          </a:xfrm>
          <a:prstGeom prst="rect">
            <a:avLst/>
          </a:prstGeom>
          <a:ln w="12700">
            <a:miter lim="400000"/>
          </a:ln>
        </p:spPr>
      </p:pic>
      <p:sp>
        <p:nvSpPr>
          <p:cNvPr id="282" name="Rectangle 13"/>
          <p:cNvSpPr/>
          <p:nvPr/>
        </p:nvSpPr>
        <p:spPr>
          <a:xfrm>
            <a:off x="-1" y="4567987"/>
            <a:ext cx="10437814" cy="1368199"/>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83" name="Rectangle 14"/>
          <p:cNvSpPr/>
          <p:nvPr/>
        </p:nvSpPr>
        <p:spPr>
          <a:xfrm>
            <a:off x="10585826" y="4567987"/>
            <a:ext cx="1602998" cy="1368199"/>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284" name="Title Text"/>
          <p:cNvSpPr txBox="1"/>
          <p:nvPr>
            <p:ph type="title"/>
          </p:nvPr>
        </p:nvSpPr>
        <p:spPr>
          <a:xfrm>
            <a:off x="1127855" y="609598"/>
            <a:ext cx="8718879" cy="3036062"/>
          </a:xfrm>
          <a:prstGeom prst="rect">
            <a:avLst/>
          </a:prstGeom>
        </p:spPr>
        <p:txBody>
          <a:bodyPr/>
          <a:lstStyle>
            <a:lvl1pPr>
              <a:defRPr sz="3200"/>
            </a:lvl1pPr>
          </a:lstStyle>
          <a:p>
            <a:pPr/>
            <a:r>
              <a:t>Title Text</a:t>
            </a:r>
          </a:p>
        </p:txBody>
      </p:sp>
      <p:sp>
        <p:nvSpPr>
          <p:cNvPr id="285" name="Body Level One…"/>
          <p:cNvSpPr txBox="1"/>
          <p:nvPr>
            <p:ph type="body" sz="quarter" idx="1"/>
          </p:nvPr>
        </p:nvSpPr>
        <p:spPr>
          <a:xfrm>
            <a:off x="1402287" y="3653378"/>
            <a:ext cx="815658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286" name="Text Placeholder 3"/>
          <p:cNvSpPr/>
          <p:nvPr>
            <p:ph type="body" sz="quarter" idx="21"/>
          </p:nvPr>
        </p:nvSpPr>
        <p:spPr>
          <a:xfrm>
            <a:off x="680322" y="4711615"/>
            <a:ext cx="9613859" cy="1090790"/>
          </a:xfrm>
          <a:prstGeom prst="rect">
            <a:avLst/>
          </a:prstGeom>
        </p:spPr>
        <p:txBody>
          <a:bodyPr anchor="ctr"/>
          <a:lstStyle/>
          <a:p>
            <a:pPr marL="0" indent="0">
              <a:buSzTx/>
              <a:buFontTx/>
              <a:buNone/>
              <a:defRPr sz="1600"/>
            </a:pPr>
          </a:p>
        </p:txBody>
      </p:sp>
      <p:sp>
        <p:nvSpPr>
          <p:cNvPr id="287" name="TextBox 15"/>
          <p:cNvSpPr txBox="1"/>
          <p:nvPr/>
        </p:nvSpPr>
        <p:spPr>
          <a:xfrm>
            <a:off x="629291" y="359783"/>
            <a:ext cx="518161" cy="1361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cap="all" sz="7200"/>
            </a:lvl1pPr>
          </a:lstStyle>
          <a:p>
            <a:pPr/>
            <a:r>
              <a:t>“</a:t>
            </a:r>
          </a:p>
        </p:txBody>
      </p:sp>
      <p:sp>
        <p:nvSpPr>
          <p:cNvPr id="288" name="TextBox 16"/>
          <p:cNvSpPr txBox="1"/>
          <p:nvPr/>
        </p:nvSpPr>
        <p:spPr>
          <a:xfrm>
            <a:off x="9708528" y="2645192"/>
            <a:ext cx="518161" cy="1361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cap="all" sz="7200"/>
            </a:lvl1pPr>
          </a:lstStyle>
          <a:p>
            <a:pPr/>
            <a:r>
              <a:t>”</a:t>
            </a:r>
          </a:p>
        </p:txBody>
      </p:sp>
      <p:sp>
        <p:nvSpPr>
          <p:cNvPr id="289" name="Slide Number"/>
          <p:cNvSpPr txBox="1"/>
          <p:nvPr>
            <p:ph type="sldNum" sz="quarter" idx="2"/>
          </p:nvPr>
        </p:nvSpPr>
        <p:spPr>
          <a:xfrm>
            <a:off x="10729455" y="4942899"/>
            <a:ext cx="583665"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296"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302" name="Group 9"/>
          <p:cNvGrpSpPr/>
          <p:nvPr/>
        </p:nvGrpSpPr>
        <p:grpSpPr>
          <a:xfrm>
            <a:off x="83798" y="1387502"/>
            <a:ext cx="5588857" cy="5378802"/>
            <a:chOff x="0" y="0"/>
            <a:chExt cx="5588855" cy="5378800"/>
          </a:xfrm>
        </p:grpSpPr>
        <p:pic>
          <p:nvPicPr>
            <p:cNvPr id="297" name="Graphic 12" descr="Graphic 12"/>
            <p:cNvPicPr>
              <a:picLocks noChangeAspect="1"/>
            </p:cNvPicPr>
            <p:nvPr/>
          </p:nvPicPr>
          <p:blipFill>
            <a:blip r:embed="rId3">
              <a:extLst/>
            </a:blip>
            <a:srcRect l="13195" t="12276" r="8370" b="1367"/>
            <a:stretch>
              <a:fillRect/>
            </a:stretch>
          </p:blipFill>
          <p:spPr>
            <a:xfrm rot="10800000">
              <a:off x="-1" y="1700780"/>
              <a:ext cx="3275425" cy="3606206"/>
            </a:xfrm>
            <a:prstGeom prst="rect">
              <a:avLst/>
            </a:prstGeom>
            <a:ln w="12700" cap="flat">
              <a:noFill/>
              <a:miter lim="400000"/>
            </a:ln>
            <a:effectLst/>
          </p:spPr>
        </p:pic>
        <p:pic>
          <p:nvPicPr>
            <p:cNvPr id="298" name="Graphic 13" descr="Graphic 13"/>
            <p:cNvPicPr>
              <a:picLocks noChangeAspect="1"/>
            </p:cNvPicPr>
            <p:nvPr/>
          </p:nvPicPr>
          <p:blipFill>
            <a:blip r:embed="rId3">
              <a:extLst/>
            </a:blip>
            <a:stretch>
              <a:fillRect/>
            </a:stretch>
          </p:blipFill>
          <p:spPr>
            <a:xfrm rot="10800000">
              <a:off x="2708855" y="1516854"/>
              <a:ext cx="2880001" cy="2880001"/>
            </a:xfrm>
            <a:prstGeom prst="rect">
              <a:avLst/>
            </a:prstGeom>
            <a:ln w="12700" cap="flat">
              <a:noFill/>
              <a:miter lim="400000"/>
            </a:ln>
            <a:effectLst/>
          </p:spPr>
        </p:pic>
        <p:pic>
          <p:nvPicPr>
            <p:cNvPr id="299" name="Graphic 14" descr="Graphic 14"/>
            <p:cNvPicPr>
              <a:picLocks noChangeAspect="1"/>
            </p:cNvPicPr>
            <p:nvPr/>
          </p:nvPicPr>
          <p:blipFill>
            <a:blip r:embed="rId3">
              <a:extLst/>
            </a:blip>
            <a:stretch>
              <a:fillRect/>
            </a:stretch>
          </p:blipFill>
          <p:spPr>
            <a:xfrm rot="10800000">
              <a:off x="1194687" y="0"/>
              <a:ext cx="2880001" cy="2880000"/>
            </a:xfrm>
            <a:prstGeom prst="rect">
              <a:avLst/>
            </a:prstGeom>
            <a:ln w="12700" cap="flat">
              <a:noFill/>
              <a:miter lim="400000"/>
            </a:ln>
            <a:effectLst/>
          </p:spPr>
        </p:pic>
        <p:pic>
          <p:nvPicPr>
            <p:cNvPr id="300" name="Graphic 15" descr="Graphic 15"/>
            <p:cNvPicPr>
              <a:picLocks noChangeAspect="1"/>
            </p:cNvPicPr>
            <p:nvPr/>
          </p:nvPicPr>
          <p:blipFill>
            <a:blip r:embed="rId3">
              <a:extLst/>
            </a:blip>
            <a:stretch>
              <a:fillRect/>
            </a:stretch>
          </p:blipFill>
          <p:spPr>
            <a:xfrm rot="10800000">
              <a:off x="246981" y="1049546"/>
              <a:ext cx="1620001" cy="1620002"/>
            </a:xfrm>
            <a:prstGeom prst="rect">
              <a:avLst/>
            </a:prstGeom>
            <a:ln w="12700" cap="flat">
              <a:noFill/>
              <a:miter lim="400000"/>
            </a:ln>
            <a:effectLst/>
          </p:spPr>
        </p:pic>
        <p:pic>
          <p:nvPicPr>
            <p:cNvPr id="301" name="Graphic 16" descr="Graphic 16"/>
            <p:cNvPicPr>
              <a:picLocks noChangeAspect="1"/>
            </p:cNvPicPr>
            <p:nvPr/>
          </p:nvPicPr>
          <p:blipFill>
            <a:blip r:embed="rId3">
              <a:extLst/>
            </a:blip>
            <a:stretch>
              <a:fillRect/>
            </a:stretch>
          </p:blipFill>
          <p:spPr>
            <a:xfrm rot="10800000">
              <a:off x="2808797" y="3650800"/>
              <a:ext cx="1728001" cy="1728000"/>
            </a:xfrm>
            <a:prstGeom prst="rect">
              <a:avLst/>
            </a:prstGeom>
            <a:ln w="12700" cap="flat">
              <a:noFill/>
              <a:miter lim="400000"/>
            </a:ln>
            <a:effectLst/>
          </p:spPr>
        </p:pic>
      </p:grpSp>
      <p:pic>
        <p:nvPicPr>
          <p:cNvPr id="303" name="Picture 8" descr="Picture 8"/>
          <p:cNvPicPr>
            <a:picLocks noChangeAspect="1"/>
          </p:cNvPicPr>
          <p:nvPr/>
        </p:nvPicPr>
        <p:blipFill>
          <a:blip r:embed="rId4">
            <a:extLst/>
          </a:blip>
          <a:stretch>
            <a:fillRect/>
          </a:stretch>
        </p:blipFill>
        <p:spPr>
          <a:xfrm>
            <a:off x="1754189" y="5928628"/>
            <a:ext cx="10437812" cy="321165"/>
          </a:xfrm>
          <a:prstGeom prst="rect">
            <a:avLst/>
          </a:prstGeom>
          <a:ln w="12700">
            <a:miter lim="400000"/>
          </a:ln>
        </p:spPr>
      </p:pic>
      <p:sp>
        <p:nvSpPr>
          <p:cNvPr id="304" name="Rectangle 10"/>
          <p:cNvSpPr/>
          <p:nvPr/>
        </p:nvSpPr>
        <p:spPr>
          <a:xfrm>
            <a:off x="1754187" y="4567987"/>
            <a:ext cx="10437814" cy="1368199"/>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305" name="Rectangle 11"/>
          <p:cNvSpPr/>
          <p:nvPr/>
        </p:nvSpPr>
        <p:spPr>
          <a:xfrm>
            <a:off x="-4932" y="4556102"/>
            <a:ext cx="1602999" cy="1368199"/>
          </a:xfrm>
          <a:prstGeom prst="rect">
            <a:avLst/>
          </a:prstGeom>
          <a:solidFill>
            <a:srgbClr val="942D0B"/>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306" name="Title Text"/>
          <p:cNvSpPr txBox="1"/>
          <p:nvPr>
            <p:ph type="title"/>
          </p:nvPr>
        </p:nvSpPr>
        <p:spPr>
          <a:xfrm>
            <a:off x="2177332" y="4711615"/>
            <a:ext cx="9613863" cy="588536"/>
          </a:xfrm>
          <a:prstGeom prst="rect">
            <a:avLst/>
          </a:prstGeom>
        </p:spPr>
        <p:txBody>
          <a:bodyPr anchor="b"/>
          <a:lstStyle>
            <a:lvl1pPr>
              <a:defRPr sz="3200"/>
            </a:lvl1pPr>
          </a:lstStyle>
          <a:p>
            <a:pPr/>
            <a:r>
              <a:t>Title Text</a:t>
            </a:r>
          </a:p>
        </p:txBody>
      </p:sp>
      <p:sp>
        <p:nvSpPr>
          <p:cNvPr id="307" name="Body Level One…"/>
          <p:cNvSpPr txBox="1"/>
          <p:nvPr>
            <p:ph type="body" sz="quarter" idx="1"/>
          </p:nvPr>
        </p:nvSpPr>
        <p:spPr>
          <a:xfrm>
            <a:off x="2177332" y="5300148"/>
            <a:ext cx="9613864" cy="50225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308" name="Slide Number"/>
          <p:cNvSpPr txBox="1"/>
          <p:nvPr>
            <p:ph type="sldNum" sz="quarter" idx="2"/>
          </p:nvPr>
        </p:nvSpPr>
        <p:spPr>
          <a:xfrm>
            <a:off x="138696" y="4931013"/>
            <a:ext cx="583666"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315"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320" name="Group 22"/>
          <p:cNvGrpSpPr/>
          <p:nvPr/>
        </p:nvGrpSpPr>
        <p:grpSpPr>
          <a:xfrm>
            <a:off x="7232498" y="-159284"/>
            <a:ext cx="4959503" cy="5224011"/>
            <a:chOff x="0" y="0"/>
            <a:chExt cx="4959501" cy="5224009"/>
          </a:xfrm>
        </p:grpSpPr>
        <p:pic>
          <p:nvPicPr>
            <p:cNvPr id="316" name="Graphic 23" descr="Graphic 23"/>
            <p:cNvPicPr>
              <a:picLocks noChangeAspect="1"/>
            </p:cNvPicPr>
            <p:nvPr/>
          </p:nvPicPr>
          <p:blipFill>
            <a:blip r:embed="rId3">
              <a:extLst/>
            </a:blip>
            <a:srcRect l="0" t="18078" r="23442" b="0"/>
            <a:stretch>
              <a:fillRect/>
            </a:stretch>
          </p:blipFill>
          <p:spPr>
            <a:xfrm>
              <a:off x="1762451" y="159283"/>
              <a:ext cx="3197051" cy="3421066"/>
            </a:xfrm>
            <a:prstGeom prst="rect">
              <a:avLst/>
            </a:prstGeom>
            <a:ln w="12700" cap="flat">
              <a:noFill/>
              <a:miter lim="400000"/>
            </a:ln>
            <a:effectLst/>
          </p:spPr>
        </p:pic>
        <p:pic>
          <p:nvPicPr>
            <p:cNvPr id="317" name="Graphic 24" descr="Graphic 24"/>
            <p:cNvPicPr>
              <a:picLocks noChangeAspect="1"/>
            </p:cNvPicPr>
            <p:nvPr/>
          </p:nvPicPr>
          <p:blipFill>
            <a:blip r:embed="rId3">
              <a:extLst/>
            </a:blip>
            <a:stretch>
              <a:fillRect/>
            </a:stretch>
          </p:blipFill>
          <p:spPr>
            <a:xfrm>
              <a:off x="0" y="827155"/>
              <a:ext cx="2880001" cy="2880001"/>
            </a:xfrm>
            <a:prstGeom prst="rect">
              <a:avLst/>
            </a:prstGeom>
            <a:ln w="12700" cap="flat">
              <a:noFill/>
              <a:miter lim="400000"/>
            </a:ln>
            <a:effectLst/>
          </p:spPr>
        </p:pic>
        <p:pic>
          <p:nvPicPr>
            <p:cNvPr id="318" name="Graphic 25" descr="Graphic 25"/>
            <p:cNvPicPr>
              <a:picLocks noChangeAspect="1"/>
            </p:cNvPicPr>
            <p:nvPr/>
          </p:nvPicPr>
          <p:blipFill>
            <a:blip r:embed="rId3">
              <a:extLst/>
            </a:blip>
            <a:stretch>
              <a:fillRect/>
            </a:stretch>
          </p:blipFill>
          <p:spPr>
            <a:xfrm>
              <a:off x="1514168" y="2344009"/>
              <a:ext cx="2880001" cy="2880001"/>
            </a:xfrm>
            <a:prstGeom prst="rect">
              <a:avLst/>
            </a:prstGeom>
            <a:ln w="12700" cap="flat">
              <a:noFill/>
              <a:miter lim="400000"/>
            </a:ln>
            <a:effectLst/>
          </p:spPr>
        </p:pic>
        <p:pic>
          <p:nvPicPr>
            <p:cNvPr id="319" name="Graphic 26" descr="Graphic 26"/>
            <p:cNvPicPr>
              <a:picLocks noChangeAspect="1"/>
            </p:cNvPicPr>
            <p:nvPr/>
          </p:nvPicPr>
          <p:blipFill>
            <a:blip r:embed="rId3">
              <a:extLst/>
            </a:blip>
            <a:stretch>
              <a:fillRect/>
            </a:stretch>
          </p:blipFill>
          <p:spPr>
            <a:xfrm>
              <a:off x="1269144" y="-1"/>
              <a:ext cx="1620001" cy="1620002"/>
            </a:xfrm>
            <a:prstGeom prst="rect">
              <a:avLst/>
            </a:prstGeom>
            <a:ln w="12700" cap="flat">
              <a:noFill/>
              <a:miter lim="400000"/>
            </a:ln>
            <a:effectLst/>
          </p:spPr>
        </p:pic>
      </p:grpSp>
      <p:pic>
        <p:nvPicPr>
          <p:cNvPr id="321" name="Picture 12" descr="Picture 12"/>
          <p:cNvPicPr>
            <a:picLocks noChangeAspect="1"/>
          </p:cNvPicPr>
          <p:nvPr/>
        </p:nvPicPr>
        <p:blipFill>
          <a:blip r:embed="rId4">
            <a:extLst/>
          </a:blip>
          <a:stretch>
            <a:fillRect/>
          </a:stretch>
        </p:blipFill>
        <p:spPr>
          <a:xfrm>
            <a:off x="1" y="1970240"/>
            <a:ext cx="10437812" cy="321165"/>
          </a:xfrm>
          <a:prstGeom prst="rect">
            <a:avLst/>
          </a:prstGeom>
          <a:ln w="12700">
            <a:miter lim="400000"/>
          </a:ln>
        </p:spPr>
      </p:pic>
      <p:pic>
        <p:nvPicPr>
          <p:cNvPr id="322" name="Picture 13" descr="Picture 13"/>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323" name="Rectangle 15"/>
          <p:cNvSpPr/>
          <p:nvPr/>
        </p:nvSpPr>
        <p:spPr>
          <a:xfrm>
            <a:off x="-1"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324" name="Rectangle 16"/>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325" name="Title Text"/>
          <p:cNvSpPr txBox="1"/>
          <p:nvPr>
            <p:ph type="title"/>
          </p:nvPr>
        </p:nvSpPr>
        <p:spPr>
          <a:xfrm>
            <a:off x="669221" y="753228"/>
            <a:ext cx="9624961" cy="1080938"/>
          </a:xfrm>
          <a:prstGeom prst="rect">
            <a:avLst/>
          </a:prstGeom>
        </p:spPr>
        <p:txBody>
          <a:bodyPr/>
          <a:lstStyle/>
          <a:p>
            <a:pPr/>
            <a:r>
              <a:t>Title Text</a:t>
            </a:r>
          </a:p>
        </p:txBody>
      </p:sp>
      <p:sp>
        <p:nvSpPr>
          <p:cNvPr id="326" name="Body Level One…"/>
          <p:cNvSpPr txBox="1"/>
          <p:nvPr>
            <p:ph type="body" sz="quarter" idx="1"/>
          </p:nvPr>
        </p:nvSpPr>
        <p:spPr>
          <a:xfrm>
            <a:off x="660945" y="2336873"/>
            <a:ext cx="307003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327" name="Text Placeholder 3"/>
          <p:cNvSpPr/>
          <p:nvPr>
            <p:ph type="body" sz="quarter" idx="21"/>
          </p:nvPr>
        </p:nvSpPr>
        <p:spPr>
          <a:xfrm>
            <a:off x="680321" y="3022673"/>
            <a:ext cx="3049704" cy="2913514"/>
          </a:xfrm>
          <a:prstGeom prst="rect">
            <a:avLst/>
          </a:prstGeom>
        </p:spPr>
        <p:txBody>
          <a:bodyPr/>
          <a:lstStyle/>
          <a:p>
            <a:pPr marL="0" indent="0">
              <a:buSzTx/>
              <a:buFontTx/>
              <a:buNone/>
              <a:defRPr sz="1400"/>
            </a:pPr>
          </a:p>
        </p:txBody>
      </p:sp>
      <p:sp>
        <p:nvSpPr>
          <p:cNvPr id="328" name="Text Placeholder 4"/>
          <p:cNvSpPr/>
          <p:nvPr>
            <p:ph type="body" sz="quarter" idx="22"/>
          </p:nvPr>
        </p:nvSpPr>
        <p:spPr>
          <a:xfrm>
            <a:off x="3956024" y="2336873"/>
            <a:ext cx="3063241" cy="576263"/>
          </a:xfrm>
          <a:prstGeom prst="rect">
            <a:avLst/>
          </a:prstGeom>
        </p:spPr>
        <p:txBody>
          <a:bodyPr anchor="b"/>
          <a:lstStyle/>
          <a:p>
            <a:pPr marL="0" indent="0">
              <a:buSzTx/>
              <a:buFontTx/>
              <a:buNone/>
            </a:pPr>
          </a:p>
        </p:txBody>
      </p:sp>
      <p:sp>
        <p:nvSpPr>
          <p:cNvPr id="329" name="Text Placeholder 3"/>
          <p:cNvSpPr/>
          <p:nvPr>
            <p:ph type="body" sz="quarter" idx="23"/>
          </p:nvPr>
        </p:nvSpPr>
        <p:spPr>
          <a:xfrm>
            <a:off x="3945470" y="3022673"/>
            <a:ext cx="3063240" cy="2913514"/>
          </a:xfrm>
          <a:prstGeom prst="rect">
            <a:avLst/>
          </a:prstGeom>
        </p:spPr>
        <p:txBody>
          <a:bodyPr/>
          <a:lstStyle/>
          <a:p>
            <a:pPr marL="0" indent="0">
              <a:buSzTx/>
              <a:buFontTx/>
              <a:buNone/>
              <a:defRPr sz="1400"/>
            </a:pPr>
          </a:p>
        </p:txBody>
      </p:sp>
      <p:sp>
        <p:nvSpPr>
          <p:cNvPr id="330" name="Text Placeholder 4"/>
          <p:cNvSpPr/>
          <p:nvPr>
            <p:ph type="body" sz="quarter" idx="24"/>
          </p:nvPr>
        </p:nvSpPr>
        <p:spPr>
          <a:xfrm>
            <a:off x="7224155" y="2336873"/>
            <a:ext cx="3070026" cy="576263"/>
          </a:xfrm>
          <a:prstGeom prst="rect">
            <a:avLst/>
          </a:prstGeom>
        </p:spPr>
        <p:txBody>
          <a:bodyPr anchor="b"/>
          <a:lstStyle/>
          <a:p>
            <a:pPr marL="0" indent="0">
              <a:buSzTx/>
              <a:buFontTx/>
              <a:buNone/>
            </a:pPr>
          </a:p>
        </p:txBody>
      </p:sp>
      <p:sp>
        <p:nvSpPr>
          <p:cNvPr id="331" name="Text Placeholder 3"/>
          <p:cNvSpPr/>
          <p:nvPr>
            <p:ph type="body" sz="quarter" idx="25"/>
          </p:nvPr>
        </p:nvSpPr>
        <p:spPr>
          <a:xfrm>
            <a:off x="7224155" y="3022673"/>
            <a:ext cx="3070026" cy="2913514"/>
          </a:xfrm>
          <a:prstGeom prst="rect">
            <a:avLst/>
          </a:prstGeom>
        </p:spPr>
        <p:txBody>
          <a:bodyPr/>
          <a:lstStyle/>
          <a:p>
            <a:pPr marL="0" indent="0">
              <a:buSzTx/>
              <a:buFontTx/>
              <a:buNone/>
              <a:defRPr sz="1400"/>
            </a:pPr>
          </a:p>
        </p:txBody>
      </p:sp>
      <p:sp>
        <p:nvSpPr>
          <p:cNvPr id="3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3 Column">
    <p:spTree>
      <p:nvGrpSpPr>
        <p:cNvPr id="1" name=""/>
        <p:cNvGrpSpPr/>
        <p:nvPr/>
      </p:nvGrpSpPr>
      <p:grpSpPr>
        <a:xfrm>
          <a:off x="0" y="0"/>
          <a:ext cx="0" cy="0"/>
          <a:chOff x="0" y="0"/>
          <a:chExt cx="0" cy="0"/>
        </a:xfrm>
      </p:grpSpPr>
      <p:pic>
        <p:nvPicPr>
          <p:cNvPr id="339"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345" name="Group 17"/>
          <p:cNvGrpSpPr/>
          <p:nvPr/>
        </p:nvGrpSpPr>
        <p:grpSpPr>
          <a:xfrm>
            <a:off x="99307" y="75467"/>
            <a:ext cx="5378801" cy="5588857"/>
            <a:chOff x="0" y="0"/>
            <a:chExt cx="5378799" cy="5588855"/>
          </a:xfrm>
        </p:grpSpPr>
        <p:pic>
          <p:nvPicPr>
            <p:cNvPr id="340" name="Graphic 18" descr="Graphic 18"/>
            <p:cNvPicPr>
              <a:picLocks noChangeAspect="1"/>
            </p:cNvPicPr>
            <p:nvPr/>
          </p:nvPicPr>
          <p:blipFill>
            <a:blip r:embed="rId3">
              <a:extLst/>
            </a:blip>
            <a:srcRect l="13195" t="12276" r="8370" b="1367"/>
            <a:stretch>
              <a:fillRect/>
            </a:stretch>
          </p:blipFill>
          <p:spPr>
            <a:xfrm rot="16200000">
              <a:off x="237204" y="-165391"/>
              <a:ext cx="3275426" cy="3606206"/>
            </a:xfrm>
            <a:prstGeom prst="rect">
              <a:avLst/>
            </a:prstGeom>
            <a:ln w="12700" cap="flat">
              <a:noFill/>
              <a:miter lim="400000"/>
            </a:ln>
            <a:effectLst/>
          </p:spPr>
        </p:pic>
        <p:pic>
          <p:nvPicPr>
            <p:cNvPr id="341" name="Graphic 19" descr="Graphic 19"/>
            <p:cNvPicPr>
              <a:picLocks noChangeAspect="1"/>
            </p:cNvPicPr>
            <p:nvPr/>
          </p:nvPicPr>
          <p:blipFill>
            <a:blip r:embed="rId3">
              <a:extLst/>
            </a:blip>
            <a:stretch>
              <a:fillRect/>
            </a:stretch>
          </p:blipFill>
          <p:spPr>
            <a:xfrm rot="16200000">
              <a:off x="981945" y="2708855"/>
              <a:ext cx="2880001" cy="2880001"/>
            </a:xfrm>
            <a:prstGeom prst="rect">
              <a:avLst/>
            </a:prstGeom>
            <a:ln w="12700" cap="flat">
              <a:noFill/>
              <a:miter lim="400000"/>
            </a:ln>
            <a:effectLst/>
          </p:spPr>
        </p:pic>
        <p:pic>
          <p:nvPicPr>
            <p:cNvPr id="342" name="Graphic 20" descr="Graphic 20"/>
            <p:cNvPicPr>
              <a:picLocks noChangeAspect="1"/>
            </p:cNvPicPr>
            <p:nvPr/>
          </p:nvPicPr>
          <p:blipFill>
            <a:blip r:embed="rId3">
              <a:extLst/>
            </a:blip>
            <a:stretch>
              <a:fillRect/>
            </a:stretch>
          </p:blipFill>
          <p:spPr>
            <a:xfrm rot="16200000">
              <a:off x="2498799" y="1194687"/>
              <a:ext cx="2880001" cy="2880001"/>
            </a:xfrm>
            <a:prstGeom prst="rect">
              <a:avLst/>
            </a:prstGeom>
            <a:ln w="12700" cap="flat">
              <a:noFill/>
              <a:miter lim="400000"/>
            </a:ln>
            <a:effectLst/>
          </p:spPr>
        </p:pic>
        <p:pic>
          <p:nvPicPr>
            <p:cNvPr id="343" name="Graphic 21" descr="Graphic 21"/>
            <p:cNvPicPr>
              <a:picLocks noChangeAspect="1"/>
            </p:cNvPicPr>
            <p:nvPr/>
          </p:nvPicPr>
          <p:blipFill>
            <a:blip r:embed="rId3">
              <a:extLst/>
            </a:blip>
            <a:stretch>
              <a:fillRect/>
            </a:stretch>
          </p:blipFill>
          <p:spPr>
            <a:xfrm rot="16200000">
              <a:off x="2709253" y="246981"/>
              <a:ext cx="1620001" cy="1620001"/>
            </a:xfrm>
            <a:prstGeom prst="rect">
              <a:avLst/>
            </a:prstGeom>
            <a:ln w="12700" cap="flat">
              <a:noFill/>
              <a:miter lim="400000"/>
            </a:ln>
            <a:effectLst/>
          </p:spPr>
        </p:pic>
        <p:pic>
          <p:nvPicPr>
            <p:cNvPr id="344" name="Graphic 22" descr="Graphic 22"/>
            <p:cNvPicPr>
              <a:picLocks noChangeAspect="1"/>
            </p:cNvPicPr>
            <p:nvPr/>
          </p:nvPicPr>
          <p:blipFill>
            <a:blip r:embed="rId3">
              <a:extLst/>
            </a:blip>
            <a:stretch>
              <a:fillRect/>
            </a:stretch>
          </p:blipFill>
          <p:spPr>
            <a:xfrm rot="16200000">
              <a:off x="0" y="2808797"/>
              <a:ext cx="1728000" cy="1728001"/>
            </a:xfrm>
            <a:prstGeom prst="rect">
              <a:avLst/>
            </a:prstGeom>
            <a:ln w="12700" cap="flat">
              <a:noFill/>
              <a:miter lim="400000"/>
            </a:ln>
            <a:effectLst/>
          </p:spPr>
        </p:pic>
      </p:grpSp>
      <p:pic>
        <p:nvPicPr>
          <p:cNvPr id="346" name="Picture 12" descr="Picture 12"/>
          <p:cNvPicPr>
            <a:picLocks noChangeAspect="1"/>
          </p:cNvPicPr>
          <p:nvPr/>
        </p:nvPicPr>
        <p:blipFill>
          <a:blip r:embed="rId4">
            <a:extLst/>
          </a:blip>
          <a:stretch>
            <a:fillRect/>
          </a:stretch>
        </p:blipFill>
        <p:spPr>
          <a:xfrm>
            <a:off x="1743075" y="1970240"/>
            <a:ext cx="10437813" cy="321165"/>
          </a:xfrm>
          <a:prstGeom prst="rect">
            <a:avLst/>
          </a:prstGeom>
          <a:ln w="12700">
            <a:miter lim="400000"/>
          </a:ln>
        </p:spPr>
      </p:pic>
      <p:pic>
        <p:nvPicPr>
          <p:cNvPr id="347" name="Picture 13" descr="Picture 13"/>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348" name="Rectangle 15"/>
          <p:cNvSpPr/>
          <p:nvPr/>
        </p:nvSpPr>
        <p:spPr>
          <a:xfrm>
            <a:off x="1752599"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349" name="Rectangle 16"/>
          <p:cNvSpPr/>
          <p:nvPr/>
        </p:nvSpPr>
        <p:spPr>
          <a:xfrm>
            <a:off x="13076" y="609600"/>
            <a:ext cx="1602999" cy="1368198"/>
          </a:xfrm>
          <a:prstGeom prst="rect">
            <a:avLst/>
          </a:prstGeom>
          <a:solidFill>
            <a:srgbClr val="942D0B"/>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350" name="Straight Connector 32"/>
          <p:cNvSpPr/>
          <p:nvPr/>
        </p:nvSpPr>
        <p:spPr>
          <a:xfrm>
            <a:off x="8571138" y="969699"/>
            <a:ext cx="1" cy="648001"/>
          </a:xfrm>
          <a:prstGeom prst="line">
            <a:avLst/>
          </a:prstGeom>
          <a:ln w="19050">
            <a:solidFill>
              <a:schemeClr val="accent1"/>
            </a:solidFill>
          </a:ln>
        </p:spPr>
        <p:txBody>
          <a:bodyPr lIns="45719" rIns="45719"/>
          <a:lstStyle/>
          <a:p>
            <a:pPr defTabSz="457200">
              <a:defRPr>
                <a:latin typeface="Trebuchet MS"/>
                <a:ea typeface="Trebuchet MS"/>
                <a:cs typeface="Trebuchet MS"/>
                <a:sym typeface="Trebuchet MS"/>
              </a:defRPr>
            </a:pPr>
          </a:p>
        </p:txBody>
      </p:sp>
      <p:sp>
        <p:nvSpPr>
          <p:cNvPr id="351" name="Straight Connector 37"/>
          <p:cNvSpPr/>
          <p:nvPr/>
        </p:nvSpPr>
        <p:spPr>
          <a:xfrm>
            <a:off x="5294538" y="969699"/>
            <a:ext cx="1" cy="648001"/>
          </a:xfrm>
          <a:prstGeom prst="line">
            <a:avLst/>
          </a:prstGeom>
          <a:ln w="19050">
            <a:solidFill>
              <a:schemeClr val="accent1"/>
            </a:solidFill>
          </a:ln>
        </p:spPr>
        <p:txBody>
          <a:bodyPr lIns="45719" rIns="45719"/>
          <a:lstStyle/>
          <a:p>
            <a:pPr defTabSz="457200">
              <a:defRPr>
                <a:latin typeface="Trebuchet MS"/>
                <a:ea typeface="Trebuchet MS"/>
                <a:cs typeface="Trebuchet MS"/>
                <a:sym typeface="Trebuchet MS"/>
              </a:defRPr>
            </a:pPr>
          </a:p>
        </p:txBody>
      </p:sp>
      <p:sp>
        <p:nvSpPr>
          <p:cNvPr id="352" name="Title Text"/>
          <p:cNvSpPr txBox="1"/>
          <p:nvPr>
            <p:ph type="title"/>
          </p:nvPr>
        </p:nvSpPr>
        <p:spPr>
          <a:xfrm>
            <a:off x="2106131" y="735087"/>
            <a:ext cx="3060803" cy="1080939"/>
          </a:xfrm>
          <a:prstGeom prst="rect">
            <a:avLst/>
          </a:prstGeom>
        </p:spPr>
        <p:txBody>
          <a:bodyPr/>
          <a:lstStyle>
            <a:lvl1pPr algn="ctr"/>
          </a:lstStyle>
          <a:p>
            <a:pPr/>
            <a:r>
              <a:t>Title Text</a:t>
            </a:r>
          </a:p>
        </p:txBody>
      </p:sp>
      <p:sp>
        <p:nvSpPr>
          <p:cNvPr id="353" name="Body Level One…"/>
          <p:cNvSpPr txBox="1"/>
          <p:nvPr>
            <p:ph type="body" sz="quarter" idx="1"/>
          </p:nvPr>
        </p:nvSpPr>
        <p:spPr>
          <a:xfrm>
            <a:off x="5384610" y="735012"/>
            <a:ext cx="3060701" cy="1081088"/>
          </a:xfrm>
          <a:prstGeom prst="rect">
            <a:avLst/>
          </a:prstGeom>
        </p:spPr>
        <p:txBody>
          <a:bodyPr anchor="ctr"/>
          <a:lstStyle>
            <a:lvl1pPr marL="0" indent="0" algn="ctr">
              <a:buSzTx/>
              <a:buFontTx/>
              <a:buNone/>
              <a:defRPr sz="3600"/>
            </a:lvl1pPr>
            <a:lvl2pPr marL="685800" indent="-228600" algn="ctr">
              <a:buFontTx/>
              <a:defRPr sz="3600"/>
            </a:lvl2pPr>
            <a:lvl3pPr marL="1143000" indent="-228600" algn="ctr">
              <a:buFontTx/>
              <a:defRPr sz="3600"/>
            </a:lvl3pPr>
            <a:lvl4pPr marL="1600200" indent="-228600" algn="ctr">
              <a:buFontTx/>
              <a:defRPr sz="3600"/>
            </a:lvl4pPr>
            <a:lvl5pPr marL="2057400" indent="-228600" algn="ctr">
              <a:buFontTx/>
              <a:defRPr sz="3600"/>
            </a:lvl5pPr>
          </a:lstStyle>
          <a:p>
            <a:pPr/>
            <a:r>
              <a:t>Body Level One</a:t>
            </a:r>
          </a:p>
          <a:p>
            <a:pPr lvl="1"/>
            <a:r>
              <a:t>Body Level Two</a:t>
            </a:r>
          </a:p>
          <a:p>
            <a:pPr lvl="2"/>
            <a:r>
              <a:t>Body Level Three</a:t>
            </a:r>
          </a:p>
          <a:p>
            <a:pPr lvl="3"/>
            <a:r>
              <a:t>Body Level Four</a:t>
            </a:r>
          </a:p>
          <a:p>
            <a:pPr lvl="4"/>
            <a:r>
              <a:t>Body Level Five</a:t>
            </a:r>
          </a:p>
        </p:txBody>
      </p:sp>
      <p:sp>
        <p:nvSpPr>
          <p:cNvPr id="354" name="Text Placeholder 54"/>
          <p:cNvSpPr/>
          <p:nvPr>
            <p:ph type="body" sz="quarter" idx="21"/>
          </p:nvPr>
        </p:nvSpPr>
        <p:spPr>
          <a:xfrm>
            <a:off x="8662988" y="746125"/>
            <a:ext cx="3070226" cy="1058863"/>
          </a:xfrm>
          <a:prstGeom prst="rect">
            <a:avLst/>
          </a:prstGeom>
        </p:spPr>
        <p:txBody>
          <a:bodyPr anchor="ctr"/>
          <a:lstStyle/>
          <a:p>
            <a:pPr marL="0" indent="0" algn="ctr">
              <a:buSzTx/>
              <a:buFontTx/>
              <a:buNone/>
              <a:defRPr sz="3600"/>
            </a:pPr>
          </a:p>
        </p:txBody>
      </p:sp>
      <p:sp>
        <p:nvSpPr>
          <p:cNvPr id="355" name="Slide Number"/>
          <p:cNvSpPr txBox="1"/>
          <p:nvPr>
            <p:ph type="sldNum" sz="quarter" idx="2"/>
          </p:nvPr>
        </p:nvSpPr>
        <p:spPr>
          <a:xfrm>
            <a:off x="140492" y="981278"/>
            <a:ext cx="583666"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pic>
        <p:nvPicPr>
          <p:cNvPr id="362"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367" name="Group 27"/>
          <p:cNvGrpSpPr/>
          <p:nvPr/>
        </p:nvGrpSpPr>
        <p:grpSpPr>
          <a:xfrm>
            <a:off x="7232498" y="-159284"/>
            <a:ext cx="4959503" cy="5242299"/>
            <a:chOff x="0" y="0"/>
            <a:chExt cx="4959501" cy="5242297"/>
          </a:xfrm>
        </p:grpSpPr>
        <p:pic>
          <p:nvPicPr>
            <p:cNvPr id="363" name="Graphic 28" descr="Graphic 28"/>
            <p:cNvPicPr>
              <a:picLocks noChangeAspect="1"/>
            </p:cNvPicPr>
            <p:nvPr/>
          </p:nvPicPr>
          <p:blipFill>
            <a:blip r:embed="rId3">
              <a:extLst/>
            </a:blip>
            <a:srcRect l="0" t="18078" r="23442" b="0"/>
            <a:stretch>
              <a:fillRect/>
            </a:stretch>
          </p:blipFill>
          <p:spPr>
            <a:xfrm>
              <a:off x="1762451" y="159283"/>
              <a:ext cx="3197051" cy="3421066"/>
            </a:xfrm>
            <a:prstGeom prst="rect">
              <a:avLst/>
            </a:prstGeom>
            <a:ln w="12700" cap="flat">
              <a:noFill/>
              <a:miter lim="400000"/>
            </a:ln>
            <a:effectLst/>
          </p:spPr>
        </p:pic>
        <p:pic>
          <p:nvPicPr>
            <p:cNvPr id="364" name="Graphic 30" descr="Graphic 30"/>
            <p:cNvPicPr>
              <a:picLocks noChangeAspect="1"/>
            </p:cNvPicPr>
            <p:nvPr/>
          </p:nvPicPr>
          <p:blipFill>
            <a:blip r:embed="rId3">
              <a:extLst/>
            </a:blip>
            <a:stretch>
              <a:fillRect/>
            </a:stretch>
          </p:blipFill>
          <p:spPr>
            <a:xfrm>
              <a:off x="0" y="827155"/>
              <a:ext cx="2880001" cy="2880001"/>
            </a:xfrm>
            <a:prstGeom prst="rect">
              <a:avLst/>
            </a:prstGeom>
            <a:ln w="12700" cap="flat">
              <a:noFill/>
              <a:miter lim="400000"/>
            </a:ln>
            <a:effectLst/>
          </p:spPr>
        </p:pic>
        <p:pic>
          <p:nvPicPr>
            <p:cNvPr id="365" name="Graphic 31" descr="Graphic 31"/>
            <p:cNvPicPr>
              <a:picLocks noChangeAspect="1"/>
            </p:cNvPicPr>
            <p:nvPr/>
          </p:nvPicPr>
          <p:blipFill>
            <a:blip r:embed="rId3">
              <a:extLst/>
            </a:blip>
            <a:stretch>
              <a:fillRect/>
            </a:stretch>
          </p:blipFill>
          <p:spPr>
            <a:xfrm>
              <a:off x="1514168" y="2362297"/>
              <a:ext cx="2880001" cy="2880001"/>
            </a:xfrm>
            <a:prstGeom prst="rect">
              <a:avLst/>
            </a:prstGeom>
            <a:ln w="12700" cap="flat">
              <a:noFill/>
              <a:miter lim="400000"/>
            </a:ln>
            <a:effectLst/>
          </p:spPr>
        </p:pic>
        <p:pic>
          <p:nvPicPr>
            <p:cNvPr id="366" name="Graphic 32" descr="Graphic 32"/>
            <p:cNvPicPr>
              <a:picLocks noChangeAspect="1"/>
            </p:cNvPicPr>
            <p:nvPr/>
          </p:nvPicPr>
          <p:blipFill>
            <a:blip r:embed="rId3">
              <a:extLst/>
            </a:blip>
            <a:stretch>
              <a:fillRect/>
            </a:stretch>
          </p:blipFill>
          <p:spPr>
            <a:xfrm>
              <a:off x="1269144" y="-1"/>
              <a:ext cx="1620001" cy="1620002"/>
            </a:xfrm>
            <a:prstGeom prst="rect">
              <a:avLst/>
            </a:prstGeom>
            <a:ln w="12700" cap="flat">
              <a:noFill/>
              <a:miter lim="400000"/>
            </a:ln>
            <a:effectLst/>
          </p:spPr>
        </p:pic>
      </p:grpSp>
      <p:pic>
        <p:nvPicPr>
          <p:cNvPr id="368" name="Picture 14" descr="Picture 14"/>
          <p:cNvPicPr>
            <a:picLocks noChangeAspect="1"/>
          </p:cNvPicPr>
          <p:nvPr/>
        </p:nvPicPr>
        <p:blipFill>
          <a:blip r:embed="rId4">
            <a:extLst/>
          </a:blip>
          <a:stretch>
            <a:fillRect/>
          </a:stretch>
        </p:blipFill>
        <p:spPr>
          <a:xfrm>
            <a:off x="1" y="1970240"/>
            <a:ext cx="10437812" cy="321165"/>
          </a:xfrm>
          <a:prstGeom prst="rect">
            <a:avLst/>
          </a:prstGeom>
          <a:ln w="12700">
            <a:miter lim="400000"/>
          </a:ln>
        </p:spPr>
      </p:pic>
      <p:pic>
        <p:nvPicPr>
          <p:cNvPr id="369" name="Picture 15" descr="Picture 15"/>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370" name="Rectangle 16"/>
          <p:cNvSpPr/>
          <p:nvPr/>
        </p:nvSpPr>
        <p:spPr>
          <a:xfrm>
            <a:off x="-1"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371" name="Rectangle 17"/>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372" name="Title Text"/>
          <p:cNvSpPr txBox="1"/>
          <p:nvPr>
            <p:ph type="title"/>
          </p:nvPr>
        </p:nvSpPr>
        <p:spPr>
          <a:xfrm>
            <a:off x="680321" y="753228"/>
            <a:ext cx="9613861" cy="1080938"/>
          </a:xfrm>
          <a:prstGeom prst="rect">
            <a:avLst/>
          </a:prstGeom>
        </p:spPr>
        <p:txBody>
          <a:bodyPr/>
          <a:lstStyle/>
          <a:p>
            <a:pPr/>
            <a:r>
              <a:t>Title Text</a:t>
            </a:r>
          </a:p>
        </p:txBody>
      </p:sp>
      <p:sp>
        <p:nvSpPr>
          <p:cNvPr id="373" name="Body Level One…"/>
          <p:cNvSpPr txBox="1"/>
          <p:nvPr>
            <p:ph type="body" sz="quarter" idx="1"/>
          </p:nvPr>
        </p:nvSpPr>
        <p:spPr>
          <a:xfrm>
            <a:off x="680318" y="4297503"/>
            <a:ext cx="304970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374" name="Picture Placeholder 2"/>
          <p:cNvSpPr/>
          <p:nvPr>
            <p:ph type="pic" sz="quarter" idx="21"/>
          </p:nvPr>
        </p:nvSpPr>
        <p:spPr>
          <a:xfrm>
            <a:off x="680317" y="2336873"/>
            <a:ext cx="3049707" cy="1524001"/>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75" name="Text Placeholder 3"/>
          <p:cNvSpPr/>
          <p:nvPr>
            <p:ph type="body" sz="quarter" idx="22"/>
          </p:nvPr>
        </p:nvSpPr>
        <p:spPr>
          <a:xfrm>
            <a:off x="680317" y="4873764"/>
            <a:ext cx="3049707" cy="1062423"/>
          </a:xfrm>
          <a:prstGeom prst="rect">
            <a:avLst/>
          </a:prstGeom>
        </p:spPr>
        <p:txBody>
          <a:bodyPr/>
          <a:lstStyle/>
          <a:p>
            <a:pPr marL="0" indent="0">
              <a:buSzTx/>
              <a:buFontTx/>
              <a:buNone/>
              <a:defRPr sz="1400"/>
            </a:pPr>
          </a:p>
        </p:txBody>
      </p:sp>
      <p:sp>
        <p:nvSpPr>
          <p:cNvPr id="376" name="Text Placeholder 4"/>
          <p:cNvSpPr/>
          <p:nvPr>
            <p:ph type="body" sz="quarter" idx="23"/>
          </p:nvPr>
        </p:nvSpPr>
        <p:spPr>
          <a:xfrm>
            <a:off x="3945471" y="4297503"/>
            <a:ext cx="3063241" cy="576263"/>
          </a:xfrm>
          <a:prstGeom prst="rect">
            <a:avLst/>
          </a:prstGeom>
        </p:spPr>
        <p:txBody>
          <a:bodyPr anchor="b"/>
          <a:lstStyle/>
          <a:p>
            <a:pPr marL="0" indent="0">
              <a:buSzTx/>
              <a:buFontTx/>
              <a:buNone/>
            </a:pPr>
          </a:p>
        </p:txBody>
      </p:sp>
      <p:sp>
        <p:nvSpPr>
          <p:cNvPr id="377" name="Picture Placeholder 2"/>
          <p:cNvSpPr/>
          <p:nvPr>
            <p:ph type="pic" sz="quarter" idx="24"/>
          </p:nvPr>
        </p:nvSpPr>
        <p:spPr>
          <a:xfrm>
            <a:off x="3945470" y="2336873"/>
            <a:ext cx="3063240" cy="1524001"/>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78" name="Text Placeholder 3"/>
          <p:cNvSpPr/>
          <p:nvPr>
            <p:ph type="body" sz="quarter" idx="25"/>
          </p:nvPr>
        </p:nvSpPr>
        <p:spPr>
          <a:xfrm>
            <a:off x="3944117" y="4873764"/>
            <a:ext cx="3067298" cy="1062423"/>
          </a:xfrm>
          <a:prstGeom prst="rect">
            <a:avLst/>
          </a:prstGeom>
        </p:spPr>
        <p:txBody>
          <a:bodyPr/>
          <a:lstStyle/>
          <a:p>
            <a:pPr marL="0" indent="0">
              <a:buSzTx/>
              <a:buFontTx/>
              <a:buNone/>
              <a:defRPr sz="1400"/>
            </a:pPr>
          </a:p>
        </p:txBody>
      </p:sp>
      <p:sp>
        <p:nvSpPr>
          <p:cNvPr id="379" name="Text Placeholder 4"/>
          <p:cNvSpPr/>
          <p:nvPr>
            <p:ph type="body" sz="quarter" idx="26"/>
          </p:nvPr>
        </p:nvSpPr>
        <p:spPr>
          <a:xfrm>
            <a:off x="7230678" y="4297503"/>
            <a:ext cx="3063506" cy="576263"/>
          </a:xfrm>
          <a:prstGeom prst="rect">
            <a:avLst/>
          </a:prstGeom>
        </p:spPr>
        <p:txBody>
          <a:bodyPr anchor="b"/>
          <a:lstStyle/>
          <a:p>
            <a:pPr marL="0" indent="0">
              <a:buSzTx/>
              <a:buFontTx/>
              <a:buNone/>
            </a:pPr>
          </a:p>
        </p:txBody>
      </p:sp>
      <p:sp>
        <p:nvSpPr>
          <p:cNvPr id="380" name="Picture Placeholder 2"/>
          <p:cNvSpPr/>
          <p:nvPr>
            <p:ph type="pic" sz="quarter" idx="27"/>
          </p:nvPr>
        </p:nvSpPr>
        <p:spPr>
          <a:xfrm>
            <a:off x="7230677" y="2336873"/>
            <a:ext cx="3063506" cy="1524001"/>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81" name="Text Placeholder 3"/>
          <p:cNvSpPr/>
          <p:nvPr>
            <p:ph type="body" sz="quarter" idx="28"/>
          </p:nvPr>
        </p:nvSpPr>
        <p:spPr>
          <a:xfrm>
            <a:off x="7230553" y="4873761"/>
            <a:ext cx="3067564" cy="1062423"/>
          </a:xfrm>
          <a:prstGeom prst="rect">
            <a:avLst/>
          </a:prstGeom>
        </p:spPr>
        <p:txBody>
          <a:bodyPr/>
          <a:lstStyle/>
          <a:p>
            <a:pPr marL="0" indent="0">
              <a:buSzTx/>
              <a:buFontTx/>
              <a:buNone/>
              <a:defRPr sz="1400"/>
            </a:pP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Multiple Content">
    <p:spTree>
      <p:nvGrpSpPr>
        <p:cNvPr id="1" name=""/>
        <p:cNvGrpSpPr/>
        <p:nvPr/>
      </p:nvGrpSpPr>
      <p:grpSpPr>
        <a:xfrm>
          <a:off x="0" y="0"/>
          <a:ext cx="0" cy="0"/>
          <a:chOff x="0" y="0"/>
          <a:chExt cx="0" cy="0"/>
        </a:xfrm>
      </p:grpSpPr>
      <p:pic>
        <p:nvPicPr>
          <p:cNvPr id="37"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8" name="Body Level One…"/>
          <p:cNvSpPr txBox="1"/>
          <p:nvPr>
            <p:ph type="body" sz="quarter" idx="1"/>
          </p:nvPr>
        </p:nvSpPr>
        <p:spPr>
          <a:xfrm>
            <a:off x="1860549" y="2101850"/>
            <a:ext cx="4433402" cy="823913"/>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grpSp>
        <p:nvGrpSpPr>
          <p:cNvPr id="43" name="Group 10"/>
          <p:cNvGrpSpPr/>
          <p:nvPr/>
        </p:nvGrpSpPr>
        <p:grpSpPr>
          <a:xfrm>
            <a:off x="7119559" y="1898498"/>
            <a:ext cx="5224011" cy="4959502"/>
            <a:chOff x="0" y="0"/>
            <a:chExt cx="5224009" cy="4959501"/>
          </a:xfrm>
        </p:grpSpPr>
        <p:pic>
          <p:nvPicPr>
            <p:cNvPr id="39" name="Graphic 11" descr="Graphic 11"/>
            <p:cNvPicPr>
              <a:picLocks noChangeAspect="1"/>
            </p:cNvPicPr>
            <p:nvPr/>
          </p:nvPicPr>
          <p:blipFill>
            <a:blip r:embed="rId3">
              <a:extLst/>
            </a:blip>
            <a:srcRect l="0" t="18078" r="23442" b="0"/>
            <a:stretch>
              <a:fillRect/>
            </a:stretch>
          </p:blipFill>
          <p:spPr>
            <a:xfrm rot="5400000">
              <a:off x="1755667" y="1650442"/>
              <a:ext cx="3197051" cy="3421067"/>
            </a:xfrm>
            <a:prstGeom prst="rect">
              <a:avLst/>
            </a:prstGeom>
            <a:ln w="12700" cap="flat">
              <a:noFill/>
              <a:miter lim="400000"/>
            </a:ln>
            <a:effectLst/>
          </p:spPr>
        </p:pic>
        <p:pic>
          <p:nvPicPr>
            <p:cNvPr id="40" name="Graphic 12" descr="Graphic 12"/>
            <p:cNvPicPr>
              <a:picLocks noChangeAspect="1"/>
            </p:cNvPicPr>
            <p:nvPr/>
          </p:nvPicPr>
          <p:blipFill>
            <a:blip r:embed="rId3">
              <a:extLst/>
            </a:blip>
            <a:stretch>
              <a:fillRect/>
            </a:stretch>
          </p:blipFill>
          <p:spPr>
            <a:xfrm rot="5400000">
              <a:off x="1516854" y="0"/>
              <a:ext cx="2880001" cy="2880000"/>
            </a:xfrm>
            <a:prstGeom prst="rect">
              <a:avLst/>
            </a:prstGeom>
            <a:ln w="12700" cap="flat">
              <a:noFill/>
              <a:miter lim="400000"/>
            </a:ln>
            <a:effectLst/>
          </p:spPr>
        </p:pic>
        <p:pic>
          <p:nvPicPr>
            <p:cNvPr id="41" name="Graphic 13" descr="Graphic 13"/>
            <p:cNvPicPr>
              <a:picLocks noChangeAspect="1"/>
            </p:cNvPicPr>
            <p:nvPr/>
          </p:nvPicPr>
          <p:blipFill>
            <a:blip r:embed="rId3">
              <a:extLst/>
            </a:blip>
            <a:stretch>
              <a:fillRect/>
            </a:stretch>
          </p:blipFill>
          <p:spPr>
            <a:xfrm rot="5400000">
              <a:off x="-1" y="1514168"/>
              <a:ext cx="2880001" cy="2880001"/>
            </a:xfrm>
            <a:prstGeom prst="rect">
              <a:avLst/>
            </a:prstGeom>
            <a:ln w="12700" cap="flat">
              <a:noFill/>
              <a:miter lim="400000"/>
            </a:ln>
            <a:effectLst/>
          </p:spPr>
        </p:pic>
        <p:pic>
          <p:nvPicPr>
            <p:cNvPr id="42" name="Graphic 18" descr="Graphic 18"/>
            <p:cNvPicPr>
              <a:picLocks noChangeAspect="1"/>
            </p:cNvPicPr>
            <p:nvPr/>
          </p:nvPicPr>
          <p:blipFill>
            <a:blip r:embed="rId3">
              <a:extLst/>
            </a:blip>
            <a:stretch>
              <a:fillRect/>
            </a:stretch>
          </p:blipFill>
          <p:spPr>
            <a:xfrm rot="5400000">
              <a:off x="3604009" y="1269143"/>
              <a:ext cx="1620001" cy="1620001"/>
            </a:xfrm>
            <a:prstGeom prst="rect">
              <a:avLst/>
            </a:prstGeom>
            <a:ln w="12700" cap="flat">
              <a:noFill/>
              <a:miter lim="400000"/>
            </a:ln>
            <a:effectLst/>
          </p:spPr>
        </p:pic>
      </p:grpSp>
      <p:pic>
        <p:nvPicPr>
          <p:cNvPr id="44" name="Picture 14" descr="Picture 14"/>
          <p:cNvPicPr>
            <a:picLocks noChangeAspect="1"/>
          </p:cNvPicPr>
          <p:nvPr/>
        </p:nvPicPr>
        <p:blipFill>
          <a:blip r:embed="rId4">
            <a:extLst/>
          </a:blip>
          <a:stretch>
            <a:fillRect/>
          </a:stretch>
        </p:blipFill>
        <p:spPr>
          <a:xfrm>
            <a:off x="1" y="1970240"/>
            <a:ext cx="10437812" cy="321165"/>
          </a:xfrm>
          <a:prstGeom prst="rect">
            <a:avLst/>
          </a:prstGeom>
          <a:ln w="12700">
            <a:miter lim="400000"/>
          </a:ln>
        </p:spPr>
      </p:pic>
      <p:pic>
        <p:nvPicPr>
          <p:cNvPr id="45" name="Picture 15" descr="Picture 15"/>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46" name="Rectangle 16"/>
          <p:cNvSpPr/>
          <p:nvPr/>
        </p:nvSpPr>
        <p:spPr>
          <a:xfrm>
            <a:off x="-1"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47" name="Rectangle 17"/>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48" name="Title Text"/>
          <p:cNvSpPr txBox="1"/>
          <p:nvPr>
            <p:ph type="title"/>
          </p:nvPr>
        </p:nvSpPr>
        <p:spPr>
          <a:xfrm>
            <a:off x="680321" y="753228"/>
            <a:ext cx="9613862" cy="1080938"/>
          </a:xfrm>
          <a:prstGeom prst="rect">
            <a:avLst/>
          </a:prstGeom>
        </p:spPr>
        <p:txBody>
          <a:bodyPr/>
          <a:lstStyle/>
          <a:p>
            <a:pPr/>
            <a:r>
              <a:t>Title Text</a:t>
            </a:r>
          </a:p>
        </p:txBody>
      </p:sp>
      <p:sp>
        <p:nvSpPr>
          <p:cNvPr id="49" name="Text Placeholder 7"/>
          <p:cNvSpPr/>
          <p:nvPr>
            <p:ph type="body" sz="quarter" idx="21"/>
          </p:nvPr>
        </p:nvSpPr>
        <p:spPr>
          <a:xfrm>
            <a:off x="1860549" y="3044624"/>
            <a:ext cx="4433402" cy="823914"/>
          </a:xfrm>
          <a:prstGeom prst="rect">
            <a:avLst/>
          </a:prstGeom>
        </p:spPr>
        <p:txBody>
          <a:bodyPr anchor="ctr"/>
          <a:lstStyle/>
          <a:p>
            <a:pPr/>
          </a:p>
        </p:txBody>
      </p:sp>
      <p:sp>
        <p:nvSpPr>
          <p:cNvPr id="50" name="Text Placeholder 7"/>
          <p:cNvSpPr/>
          <p:nvPr>
            <p:ph type="body" sz="quarter" idx="22"/>
          </p:nvPr>
        </p:nvSpPr>
        <p:spPr>
          <a:xfrm>
            <a:off x="1860549" y="3987398"/>
            <a:ext cx="4433402" cy="823914"/>
          </a:xfrm>
          <a:prstGeom prst="rect">
            <a:avLst/>
          </a:prstGeom>
        </p:spPr>
        <p:txBody>
          <a:bodyPr anchor="ctr"/>
          <a:lstStyle/>
          <a:p>
            <a:pPr/>
          </a:p>
        </p:txBody>
      </p:sp>
      <p:sp>
        <p:nvSpPr>
          <p:cNvPr id="51" name="Text Placeholder 7"/>
          <p:cNvSpPr/>
          <p:nvPr>
            <p:ph type="body" sz="quarter" idx="23"/>
          </p:nvPr>
        </p:nvSpPr>
        <p:spPr>
          <a:xfrm>
            <a:off x="1860549" y="4930171"/>
            <a:ext cx="4433402" cy="823914"/>
          </a:xfrm>
          <a:prstGeom prst="rect">
            <a:avLst/>
          </a:prstGeom>
        </p:spPr>
        <p:txBody>
          <a:bodyPr anchor="ctr"/>
          <a:lstStyle/>
          <a:p>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59"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65" name="Group 17"/>
          <p:cNvGrpSpPr/>
          <p:nvPr/>
        </p:nvGrpSpPr>
        <p:grpSpPr>
          <a:xfrm>
            <a:off x="108451" y="75467"/>
            <a:ext cx="5378801" cy="5588857"/>
            <a:chOff x="0" y="0"/>
            <a:chExt cx="5378799" cy="5588855"/>
          </a:xfrm>
        </p:grpSpPr>
        <p:pic>
          <p:nvPicPr>
            <p:cNvPr id="60" name="Graphic 11" descr="Graphic 11"/>
            <p:cNvPicPr>
              <a:picLocks noChangeAspect="1"/>
            </p:cNvPicPr>
            <p:nvPr/>
          </p:nvPicPr>
          <p:blipFill>
            <a:blip r:embed="rId3">
              <a:extLst/>
            </a:blip>
            <a:srcRect l="13195" t="12276" r="8370" b="1367"/>
            <a:stretch>
              <a:fillRect/>
            </a:stretch>
          </p:blipFill>
          <p:spPr>
            <a:xfrm rot="16200000">
              <a:off x="237204" y="-165391"/>
              <a:ext cx="3275426" cy="3606206"/>
            </a:xfrm>
            <a:prstGeom prst="rect">
              <a:avLst/>
            </a:prstGeom>
            <a:ln w="12700" cap="flat">
              <a:noFill/>
              <a:miter lim="400000"/>
            </a:ln>
            <a:effectLst/>
          </p:spPr>
        </p:pic>
        <p:pic>
          <p:nvPicPr>
            <p:cNvPr id="61" name="Graphic 12" descr="Graphic 12"/>
            <p:cNvPicPr>
              <a:picLocks noChangeAspect="1"/>
            </p:cNvPicPr>
            <p:nvPr/>
          </p:nvPicPr>
          <p:blipFill>
            <a:blip r:embed="rId3">
              <a:extLst/>
            </a:blip>
            <a:stretch>
              <a:fillRect/>
            </a:stretch>
          </p:blipFill>
          <p:spPr>
            <a:xfrm rot="16200000">
              <a:off x="981945" y="2708855"/>
              <a:ext cx="2880001" cy="2880001"/>
            </a:xfrm>
            <a:prstGeom prst="rect">
              <a:avLst/>
            </a:prstGeom>
            <a:ln w="12700" cap="flat">
              <a:noFill/>
              <a:miter lim="400000"/>
            </a:ln>
            <a:effectLst/>
          </p:spPr>
        </p:pic>
        <p:pic>
          <p:nvPicPr>
            <p:cNvPr id="62" name="Graphic 13" descr="Graphic 13"/>
            <p:cNvPicPr>
              <a:picLocks noChangeAspect="1"/>
            </p:cNvPicPr>
            <p:nvPr/>
          </p:nvPicPr>
          <p:blipFill>
            <a:blip r:embed="rId3">
              <a:extLst/>
            </a:blip>
            <a:stretch>
              <a:fillRect/>
            </a:stretch>
          </p:blipFill>
          <p:spPr>
            <a:xfrm rot="16200000">
              <a:off x="2498799" y="1194687"/>
              <a:ext cx="2880001" cy="2880001"/>
            </a:xfrm>
            <a:prstGeom prst="rect">
              <a:avLst/>
            </a:prstGeom>
            <a:ln w="12700" cap="flat">
              <a:noFill/>
              <a:miter lim="400000"/>
            </a:ln>
            <a:effectLst/>
          </p:spPr>
        </p:pic>
        <p:pic>
          <p:nvPicPr>
            <p:cNvPr id="63" name="Graphic 15" descr="Graphic 15"/>
            <p:cNvPicPr>
              <a:picLocks noChangeAspect="1"/>
            </p:cNvPicPr>
            <p:nvPr/>
          </p:nvPicPr>
          <p:blipFill>
            <a:blip r:embed="rId3">
              <a:extLst/>
            </a:blip>
            <a:stretch>
              <a:fillRect/>
            </a:stretch>
          </p:blipFill>
          <p:spPr>
            <a:xfrm rot="16200000">
              <a:off x="2709253" y="246981"/>
              <a:ext cx="1620001" cy="1620001"/>
            </a:xfrm>
            <a:prstGeom prst="rect">
              <a:avLst/>
            </a:prstGeom>
            <a:ln w="12700" cap="flat">
              <a:noFill/>
              <a:miter lim="400000"/>
            </a:ln>
            <a:effectLst/>
          </p:spPr>
        </p:pic>
        <p:pic>
          <p:nvPicPr>
            <p:cNvPr id="64" name="Graphic 16" descr="Graphic 16"/>
            <p:cNvPicPr>
              <a:picLocks noChangeAspect="1"/>
            </p:cNvPicPr>
            <p:nvPr/>
          </p:nvPicPr>
          <p:blipFill>
            <a:blip r:embed="rId3">
              <a:extLst/>
            </a:blip>
            <a:stretch>
              <a:fillRect/>
            </a:stretch>
          </p:blipFill>
          <p:spPr>
            <a:xfrm rot="16200000">
              <a:off x="0" y="2808797"/>
              <a:ext cx="1728000" cy="1728001"/>
            </a:xfrm>
            <a:prstGeom prst="rect">
              <a:avLst/>
            </a:prstGeom>
            <a:ln w="12700" cap="flat">
              <a:noFill/>
              <a:miter lim="400000"/>
            </a:ln>
            <a:effectLst/>
          </p:spPr>
        </p:pic>
      </p:grpSp>
      <p:pic>
        <p:nvPicPr>
          <p:cNvPr id="66" name="Picture 6" descr="Picture 6"/>
          <p:cNvPicPr>
            <a:picLocks noChangeAspect="1"/>
          </p:cNvPicPr>
          <p:nvPr/>
        </p:nvPicPr>
        <p:blipFill>
          <a:blip r:embed="rId4">
            <a:extLst/>
          </a:blip>
          <a:stretch>
            <a:fillRect/>
          </a:stretch>
        </p:blipFill>
        <p:spPr>
          <a:xfrm>
            <a:off x="-2" y="4086907"/>
            <a:ext cx="10437813" cy="321165"/>
          </a:xfrm>
          <a:prstGeom prst="rect">
            <a:avLst/>
          </a:prstGeom>
          <a:ln w="12700">
            <a:miter lim="400000"/>
          </a:ln>
        </p:spPr>
      </p:pic>
      <p:pic>
        <p:nvPicPr>
          <p:cNvPr id="67" name="Picture 7" descr="Picture 7"/>
          <p:cNvPicPr>
            <a:picLocks noChangeAspect="1"/>
          </p:cNvPicPr>
          <p:nvPr/>
        </p:nvPicPr>
        <p:blipFill>
          <a:blip r:embed="rId5">
            <a:extLst/>
          </a:blip>
          <a:stretch>
            <a:fillRect/>
          </a:stretch>
        </p:blipFill>
        <p:spPr>
          <a:xfrm>
            <a:off x="10585823" y="4087900"/>
            <a:ext cx="1602998" cy="144271"/>
          </a:xfrm>
          <a:prstGeom prst="rect">
            <a:avLst/>
          </a:prstGeom>
          <a:ln w="12700">
            <a:miter lim="400000"/>
          </a:ln>
        </p:spPr>
      </p:pic>
      <p:sp>
        <p:nvSpPr>
          <p:cNvPr id="68" name="Rectangle 8"/>
          <p:cNvSpPr/>
          <p:nvPr/>
        </p:nvSpPr>
        <p:spPr>
          <a:xfrm>
            <a:off x="-2" y="2726266"/>
            <a:ext cx="10437814" cy="1368199"/>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69" name="Rectangle 9"/>
          <p:cNvSpPr/>
          <p:nvPr/>
        </p:nvSpPr>
        <p:spPr>
          <a:xfrm>
            <a:off x="10585823" y="2700866"/>
            <a:ext cx="1602998" cy="1368199"/>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70" name="Title Text"/>
          <p:cNvSpPr txBox="1"/>
          <p:nvPr>
            <p:ph type="title"/>
          </p:nvPr>
        </p:nvSpPr>
        <p:spPr>
          <a:xfrm>
            <a:off x="411974" y="2883605"/>
            <a:ext cx="9613861" cy="1090789"/>
          </a:xfrm>
          <a:prstGeom prst="rect">
            <a:avLst/>
          </a:prstGeom>
        </p:spPr>
        <p:txBody>
          <a:bodyPr/>
          <a:lstStyle>
            <a:lvl1pPr algn="r"/>
          </a:lstStyle>
          <a:p>
            <a:pPr/>
            <a:r>
              <a:t>Title Text</a:t>
            </a:r>
          </a:p>
        </p:txBody>
      </p:sp>
      <p:sp>
        <p:nvSpPr>
          <p:cNvPr id="71" name="Body Level One…"/>
          <p:cNvSpPr txBox="1"/>
          <p:nvPr>
            <p:ph type="body" sz="quarter" idx="1"/>
          </p:nvPr>
        </p:nvSpPr>
        <p:spPr>
          <a:xfrm>
            <a:off x="680321" y="4232171"/>
            <a:ext cx="9613861" cy="1704018"/>
          </a:xfrm>
          <a:prstGeom prst="rect">
            <a:avLst/>
          </a:prstGeom>
        </p:spPr>
        <p:txBody>
          <a:bodyPr/>
          <a:lstStyle>
            <a:lvl1pPr marL="0" indent="0" algn="r">
              <a:buSzTx/>
              <a:buFontTx/>
              <a:buNone/>
              <a:defRPr sz="2000"/>
            </a:lvl1pPr>
            <a:lvl2pPr marL="0" indent="457200" algn="r">
              <a:buSzTx/>
              <a:buFontTx/>
              <a:buNone/>
              <a:defRPr sz="2000"/>
            </a:lvl2pPr>
            <a:lvl3pPr marL="0" indent="914400" algn="r">
              <a:buSzTx/>
              <a:buFontTx/>
              <a:buNone/>
              <a:defRPr sz="2000"/>
            </a:lvl3pPr>
            <a:lvl4pPr marL="0" indent="1371600" algn="r">
              <a:buSzTx/>
              <a:buFontTx/>
              <a:buNone/>
              <a:defRPr sz="2000"/>
            </a:lvl4pPr>
            <a:lvl5pPr marL="0" indent="1828800" algn="r">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10729455" y="3102869"/>
            <a:ext cx="583665"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79"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84" name="Group 11"/>
          <p:cNvGrpSpPr/>
          <p:nvPr/>
        </p:nvGrpSpPr>
        <p:grpSpPr>
          <a:xfrm>
            <a:off x="6813323" y="1898498"/>
            <a:ext cx="5525762" cy="4959503"/>
            <a:chOff x="0" y="0"/>
            <a:chExt cx="5525761" cy="4959501"/>
          </a:xfrm>
        </p:grpSpPr>
        <p:pic>
          <p:nvPicPr>
            <p:cNvPr id="80" name="Graphic 12" descr="Graphic 12"/>
            <p:cNvPicPr>
              <a:picLocks noChangeAspect="1"/>
            </p:cNvPicPr>
            <p:nvPr/>
          </p:nvPicPr>
          <p:blipFill>
            <a:blip r:embed="rId3">
              <a:extLst/>
            </a:blip>
            <a:srcRect l="0" t="18078" r="23442" b="0"/>
            <a:stretch>
              <a:fillRect/>
            </a:stretch>
          </p:blipFill>
          <p:spPr>
            <a:xfrm rot="5400000">
              <a:off x="2057420" y="1650442"/>
              <a:ext cx="3197051" cy="3421067"/>
            </a:xfrm>
            <a:prstGeom prst="rect">
              <a:avLst/>
            </a:prstGeom>
            <a:ln w="12700" cap="flat">
              <a:noFill/>
              <a:miter lim="400000"/>
            </a:ln>
            <a:effectLst/>
          </p:spPr>
        </p:pic>
        <p:pic>
          <p:nvPicPr>
            <p:cNvPr id="81" name="Graphic 13" descr="Graphic 13"/>
            <p:cNvPicPr>
              <a:picLocks noChangeAspect="1"/>
            </p:cNvPicPr>
            <p:nvPr/>
          </p:nvPicPr>
          <p:blipFill>
            <a:blip r:embed="rId3">
              <a:extLst/>
            </a:blip>
            <a:stretch>
              <a:fillRect/>
            </a:stretch>
          </p:blipFill>
          <p:spPr>
            <a:xfrm rot="5400000">
              <a:off x="1818606" y="0"/>
              <a:ext cx="2880001" cy="2880000"/>
            </a:xfrm>
            <a:prstGeom prst="rect">
              <a:avLst/>
            </a:prstGeom>
            <a:ln w="12700" cap="flat">
              <a:noFill/>
              <a:miter lim="400000"/>
            </a:ln>
            <a:effectLst/>
          </p:spPr>
        </p:pic>
        <p:pic>
          <p:nvPicPr>
            <p:cNvPr id="82" name="Graphic 14" descr="Graphic 14"/>
            <p:cNvPicPr>
              <a:picLocks noChangeAspect="1"/>
            </p:cNvPicPr>
            <p:nvPr/>
          </p:nvPicPr>
          <p:blipFill>
            <a:blip r:embed="rId3">
              <a:extLst/>
            </a:blip>
            <a:stretch>
              <a:fillRect/>
            </a:stretch>
          </p:blipFill>
          <p:spPr>
            <a:xfrm rot="5400000">
              <a:off x="-1" y="1514168"/>
              <a:ext cx="2880001" cy="2880001"/>
            </a:xfrm>
            <a:prstGeom prst="rect">
              <a:avLst/>
            </a:prstGeom>
            <a:ln w="12700" cap="flat">
              <a:noFill/>
              <a:miter lim="400000"/>
            </a:ln>
            <a:effectLst/>
          </p:spPr>
        </p:pic>
        <p:pic>
          <p:nvPicPr>
            <p:cNvPr id="83" name="Graphic 15" descr="Graphic 15"/>
            <p:cNvPicPr>
              <a:picLocks noChangeAspect="1"/>
            </p:cNvPicPr>
            <p:nvPr/>
          </p:nvPicPr>
          <p:blipFill>
            <a:blip r:embed="rId3">
              <a:extLst/>
            </a:blip>
            <a:stretch>
              <a:fillRect/>
            </a:stretch>
          </p:blipFill>
          <p:spPr>
            <a:xfrm rot="5400000">
              <a:off x="3905760" y="1269143"/>
              <a:ext cx="1620001" cy="1620001"/>
            </a:xfrm>
            <a:prstGeom prst="rect">
              <a:avLst/>
            </a:prstGeom>
            <a:ln w="12700" cap="flat">
              <a:noFill/>
              <a:miter lim="400000"/>
            </a:ln>
            <a:effectLst/>
          </p:spPr>
        </p:pic>
      </p:grpSp>
      <p:pic>
        <p:nvPicPr>
          <p:cNvPr id="85" name="Picture 7" descr="Picture 7"/>
          <p:cNvPicPr>
            <a:picLocks noChangeAspect="1"/>
          </p:cNvPicPr>
          <p:nvPr/>
        </p:nvPicPr>
        <p:blipFill>
          <a:blip r:embed="rId4">
            <a:extLst/>
          </a:blip>
          <a:stretch>
            <a:fillRect/>
          </a:stretch>
        </p:blipFill>
        <p:spPr>
          <a:xfrm>
            <a:off x="1" y="1970240"/>
            <a:ext cx="10437812" cy="321165"/>
          </a:xfrm>
          <a:prstGeom prst="rect">
            <a:avLst/>
          </a:prstGeom>
          <a:ln w="12700">
            <a:miter lim="400000"/>
          </a:ln>
        </p:spPr>
      </p:pic>
      <p:pic>
        <p:nvPicPr>
          <p:cNvPr id="86" name="Picture 8" descr="Picture 8"/>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87" name="Rectangle 9"/>
          <p:cNvSpPr/>
          <p:nvPr/>
        </p:nvSpPr>
        <p:spPr>
          <a:xfrm>
            <a:off x="-1"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88" name="Rectangle 10"/>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89" name="Title Text"/>
          <p:cNvSpPr txBox="1"/>
          <p:nvPr>
            <p:ph type="title"/>
          </p:nvPr>
        </p:nvSpPr>
        <p:spPr>
          <a:xfrm>
            <a:off x="680321" y="753228"/>
            <a:ext cx="9613862" cy="1080938"/>
          </a:xfrm>
          <a:prstGeom prst="rect">
            <a:avLst/>
          </a:prstGeom>
        </p:spPr>
        <p:txBody>
          <a:bodyPr/>
          <a:lstStyle/>
          <a:p>
            <a:pPr/>
            <a:r>
              <a:t>Title Text</a:t>
            </a:r>
          </a:p>
        </p:txBody>
      </p:sp>
      <p:sp>
        <p:nvSpPr>
          <p:cNvPr id="90" name="Body Level One…"/>
          <p:cNvSpPr txBox="1"/>
          <p:nvPr>
            <p:ph type="body" sz="half" idx="1"/>
          </p:nvPr>
        </p:nvSpPr>
        <p:spPr>
          <a:xfrm>
            <a:off x="680320" y="2336873"/>
            <a:ext cx="4698359" cy="359931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pic>
        <p:nvPicPr>
          <p:cNvPr id="98"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04" name="Group 11"/>
          <p:cNvGrpSpPr/>
          <p:nvPr/>
        </p:nvGrpSpPr>
        <p:grpSpPr>
          <a:xfrm>
            <a:off x="70104" y="1378358"/>
            <a:ext cx="5588857" cy="5378802"/>
            <a:chOff x="0" y="0"/>
            <a:chExt cx="5588855" cy="5378800"/>
          </a:xfrm>
        </p:grpSpPr>
        <p:pic>
          <p:nvPicPr>
            <p:cNvPr id="99" name="Graphic 12" descr="Graphic 12"/>
            <p:cNvPicPr>
              <a:picLocks noChangeAspect="1"/>
            </p:cNvPicPr>
            <p:nvPr/>
          </p:nvPicPr>
          <p:blipFill>
            <a:blip r:embed="rId3">
              <a:extLst/>
            </a:blip>
            <a:srcRect l="13195" t="12276" r="8370" b="1367"/>
            <a:stretch>
              <a:fillRect/>
            </a:stretch>
          </p:blipFill>
          <p:spPr>
            <a:xfrm rot="10800000">
              <a:off x="-1" y="1700780"/>
              <a:ext cx="3275425" cy="3606206"/>
            </a:xfrm>
            <a:prstGeom prst="rect">
              <a:avLst/>
            </a:prstGeom>
            <a:ln w="12700" cap="flat">
              <a:noFill/>
              <a:miter lim="400000"/>
            </a:ln>
            <a:effectLst/>
          </p:spPr>
        </p:pic>
        <p:pic>
          <p:nvPicPr>
            <p:cNvPr id="100" name="Graphic 13" descr="Graphic 13"/>
            <p:cNvPicPr>
              <a:picLocks noChangeAspect="1"/>
            </p:cNvPicPr>
            <p:nvPr/>
          </p:nvPicPr>
          <p:blipFill>
            <a:blip r:embed="rId3">
              <a:extLst/>
            </a:blip>
            <a:stretch>
              <a:fillRect/>
            </a:stretch>
          </p:blipFill>
          <p:spPr>
            <a:xfrm rot="10800000">
              <a:off x="2708855" y="1516854"/>
              <a:ext cx="2880001" cy="2880001"/>
            </a:xfrm>
            <a:prstGeom prst="rect">
              <a:avLst/>
            </a:prstGeom>
            <a:ln w="12700" cap="flat">
              <a:noFill/>
              <a:miter lim="400000"/>
            </a:ln>
            <a:effectLst/>
          </p:spPr>
        </p:pic>
        <p:pic>
          <p:nvPicPr>
            <p:cNvPr id="101" name="Graphic 14" descr="Graphic 14"/>
            <p:cNvPicPr>
              <a:picLocks noChangeAspect="1"/>
            </p:cNvPicPr>
            <p:nvPr/>
          </p:nvPicPr>
          <p:blipFill>
            <a:blip r:embed="rId3">
              <a:extLst/>
            </a:blip>
            <a:stretch>
              <a:fillRect/>
            </a:stretch>
          </p:blipFill>
          <p:spPr>
            <a:xfrm rot="10800000">
              <a:off x="1194687" y="0"/>
              <a:ext cx="2880001" cy="2880000"/>
            </a:xfrm>
            <a:prstGeom prst="rect">
              <a:avLst/>
            </a:prstGeom>
            <a:ln w="12700" cap="flat">
              <a:noFill/>
              <a:miter lim="400000"/>
            </a:ln>
            <a:effectLst/>
          </p:spPr>
        </p:pic>
        <p:pic>
          <p:nvPicPr>
            <p:cNvPr id="102" name="Graphic 15" descr="Graphic 15"/>
            <p:cNvPicPr>
              <a:picLocks noChangeAspect="1"/>
            </p:cNvPicPr>
            <p:nvPr/>
          </p:nvPicPr>
          <p:blipFill>
            <a:blip r:embed="rId3">
              <a:extLst/>
            </a:blip>
            <a:stretch>
              <a:fillRect/>
            </a:stretch>
          </p:blipFill>
          <p:spPr>
            <a:xfrm rot="10800000">
              <a:off x="246981" y="1049546"/>
              <a:ext cx="1620001" cy="1620002"/>
            </a:xfrm>
            <a:prstGeom prst="rect">
              <a:avLst/>
            </a:prstGeom>
            <a:ln w="12700" cap="flat">
              <a:noFill/>
              <a:miter lim="400000"/>
            </a:ln>
            <a:effectLst/>
          </p:spPr>
        </p:pic>
        <p:pic>
          <p:nvPicPr>
            <p:cNvPr id="103" name="Graphic 16" descr="Graphic 16"/>
            <p:cNvPicPr>
              <a:picLocks noChangeAspect="1"/>
            </p:cNvPicPr>
            <p:nvPr/>
          </p:nvPicPr>
          <p:blipFill>
            <a:blip r:embed="rId3">
              <a:extLst/>
            </a:blip>
            <a:stretch>
              <a:fillRect/>
            </a:stretch>
          </p:blipFill>
          <p:spPr>
            <a:xfrm rot="10800000">
              <a:off x="2808797" y="3650800"/>
              <a:ext cx="1728001" cy="1728000"/>
            </a:xfrm>
            <a:prstGeom prst="rect">
              <a:avLst/>
            </a:prstGeom>
            <a:ln w="12700" cap="flat">
              <a:noFill/>
              <a:miter lim="400000"/>
            </a:ln>
            <a:effectLst/>
          </p:spPr>
        </p:pic>
      </p:grpSp>
      <p:pic>
        <p:nvPicPr>
          <p:cNvPr id="105" name="Picture 7" descr="Picture 7"/>
          <p:cNvPicPr>
            <a:picLocks noChangeAspect="1"/>
          </p:cNvPicPr>
          <p:nvPr/>
        </p:nvPicPr>
        <p:blipFill>
          <a:blip r:embed="rId4">
            <a:extLst/>
          </a:blip>
          <a:stretch>
            <a:fillRect/>
          </a:stretch>
        </p:blipFill>
        <p:spPr>
          <a:xfrm>
            <a:off x="1752600" y="1970240"/>
            <a:ext cx="10437813" cy="321165"/>
          </a:xfrm>
          <a:prstGeom prst="rect">
            <a:avLst/>
          </a:prstGeom>
          <a:ln w="12700">
            <a:miter lim="400000"/>
          </a:ln>
        </p:spPr>
      </p:pic>
      <p:sp>
        <p:nvSpPr>
          <p:cNvPr id="106" name="Rectangle 9"/>
          <p:cNvSpPr/>
          <p:nvPr/>
        </p:nvSpPr>
        <p:spPr>
          <a:xfrm>
            <a:off x="1752599"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07" name="Rectangle 10"/>
          <p:cNvSpPr/>
          <p:nvPr/>
        </p:nvSpPr>
        <p:spPr>
          <a:xfrm>
            <a:off x="13076" y="609600"/>
            <a:ext cx="1602999" cy="1368198"/>
          </a:xfrm>
          <a:prstGeom prst="rect">
            <a:avLst/>
          </a:prstGeom>
          <a:solidFill>
            <a:srgbClr val="942D0B"/>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108" name="Title Text"/>
          <p:cNvSpPr txBox="1"/>
          <p:nvPr>
            <p:ph type="title"/>
          </p:nvPr>
        </p:nvSpPr>
        <p:spPr>
          <a:xfrm>
            <a:off x="2137646" y="753228"/>
            <a:ext cx="9613862" cy="1080938"/>
          </a:xfrm>
          <a:prstGeom prst="rect">
            <a:avLst/>
          </a:prstGeom>
        </p:spPr>
        <p:txBody>
          <a:bodyPr/>
          <a:lstStyle/>
          <a:p>
            <a:pPr/>
            <a:r>
              <a:t>Title Text</a:t>
            </a:r>
          </a:p>
        </p:txBody>
      </p:sp>
      <p:sp>
        <p:nvSpPr>
          <p:cNvPr id="109" name="Body Level One…"/>
          <p:cNvSpPr txBox="1"/>
          <p:nvPr>
            <p:ph type="body" sz="half" idx="1"/>
          </p:nvPr>
        </p:nvSpPr>
        <p:spPr>
          <a:xfrm>
            <a:off x="2137644" y="2336873"/>
            <a:ext cx="4698360" cy="359931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xfrm>
            <a:off x="156704" y="986201"/>
            <a:ext cx="583666"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117"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23" name="Group 13"/>
          <p:cNvGrpSpPr/>
          <p:nvPr/>
        </p:nvGrpSpPr>
        <p:grpSpPr>
          <a:xfrm>
            <a:off x="108451" y="75467"/>
            <a:ext cx="5378801" cy="5588857"/>
            <a:chOff x="0" y="0"/>
            <a:chExt cx="5378799" cy="5588855"/>
          </a:xfrm>
        </p:grpSpPr>
        <p:pic>
          <p:nvPicPr>
            <p:cNvPr id="118" name="Graphic 14" descr="Graphic 14"/>
            <p:cNvPicPr>
              <a:picLocks noChangeAspect="1"/>
            </p:cNvPicPr>
            <p:nvPr/>
          </p:nvPicPr>
          <p:blipFill>
            <a:blip r:embed="rId3">
              <a:extLst/>
            </a:blip>
            <a:srcRect l="13195" t="12276" r="8370" b="1367"/>
            <a:stretch>
              <a:fillRect/>
            </a:stretch>
          </p:blipFill>
          <p:spPr>
            <a:xfrm rot="16200000">
              <a:off x="237204" y="-165391"/>
              <a:ext cx="3275426" cy="3606206"/>
            </a:xfrm>
            <a:prstGeom prst="rect">
              <a:avLst/>
            </a:prstGeom>
            <a:ln w="12700" cap="flat">
              <a:noFill/>
              <a:miter lim="400000"/>
            </a:ln>
            <a:effectLst/>
          </p:spPr>
        </p:pic>
        <p:pic>
          <p:nvPicPr>
            <p:cNvPr id="119" name="Graphic 15" descr="Graphic 15"/>
            <p:cNvPicPr>
              <a:picLocks noChangeAspect="1"/>
            </p:cNvPicPr>
            <p:nvPr/>
          </p:nvPicPr>
          <p:blipFill>
            <a:blip r:embed="rId3">
              <a:extLst/>
            </a:blip>
            <a:stretch>
              <a:fillRect/>
            </a:stretch>
          </p:blipFill>
          <p:spPr>
            <a:xfrm rot="16200000">
              <a:off x="981945" y="2708855"/>
              <a:ext cx="2880001" cy="2880001"/>
            </a:xfrm>
            <a:prstGeom prst="rect">
              <a:avLst/>
            </a:prstGeom>
            <a:ln w="12700" cap="flat">
              <a:noFill/>
              <a:miter lim="400000"/>
            </a:ln>
            <a:effectLst/>
          </p:spPr>
        </p:pic>
        <p:pic>
          <p:nvPicPr>
            <p:cNvPr id="120" name="Graphic 16" descr="Graphic 16"/>
            <p:cNvPicPr>
              <a:picLocks noChangeAspect="1"/>
            </p:cNvPicPr>
            <p:nvPr/>
          </p:nvPicPr>
          <p:blipFill>
            <a:blip r:embed="rId3">
              <a:extLst/>
            </a:blip>
            <a:stretch>
              <a:fillRect/>
            </a:stretch>
          </p:blipFill>
          <p:spPr>
            <a:xfrm rot="16200000">
              <a:off x="2498799" y="1194687"/>
              <a:ext cx="2880001" cy="2880001"/>
            </a:xfrm>
            <a:prstGeom prst="rect">
              <a:avLst/>
            </a:prstGeom>
            <a:ln w="12700" cap="flat">
              <a:noFill/>
              <a:miter lim="400000"/>
            </a:ln>
            <a:effectLst/>
          </p:spPr>
        </p:pic>
        <p:pic>
          <p:nvPicPr>
            <p:cNvPr id="121" name="Graphic 17" descr="Graphic 17"/>
            <p:cNvPicPr>
              <a:picLocks noChangeAspect="1"/>
            </p:cNvPicPr>
            <p:nvPr/>
          </p:nvPicPr>
          <p:blipFill>
            <a:blip r:embed="rId3">
              <a:extLst/>
            </a:blip>
            <a:stretch>
              <a:fillRect/>
            </a:stretch>
          </p:blipFill>
          <p:spPr>
            <a:xfrm rot="16200000">
              <a:off x="2709253" y="246981"/>
              <a:ext cx="1620001" cy="1620001"/>
            </a:xfrm>
            <a:prstGeom prst="rect">
              <a:avLst/>
            </a:prstGeom>
            <a:ln w="12700" cap="flat">
              <a:noFill/>
              <a:miter lim="400000"/>
            </a:ln>
            <a:effectLst/>
          </p:spPr>
        </p:pic>
        <p:pic>
          <p:nvPicPr>
            <p:cNvPr id="122" name="Graphic 18" descr="Graphic 18"/>
            <p:cNvPicPr>
              <a:picLocks noChangeAspect="1"/>
            </p:cNvPicPr>
            <p:nvPr/>
          </p:nvPicPr>
          <p:blipFill>
            <a:blip r:embed="rId3">
              <a:extLst/>
            </a:blip>
            <a:stretch>
              <a:fillRect/>
            </a:stretch>
          </p:blipFill>
          <p:spPr>
            <a:xfrm rot="16200000">
              <a:off x="0" y="2808797"/>
              <a:ext cx="1728000" cy="1728001"/>
            </a:xfrm>
            <a:prstGeom prst="rect">
              <a:avLst/>
            </a:prstGeom>
            <a:ln w="12700" cap="flat">
              <a:noFill/>
              <a:miter lim="400000"/>
            </a:ln>
            <a:effectLst/>
          </p:spPr>
        </p:pic>
      </p:grpSp>
      <p:pic>
        <p:nvPicPr>
          <p:cNvPr id="124" name="Picture 9" descr="Picture 9"/>
          <p:cNvPicPr>
            <a:picLocks noChangeAspect="1"/>
          </p:cNvPicPr>
          <p:nvPr/>
        </p:nvPicPr>
        <p:blipFill>
          <a:blip r:embed="rId4">
            <a:extLst/>
          </a:blip>
          <a:stretch>
            <a:fillRect/>
          </a:stretch>
        </p:blipFill>
        <p:spPr>
          <a:xfrm>
            <a:off x="1" y="1970240"/>
            <a:ext cx="10437812" cy="321165"/>
          </a:xfrm>
          <a:prstGeom prst="rect">
            <a:avLst/>
          </a:prstGeom>
          <a:ln w="12700">
            <a:miter lim="400000"/>
          </a:ln>
        </p:spPr>
      </p:pic>
      <p:pic>
        <p:nvPicPr>
          <p:cNvPr id="125" name="Picture 10" descr="Picture 10"/>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126" name="Rectangle 11"/>
          <p:cNvSpPr/>
          <p:nvPr/>
        </p:nvSpPr>
        <p:spPr>
          <a:xfrm>
            <a:off x="-1"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27" name="Rectangle 12"/>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28" name="Title Text"/>
          <p:cNvSpPr txBox="1"/>
          <p:nvPr>
            <p:ph type="title"/>
          </p:nvPr>
        </p:nvSpPr>
        <p:spPr>
          <a:xfrm>
            <a:off x="680318" y="753229"/>
            <a:ext cx="9613864" cy="1080938"/>
          </a:xfrm>
          <a:prstGeom prst="rect">
            <a:avLst/>
          </a:prstGeom>
        </p:spPr>
        <p:txBody>
          <a:bodyPr/>
          <a:lstStyle/>
          <a:p>
            <a:pPr/>
            <a:r>
              <a:t>Title Text</a:t>
            </a:r>
          </a:p>
        </p:txBody>
      </p:sp>
      <p:sp>
        <p:nvSpPr>
          <p:cNvPr id="129" name="Body Level One…"/>
          <p:cNvSpPr txBox="1"/>
          <p:nvPr>
            <p:ph type="body" sz="quarter" idx="1"/>
          </p:nvPr>
        </p:nvSpPr>
        <p:spPr>
          <a:xfrm>
            <a:off x="680320" y="2336873"/>
            <a:ext cx="4698359" cy="693136"/>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130" name="Text Placeholder 4"/>
          <p:cNvSpPr/>
          <p:nvPr>
            <p:ph type="body" sz="quarter" idx="21"/>
          </p:nvPr>
        </p:nvSpPr>
        <p:spPr>
          <a:xfrm>
            <a:off x="5594123" y="2336873"/>
            <a:ext cx="4700059" cy="692077"/>
          </a:xfrm>
          <a:prstGeom prst="rect">
            <a:avLst/>
          </a:prstGeom>
        </p:spPr>
        <p:txBody>
          <a:bodyPr anchor="b"/>
          <a:lstStyle/>
          <a:p>
            <a:pPr marL="0" indent="0">
              <a:buSzTx/>
              <a:buFontTx/>
              <a:buNone/>
              <a:defRPr b="1"/>
            </a:pP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38"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44" name="Group 11"/>
          <p:cNvGrpSpPr/>
          <p:nvPr/>
        </p:nvGrpSpPr>
        <p:grpSpPr>
          <a:xfrm>
            <a:off x="70104" y="1378358"/>
            <a:ext cx="5588857" cy="5378802"/>
            <a:chOff x="0" y="0"/>
            <a:chExt cx="5588855" cy="5378800"/>
          </a:xfrm>
        </p:grpSpPr>
        <p:pic>
          <p:nvPicPr>
            <p:cNvPr id="139" name="Graphic 12" descr="Graphic 12"/>
            <p:cNvPicPr>
              <a:picLocks noChangeAspect="1"/>
            </p:cNvPicPr>
            <p:nvPr/>
          </p:nvPicPr>
          <p:blipFill>
            <a:blip r:embed="rId3">
              <a:extLst/>
            </a:blip>
            <a:srcRect l="13195" t="12276" r="8370" b="1367"/>
            <a:stretch>
              <a:fillRect/>
            </a:stretch>
          </p:blipFill>
          <p:spPr>
            <a:xfrm rot="10800000">
              <a:off x="-1" y="1700780"/>
              <a:ext cx="3275425" cy="3606206"/>
            </a:xfrm>
            <a:prstGeom prst="rect">
              <a:avLst/>
            </a:prstGeom>
            <a:ln w="12700" cap="flat">
              <a:noFill/>
              <a:miter lim="400000"/>
            </a:ln>
            <a:effectLst/>
          </p:spPr>
        </p:pic>
        <p:pic>
          <p:nvPicPr>
            <p:cNvPr id="140" name="Graphic 13" descr="Graphic 13"/>
            <p:cNvPicPr>
              <a:picLocks noChangeAspect="1"/>
            </p:cNvPicPr>
            <p:nvPr/>
          </p:nvPicPr>
          <p:blipFill>
            <a:blip r:embed="rId3">
              <a:extLst/>
            </a:blip>
            <a:stretch>
              <a:fillRect/>
            </a:stretch>
          </p:blipFill>
          <p:spPr>
            <a:xfrm rot="10800000">
              <a:off x="2708855" y="1516854"/>
              <a:ext cx="2880001" cy="2880001"/>
            </a:xfrm>
            <a:prstGeom prst="rect">
              <a:avLst/>
            </a:prstGeom>
            <a:ln w="12700" cap="flat">
              <a:noFill/>
              <a:miter lim="400000"/>
            </a:ln>
            <a:effectLst/>
          </p:spPr>
        </p:pic>
        <p:pic>
          <p:nvPicPr>
            <p:cNvPr id="141" name="Graphic 14" descr="Graphic 14"/>
            <p:cNvPicPr>
              <a:picLocks noChangeAspect="1"/>
            </p:cNvPicPr>
            <p:nvPr/>
          </p:nvPicPr>
          <p:blipFill>
            <a:blip r:embed="rId3">
              <a:extLst/>
            </a:blip>
            <a:stretch>
              <a:fillRect/>
            </a:stretch>
          </p:blipFill>
          <p:spPr>
            <a:xfrm rot="10800000">
              <a:off x="1194687" y="0"/>
              <a:ext cx="2880001" cy="2880000"/>
            </a:xfrm>
            <a:prstGeom prst="rect">
              <a:avLst/>
            </a:prstGeom>
            <a:ln w="12700" cap="flat">
              <a:noFill/>
              <a:miter lim="400000"/>
            </a:ln>
            <a:effectLst/>
          </p:spPr>
        </p:pic>
        <p:pic>
          <p:nvPicPr>
            <p:cNvPr id="142" name="Graphic 15" descr="Graphic 15"/>
            <p:cNvPicPr>
              <a:picLocks noChangeAspect="1"/>
            </p:cNvPicPr>
            <p:nvPr/>
          </p:nvPicPr>
          <p:blipFill>
            <a:blip r:embed="rId3">
              <a:extLst/>
            </a:blip>
            <a:stretch>
              <a:fillRect/>
            </a:stretch>
          </p:blipFill>
          <p:spPr>
            <a:xfrm rot="10800000">
              <a:off x="246981" y="1049546"/>
              <a:ext cx="1620001" cy="1620002"/>
            </a:xfrm>
            <a:prstGeom prst="rect">
              <a:avLst/>
            </a:prstGeom>
            <a:ln w="12700" cap="flat">
              <a:noFill/>
              <a:miter lim="400000"/>
            </a:ln>
            <a:effectLst/>
          </p:spPr>
        </p:pic>
        <p:pic>
          <p:nvPicPr>
            <p:cNvPr id="143" name="Graphic 16" descr="Graphic 16"/>
            <p:cNvPicPr>
              <a:picLocks noChangeAspect="1"/>
            </p:cNvPicPr>
            <p:nvPr/>
          </p:nvPicPr>
          <p:blipFill>
            <a:blip r:embed="rId3">
              <a:extLst/>
            </a:blip>
            <a:stretch>
              <a:fillRect/>
            </a:stretch>
          </p:blipFill>
          <p:spPr>
            <a:xfrm rot="10800000">
              <a:off x="2808797" y="3650800"/>
              <a:ext cx="1728001" cy="1728000"/>
            </a:xfrm>
            <a:prstGeom prst="rect">
              <a:avLst/>
            </a:prstGeom>
            <a:ln w="12700" cap="flat">
              <a:noFill/>
              <a:miter lim="400000"/>
            </a:ln>
            <a:effectLst/>
          </p:spPr>
        </p:pic>
      </p:grpSp>
      <p:pic>
        <p:nvPicPr>
          <p:cNvPr id="145" name="Picture 7" descr="Picture 7"/>
          <p:cNvPicPr>
            <a:picLocks noChangeAspect="1"/>
          </p:cNvPicPr>
          <p:nvPr/>
        </p:nvPicPr>
        <p:blipFill>
          <a:blip r:embed="rId4">
            <a:extLst/>
          </a:blip>
          <a:stretch>
            <a:fillRect/>
          </a:stretch>
        </p:blipFill>
        <p:spPr>
          <a:xfrm>
            <a:off x="1752600" y="1970240"/>
            <a:ext cx="10437813" cy="321165"/>
          </a:xfrm>
          <a:prstGeom prst="rect">
            <a:avLst/>
          </a:prstGeom>
          <a:ln w="12700">
            <a:miter lim="400000"/>
          </a:ln>
        </p:spPr>
      </p:pic>
      <p:sp>
        <p:nvSpPr>
          <p:cNvPr id="146" name="Rectangle 9"/>
          <p:cNvSpPr/>
          <p:nvPr/>
        </p:nvSpPr>
        <p:spPr>
          <a:xfrm>
            <a:off x="1752599"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47" name="Rectangle 10"/>
          <p:cNvSpPr/>
          <p:nvPr/>
        </p:nvSpPr>
        <p:spPr>
          <a:xfrm>
            <a:off x="13076" y="609600"/>
            <a:ext cx="1602999" cy="1368198"/>
          </a:xfrm>
          <a:prstGeom prst="rect">
            <a:avLst/>
          </a:prstGeom>
          <a:solidFill>
            <a:srgbClr val="942D0B"/>
          </a:solidFill>
          <a:ln w="12700">
            <a:miter lim="400000"/>
          </a:ln>
          <a:effectLst>
            <a:outerShdw sx="100000" sy="100000" kx="0" ky="0" algn="b" rotWithShape="0" blurRad="50800" dist="38100" dir="5400000">
              <a:srgbClr val="000000">
                <a:alpha val="40000"/>
              </a:srgbClr>
            </a:outerShdw>
          </a:effectLst>
        </p:spPr>
        <p:txBody>
          <a:bodyPr lIns="45719" rIns="45719"/>
          <a:lstStyle/>
          <a:p>
            <a:pPr defTabSz="457200">
              <a:defRPr>
                <a:latin typeface="Trebuchet MS"/>
                <a:ea typeface="Trebuchet MS"/>
                <a:cs typeface="Trebuchet MS"/>
                <a:sym typeface="Trebuchet MS"/>
              </a:defRPr>
            </a:pPr>
          </a:p>
        </p:txBody>
      </p:sp>
      <p:sp>
        <p:nvSpPr>
          <p:cNvPr id="148" name="Title Text"/>
          <p:cNvSpPr txBox="1"/>
          <p:nvPr>
            <p:ph type="title"/>
          </p:nvPr>
        </p:nvSpPr>
        <p:spPr>
          <a:xfrm>
            <a:off x="2137646" y="753228"/>
            <a:ext cx="9613862" cy="1080938"/>
          </a:xfrm>
          <a:prstGeom prst="rect">
            <a:avLst/>
          </a:prstGeom>
        </p:spPr>
        <p:txBody>
          <a:bodyPr/>
          <a:lstStyle/>
          <a:p>
            <a:pPr/>
            <a:r>
              <a:t>Title Text</a:t>
            </a:r>
          </a:p>
        </p:txBody>
      </p:sp>
      <p:sp>
        <p:nvSpPr>
          <p:cNvPr id="149" name="Body Level One…"/>
          <p:cNvSpPr txBox="1"/>
          <p:nvPr>
            <p:ph type="body" idx="1"/>
          </p:nvPr>
        </p:nvSpPr>
        <p:spPr>
          <a:xfrm>
            <a:off x="2137643" y="2161725"/>
            <a:ext cx="9613863" cy="370264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156704" y="986201"/>
            <a:ext cx="583666" cy="624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157"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63" name="Group 9"/>
          <p:cNvGrpSpPr/>
          <p:nvPr/>
        </p:nvGrpSpPr>
        <p:grpSpPr>
          <a:xfrm>
            <a:off x="122296" y="1387759"/>
            <a:ext cx="5588857" cy="5378802"/>
            <a:chOff x="0" y="0"/>
            <a:chExt cx="5588855" cy="5378800"/>
          </a:xfrm>
        </p:grpSpPr>
        <p:pic>
          <p:nvPicPr>
            <p:cNvPr id="158" name="Graphic 10" descr="Graphic 10"/>
            <p:cNvPicPr>
              <a:picLocks noChangeAspect="1"/>
            </p:cNvPicPr>
            <p:nvPr/>
          </p:nvPicPr>
          <p:blipFill>
            <a:blip r:embed="rId3">
              <a:extLst/>
            </a:blip>
            <a:srcRect l="13195" t="12276" r="8370" b="1367"/>
            <a:stretch>
              <a:fillRect/>
            </a:stretch>
          </p:blipFill>
          <p:spPr>
            <a:xfrm rot="10800000">
              <a:off x="-1" y="1700780"/>
              <a:ext cx="3275425" cy="3606206"/>
            </a:xfrm>
            <a:prstGeom prst="rect">
              <a:avLst/>
            </a:prstGeom>
            <a:ln w="12700" cap="flat">
              <a:noFill/>
              <a:miter lim="400000"/>
            </a:ln>
            <a:effectLst/>
          </p:spPr>
        </p:pic>
        <p:pic>
          <p:nvPicPr>
            <p:cNvPr id="159" name="Graphic 11" descr="Graphic 11"/>
            <p:cNvPicPr>
              <a:picLocks noChangeAspect="1"/>
            </p:cNvPicPr>
            <p:nvPr/>
          </p:nvPicPr>
          <p:blipFill>
            <a:blip r:embed="rId3">
              <a:extLst/>
            </a:blip>
            <a:stretch>
              <a:fillRect/>
            </a:stretch>
          </p:blipFill>
          <p:spPr>
            <a:xfrm rot="10800000">
              <a:off x="2708855" y="1516854"/>
              <a:ext cx="2880001" cy="2880001"/>
            </a:xfrm>
            <a:prstGeom prst="rect">
              <a:avLst/>
            </a:prstGeom>
            <a:ln w="12700" cap="flat">
              <a:noFill/>
              <a:miter lim="400000"/>
            </a:ln>
            <a:effectLst/>
          </p:spPr>
        </p:pic>
        <p:pic>
          <p:nvPicPr>
            <p:cNvPr id="160" name="Graphic 12" descr="Graphic 12"/>
            <p:cNvPicPr>
              <a:picLocks noChangeAspect="1"/>
            </p:cNvPicPr>
            <p:nvPr/>
          </p:nvPicPr>
          <p:blipFill>
            <a:blip r:embed="rId3">
              <a:extLst/>
            </a:blip>
            <a:stretch>
              <a:fillRect/>
            </a:stretch>
          </p:blipFill>
          <p:spPr>
            <a:xfrm rot="10800000">
              <a:off x="1194687" y="0"/>
              <a:ext cx="2880001" cy="2880000"/>
            </a:xfrm>
            <a:prstGeom prst="rect">
              <a:avLst/>
            </a:prstGeom>
            <a:ln w="12700" cap="flat">
              <a:noFill/>
              <a:miter lim="400000"/>
            </a:ln>
            <a:effectLst/>
          </p:spPr>
        </p:pic>
        <p:pic>
          <p:nvPicPr>
            <p:cNvPr id="161" name="Graphic 13" descr="Graphic 13"/>
            <p:cNvPicPr>
              <a:picLocks noChangeAspect="1"/>
            </p:cNvPicPr>
            <p:nvPr/>
          </p:nvPicPr>
          <p:blipFill>
            <a:blip r:embed="rId3">
              <a:extLst/>
            </a:blip>
            <a:stretch>
              <a:fillRect/>
            </a:stretch>
          </p:blipFill>
          <p:spPr>
            <a:xfrm rot="10800000">
              <a:off x="246981" y="1049546"/>
              <a:ext cx="1620001" cy="1620002"/>
            </a:xfrm>
            <a:prstGeom prst="rect">
              <a:avLst/>
            </a:prstGeom>
            <a:ln w="12700" cap="flat">
              <a:noFill/>
              <a:miter lim="400000"/>
            </a:ln>
            <a:effectLst/>
          </p:spPr>
        </p:pic>
        <p:pic>
          <p:nvPicPr>
            <p:cNvPr id="162" name="Graphic 14" descr="Graphic 14"/>
            <p:cNvPicPr>
              <a:picLocks noChangeAspect="1"/>
            </p:cNvPicPr>
            <p:nvPr/>
          </p:nvPicPr>
          <p:blipFill>
            <a:blip r:embed="rId3">
              <a:extLst/>
            </a:blip>
            <a:stretch>
              <a:fillRect/>
            </a:stretch>
          </p:blipFill>
          <p:spPr>
            <a:xfrm rot="10800000">
              <a:off x="2808797" y="3650800"/>
              <a:ext cx="1728001" cy="1728000"/>
            </a:xfrm>
            <a:prstGeom prst="rect">
              <a:avLst/>
            </a:prstGeom>
            <a:ln w="12700" cap="flat">
              <a:noFill/>
              <a:miter lim="400000"/>
            </a:ln>
            <a:effectLst/>
          </p:spPr>
        </p:pic>
      </p:grpSp>
      <p:pic>
        <p:nvPicPr>
          <p:cNvPr id="164" name="Picture 5" descr="Picture 5"/>
          <p:cNvPicPr>
            <a:picLocks noChangeAspect="1"/>
          </p:cNvPicPr>
          <p:nvPr/>
        </p:nvPicPr>
        <p:blipFill>
          <a:blip r:embed="rId4">
            <a:extLst/>
          </a:blip>
          <a:stretch>
            <a:fillRect/>
          </a:stretch>
        </p:blipFill>
        <p:spPr>
          <a:xfrm>
            <a:off x="1" y="1970240"/>
            <a:ext cx="10437812" cy="321165"/>
          </a:xfrm>
          <a:prstGeom prst="rect">
            <a:avLst/>
          </a:prstGeom>
          <a:ln w="12700">
            <a:miter lim="400000"/>
          </a:ln>
        </p:spPr>
      </p:pic>
      <p:pic>
        <p:nvPicPr>
          <p:cNvPr id="165" name="Picture 6" descr="Picture 6"/>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166" name="Rectangle 7"/>
          <p:cNvSpPr/>
          <p:nvPr/>
        </p:nvSpPr>
        <p:spPr>
          <a:xfrm>
            <a:off x="-1"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67" name="Rectangle 8"/>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68" name="Title Text"/>
          <p:cNvSpPr txBox="1"/>
          <p:nvPr>
            <p:ph type="title"/>
          </p:nvPr>
        </p:nvSpPr>
        <p:spPr>
          <a:xfrm>
            <a:off x="680321" y="753228"/>
            <a:ext cx="9613862" cy="1080938"/>
          </a:xfrm>
          <a:prstGeom prst="rect">
            <a:avLst/>
          </a:prstGeom>
        </p:spPr>
        <p:txBody>
          <a:bodyPr/>
          <a:lstStyle/>
          <a:p>
            <a:pPr/>
            <a:r>
              <a:t>Title Text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Only">
    <p:spTree>
      <p:nvGrpSpPr>
        <p:cNvPr id="1" name=""/>
        <p:cNvGrpSpPr/>
        <p:nvPr/>
      </p:nvGrpSpPr>
      <p:grpSpPr>
        <a:xfrm>
          <a:off x="0" y="0"/>
          <a:ext cx="0" cy="0"/>
          <a:chOff x="0" y="0"/>
          <a:chExt cx="0" cy="0"/>
        </a:xfrm>
      </p:grpSpPr>
      <p:pic>
        <p:nvPicPr>
          <p:cNvPr id="176"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82" name="Group 9"/>
          <p:cNvGrpSpPr/>
          <p:nvPr/>
        </p:nvGrpSpPr>
        <p:grpSpPr>
          <a:xfrm>
            <a:off x="122296" y="1387759"/>
            <a:ext cx="5588857" cy="5378802"/>
            <a:chOff x="0" y="0"/>
            <a:chExt cx="5588855" cy="5378800"/>
          </a:xfrm>
        </p:grpSpPr>
        <p:pic>
          <p:nvPicPr>
            <p:cNvPr id="177" name="Graphic 10" descr="Graphic 10"/>
            <p:cNvPicPr>
              <a:picLocks noChangeAspect="1"/>
            </p:cNvPicPr>
            <p:nvPr/>
          </p:nvPicPr>
          <p:blipFill>
            <a:blip r:embed="rId3">
              <a:extLst/>
            </a:blip>
            <a:srcRect l="13195" t="12276" r="8370" b="1367"/>
            <a:stretch>
              <a:fillRect/>
            </a:stretch>
          </p:blipFill>
          <p:spPr>
            <a:xfrm rot="10800000">
              <a:off x="-1" y="1700780"/>
              <a:ext cx="3275425" cy="3606206"/>
            </a:xfrm>
            <a:prstGeom prst="rect">
              <a:avLst/>
            </a:prstGeom>
            <a:ln w="12700" cap="flat">
              <a:noFill/>
              <a:miter lim="400000"/>
            </a:ln>
            <a:effectLst/>
          </p:spPr>
        </p:pic>
        <p:pic>
          <p:nvPicPr>
            <p:cNvPr id="178" name="Graphic 11" descr="Graphic 11"/>
            <p:cNvPicPr>
              <a:picLocks noChangeAspect="1"/>
            </p:cNvPicPr>
            <p:nvPr/>
          </p:nvPicPr>
          <p:blipFill>
            <a:blip r:embed="rId3">
              <a:extLst/>
            </a:blip>
            <a:stretch>
              <a:fillRect/>
            </a:stretch>
          </p:blipFill>
          <p:spPr>
            <a:xfrm rot="10800000">
              <a:off x="2708855" y="1516854"/>
              <a:ext cx="2880001" cy="2880001"/>
            </a:xfrm>
            <a:prstGeom prst="rect">
              <a:avLst/>
            </a:prstGeom>
            <a:ln w="12700" cap="flat">
              <a:noFill/>
              <a:miter lim="400000"/>
            </a:ln>
            <a:effectLst/>
          </p:spPr>
        </p:pic>
        <p:pic>
          <p:nvPicPr>
            <p:cNvPr id="179" name="Graphic 12" descr="Graphic 12"/>
            <p:cNvPicPr>
              <a:picLocks noChangeAspect="1"/>
            </p:cNvPicPr>
            <p:nvPr/>
          </p:nvPicPr>
          <p:blipFill>
            <a:blip r:embed="rId3">
              <a:extLst/>
            </a:blip>
            <a:stretch>
              <a:fillRect/>
            </a:stretch>
          </p:blipFill>
          <p:spPr>
            <a:xfrm rot="10800000">
              <a:off x="1194687" y="0"/>
              <a:ext cx="2880001" cy="2880000"/>
            </a:xfrm>
            <a:prstGeom prst="rect">
              <a:avLst/>
            </a:prstGeom>
            <a:ln w="12700" cap="flat">
              <a:noFill/>
              <a:miter lim="400000"/>
            </a:ln>
            <a:effectLst/>
          </p:spPr>
        </p:pic>
        <p:pic>
          <p:nvPicPr>
            <p:cNvPr id="180" name="Graphic 13" descr="Graphic 13"/>
            <p:cNvPicPr>
              <a:picLocks noChangeAspect="1"/>
            </p:cNvPicPr>
            <p:nvPr/>
          </p:nvPicPr>
          <p:blipFill>
            <a:blip r:embed="rId3">
              <a:extLst/>
            </a:blip>
            <a:stretch>
              <a:fillRect/>
            </a:stretch>
          </p:blipFill>
          <p:spPr>
            <a:xfrm rot="10800000">
              <a:off x="246981" y="1049546"/>
              <a:ext cx="1620001" cy="1620002"/>
            </a:xfrm>
            <a:prstGeom prst="rect">
              <a:avLst/>
            </a:prstGeom>
            <a:ln w="12700" cap="flat">
              <a:noFill/>
              <a:miter lim="400000"/>
            </a:ln>
            <a:effectLst/>
          </p:spPr>
        </p:pic>
        <p:pic>
          <p:nvPicPr>
            <p:cNvPr id="181" name="Graphic 14" descr="Graphic 14"/>
            <p:cNvPicPr>
              <a:picLocks noChangeAspect="1"/>
            </p:cNvPicPr>
            <p:nvPr/>
          </p:nvPicPr>
          <p:blipFill>
            <a:blip r:embed="rId3">
              <a:extLst/>
            </a:blip>
            <a:stretch>
              <a:fillRect/>
            </a:stretch>
          </p:blipFill>
          <p:spPr>
            <a:xfrm rot="10800000">
              <a:off x="2808797" y="3650800"/>
              <a:ext cx="1728001" cy="1728000"/>
            </a:xfrm>
            <a:prstGeom prst="rect">
              <a:avLst/>
            </a:prstGeom>
            <a:ln w="12700" cap="flat">
              <a:noFill/>
              <a:miter lim="400000"/>
            </a:ln>
            <a:effectLst/>
          </p:spPr>
        </p:pic>
      </p:grpSp>
      <p:pic>
        <p:nvPicPr>
          <p:cNvPr id="183" name="Picture 5" descr="Picture 5"/>
          <p:cNvPicPr>
            <a:picLocks noChangeAspect="1"/>
          </p:cNvPicPr>
          <p:nvPr/>
        </p:nvPicPr>
        <p:blipFill>
          <a:blip r:embed="rId4">
            <a:extLst/>
          </a:blip>
          <a:stretch>
            <a:fillRect/>
          </a:stretch>
        </p:blipFill>
        <p:spPr>
          <a:xfrm>
            <a:off x="1" y="1970240"/>
            <a:ext cx="10437812" cy="321165"/>
          </a:xfrm>
          <a:prstGeom prst="rect">
            <a:avLst/>
          </a:prstGeom>
          <a:ln w="12700">
            <a:miter lim="400000"/>
          </a:ln>
        </p:spPr>
      </p:pic>
      <p:pic>
        <p:nvPicPr>
          <p:cNvPr id="184" name="Picture 6" descr="Picture 6"/>
          <p:cNvPicPr>
            <a:picLocks noChangeAspect="1"/>
          </p:cNvPicPr>
          <p:nvPr/>
        </p:nvPicPr>
        <p:blipFill>
          <a:blip r:embed="rId5">
            <a:extLst/>
          </a:blip>
          <a:stretch>
            <a:fillRect/>
          </a:stretch>
        </p:blipFill>
        <p:spPr>
          <a:xfrm>
            <a:off x="10585825" y="1971233"/>
            <a:ext cx="1602998" cy="144271"/>
          </a:xfrm>
          <a:prstGeom prst="rect">
            <a:avLst/>
          </a:prstGeom>
          <a:ln w="12700">
            <a:miter lim="400000"/>
          </a:ln>
        </p:spPr>
      </p:pic>
      <p:sp>
        <p:nvSpPr>
          <p:cNvPr id="185" name="Rectangle 7"/>
          <p:cNvSpPr/>
          <p:nvPr/>
        </p:nvSpPr>
        <p:spPr>
          <a:xfrm>
            <a:off x="-1" y="609600"/>
            <a:ext cx="10437814" cy="1368198"/>
          </a:xfrm>
          <a:prstGeom prst="rect">
            <a:avLst/>
          </a:prstGeom>
          <a:solidFill>
            <a:srgbClr val="262626"/>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86" name="Rectangle 8"/>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87" name="Title Text"/>
          <p:cNvSpPr txBox="1"/>
          <p:nvPr>
            <p:ph type="title"/>
          </p:nvPr>
        </p:nvSpPr>
        <p:spPr>
          <a:xfrm>
            <a:off x="680321" y="753228"/>
            <a:ext cx="9613862" cy="1080938"/>
          </a:xfrm>
          <a:prstGeom prst="rect">
            <a:avLst/>
          </a:prstGeom>
        </p:spPr>
        <p:txBody>
          <a:bodyPr/>
          <a:lstStyle/>
          <a:p>
            <a:pPr/>
            <a:r>
              <a:t>Title Text</a:t>
            </a:r>
          </a:p>
        </p:txBody>
      </p:sp>
      <p:sp>
        <p:nvSpPr>
          <p:cNvPr id="188" name="Body Level One…"/>
          <p:cNvSpPr txBox="1"/>
          <p:nvPr>
            <p:ph type="body" sz="half" idx="1"/>
          </p:nvPr>
        </p:nvSpPr>
        <p:spPr>
          <a:xfrm>
            <a:off x="1897819" y="2290763"/>
            <a:ext cx="8396362" cy="3100387"/>
          </a:xfrm>
          <a:prstGeom prst="rect">
            <a:avLst/>
          </a:prstGeom>
        </p:spPr>
        <p:txBody>
          <a:bodyPr anchor="ctr"/>
          <a:lstStyle>
            <a:lvl1pPr marL="0" indent="0" algn="ctr">
              <a:buSzTx/>
              <a:buFontTx/>
              <a:buNone/>
              <a:defRPr sz="6000"/>
            </a:lvl1pPr>
            <a:lvl2pPr marL="1143000" indent="-685800" algn="ctr">
              <a:buFontTx/>
              <a:defRPr sz="6000"/>
            </a:lvl2pPr>
            <a:lvl3pPr marL="1676400" indent="-762000" algn="ctr">
              <a:buFontTx/>
              <a:defRPr sz="6000"/>
            </a:lvl3pPr>
            <a:lvl4pPr marL="2228850" indent="-857250" algn="ctr">
              <a:buFontTx/>
              <a:defRPr sz="6000"/>
            </a:lvl4pPr>
            <a:lvl5pPr marL="2686050" indent="-857250" algn="ctr">
              <a:buFontTx/>
              <a:defRPr sz="6000"/>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4C4C4C"/>
            </a:gs>
            <a:gs pos="50000">
              <a:srgbClr val="000000"/>
            </a:gs>
            <a:gs pos="100000">
              <a:srgbClr val="000000"/>
            </a:gs>
          </a:gsLst>
          <a:lin ang="2519999" scaled="0"/>
        </a:gra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7" name="Group 6"/>
          <p:cNvGrpSpPr/>
          <p:nvPr/>
        </p:nvGrpSpPr>
        <p:grpSpPr>
          <a:xfrm>
            <a:off x="7232498" y="-159284"/>
            <a:ext cx="4959503" cy="5224011"/>
            <a:chOff x="0" y="0"/>
            <a:chExt cx="4959501" cy="5224009"/>
          </a:xfrm>
        </p:grpSpPr>
        <p:pic>
          <p:nvPicPr>
            <p:cNvPr id="3" name="Graphic 7" descr="Graphic 7"/>
            <p:cNvPicPr>
              <a:picLocks noChangeAspect="1"/>
            </p:cNvPicPr>
            <p:nvPr/>
          </p:nvPicPr>
          <p:blipFill>
            <a:blip r:embed="rId3">
              <a:extLst/>
            </a:blip>
            <a:srcRect l="0" t="18078" r="23442" b="0"/>
            <a:stretch>
              <a:fillRect/>
            </a:stretch>
          </p:blipFill>
          <p:spPr>
            <a:xfrm>
              <a:off x="1762451" y="159283"/>
              <a:ext cx="3197051" cy="3421066"/>
            </a:xfrm>
            <a:prstGeom prst="rect">
              <a:avLst/>
            </a:prstGeom>
            <a:ln w="12700" cap="flat">
              <a:noFill/>
              <a:miter lim="400000"/>
            </a:ln>
            <a:effectLst/>
          </p:spPr>
        </p:pic>
        <p:pic>
          <p:nvPicPr>
            <p:cNvPr id="4" name="Graphic 8" descr="Graphic 8"/>
            <p:cNvPicPr>
              <a:picLocks noChangeAspect="1"/>
            </p:cNvPicPr>
            <p:nvPr/>
          </p:nvPicPr>
          <p:blipFill>
            <a:blip r:embed="rId3">
              <a:extLst/>
            </a:blip>
            <a:stretch>
              <a:fillRect/>
            </a:stretch>
          </p:blipFill>
          <p:spPr>
            <a:xfrm>
              <a:off x="0" y="827155"/>
              <a:ext cx="2880001" cy="2880001"/>
            </a:xfrm>
            <a:prstGeom prst="rect">
              <a:avLst/>
            </a:prstGeom>
            <a:ln w="12700" cap="flat">
              <a:noFill/>
              <a:miter lim="400000"/>
            </a:ln>
            <a:effectLst/>
          </p:spPr>
        </p:pic>
        <p:pic>
          <p:nvPicPr>
            <p:cNvPr id="5" name="Graphic 9" descr="Graphic 9"/>
            <p:cNvPicPr>
              <a:picLocks noChangeAspect="1"/>
            </p:cNvPicPr>
            <p:nvPr/>
          </p:nvPicPr>
          <p:blipFill>
            <a:blip r:embed="rId3">
              <a:extLst/>
            </a:blip>
            <a:stretch>
              <a:fillRect/>
            </a:stretch>
          </p:blipFill>
          <p:spPr>
            <a:xfrm>
              <a:off x="1514168" y="2344009"/>
              <a:ext cx="2880001" cy="2880001"/>
            </a:xfrm>
            <a:prstGeom prst="rect">
              <a:avLst/>
            </a:prstGeom>
            <a:ln w="12700" cap="flat">
              <a:noFill/>
              <a:miter lim="400000"/>
            </a:ln>
            <a:effectLst/>
          </p:spPr>
        </p:pic>
        <p:pic>
          <p:nvPicPr>
            <p:cNvPr id="6" name="Graphic 10" descr="Graphic 10"/>
            <p:cNvPicPr>
              <a:picLocks noChangeAspect="1"/>
            </p:cNvPicPr>
            <p:nvPr/>
          </p:nvPicPr>
          <p:blipFill>
            <a:blip r:embed="rId3">
              <a:extLst/>
            </a:blip>
            <a:stretch>
              <a:fillRect/>
            </a:stretch>
          </p:blipFill>
          <p:spPr>
            <a:xfrm>
              <a:off x="1269144" y="-1"/>
              <a:ext cx="1620001" cy="1620002"/>
            </a:xfrm>
            <a:prstGeom prst="rect">
              <a:avLst/>
            </a:prstGeom>
            <a:ln w="12700" cap="flat">
              <a:noFill/>
              <a:miter lim="400000"/>
            </a:ln>
            <a:effectLst/>
          </p:spPr>
        </p:pic>
      </p:grpSp>
      <p:pic>
        <p:nvPicPr>
          <p:cNvPr id="8" name="Picture 4" descr="Picture 4"/>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9" name="Rectangle 5"/>
          <p:cNvSpPr/>
          <p:nvPr/>
        </p:nvSpPr>
        <p:spPr>
          <a:xfrm>
            <a:off x="10585826" y="609600"/>
            <a:ext cx="1602998" cy="1368198"/>
          </a:xfrm>
          <a:prstGeom prst="rect">
            <a:avLst/>
          </a:prstGeom>
          <a:solidFill>
            <a:schemeClr val="accent1"/>
          </a:solidFill>
          <a:ln w="12700">
            <a:miter lim="400000"/>
          </a:ln>
        </p:spPr>
        <p:txBody>
          <a:bodyPr lIns="45719" rIns="45719"/>
          <a:lstStyle/>
          <a:p>
            <a:pPr defTabSz="457200">
              <a:defRPr>
                <a:latin typeface="Trebuchet MS"/>
                <a:ea typeface="Trebuchet MS"/>
                <a:cs typeface="Trebuchet MS"/>
                <a:sym typeface="Trebuchet MS"/>
              </a:defRPr>
            </a:pPr>
          </a:p>
        </p:txBody>
      </p:sp>
      <p:sp>
        <p:nvSpPr>
          <p:cNvPr id="10"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11"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10729455" y="986201"/>
            <a:ext cx="583665" cy="624841"/>
          </a:xfrm>
          <a:prstGeom prst="rect">
            <a:avLst/>
          </a:prstGeom>
          <a:ln w="12700">
            <a:miter lim="400000"/>
          </a:ln>
        </p:spPr>
        <p:txBody>
          <a:bodyPr wrap="none" lIns="45719" rIns="45719" anchor="ctr">
            <a:spAutoFit/>
          </a:bodyPr>
          <a:lstStyle>
            <a:lvl1pPr defTabSz="457200">
              <a:defRPr sz="3600">
                <a:latin typeface="Trebuchet MS"/>
                <a:ea typeface="Trebuchet MS"/>
                <a:cs typeface="Trebuchet MS"/>
                <a:sym typeface="Trebuchet MS"/>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1pPr>
      <a:lvl2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2pPr>
      <a:lvl3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3pPr>
      <a:lvl4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4pPr>
      <a:lvl5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5pPr>
      <a:lvl6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6pPr>
      <a:lvl7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7pPr>
      <a:lvl8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8pPr>
      <a:lvl9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FFFFFF"/>
          </a:solidFill>
          <a:uFillTx/>
          <a:latin typeface="Trebuchet MS"/>
          <a:ea typeface="Trebuchet MS"/>
          <a:cs typeface="Trebuchet MS"/>
          <a:sym typeface="Trebuchet MS"/>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1pPr>
      <a:lvl2pPr marL="731519" marR="0" indent="-274319"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2pPr>
      <a:lvl3pPr marL="1219200" marR="0" indent="-3048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3pPr>
      <a:lvl4pPr marL="1714500" marR="0" indent="-3429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4pPr>
      <a:lvl5pPr marL="2171700" marR="0" indent="-342900"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5pPr>
      <a:lvl6pPr marL="2677885" marR="0" indent="-391885"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6pPr>
      <a:lvl7pPr marL="3135085" marR="0" indent="-391885"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7pPr>
      <a:lvl8pPr marL="3592285" marR="0" indent="-391885"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8pPr>
      <a:lvl9pPr marL="4049485" marR="0" indent="-391885" algn="l" defTabSz="914400" rtl="0" latinLnBrk="0">
        <a:lnSpc>
          <a:spcPct val="90000"/>
        </a:lnSpc>
        <a:spcBef>
          <a:spcPts val="1000"/>
        </a:spcBef>
        <a:spcAft>
          <a:spcPts val="0"/>
        </a:spcAft>
        <a:buClrTx/>
        <a:buSzPct val="100000"/>
        <a:buFont typeface="Arial"/>
        <a:buChar char="•"/>
        <a:tabLst/>
        <a:defRPr b="0" baseline="0" cap="none" i="0" spc="0" strike="noStrike" sz="2400" u="none">
          <a:solidFill>
            <a:srgbClr val="FFFFFF"/>
          </a:solidFill>
          <a:uFillTx/>
          <a:latin typeface="Trebuchet MS"/>
          <a:ea typeface="Trebuchet MS"/>
          <a:cs typeface="Trebuchet MS"/>
          <a:sym typeface="Trebuchet MS"/>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1pPr>
      <a:lvl2pPr marL="0" marR="0" indent="4572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2pPr>
      <a:lvl3pPr marL="0" marR="0" indent="9144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3pPr>
      <a:lvl4pPr marL="0" marR="0" indent="13716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4pPr>
      <a:lvl5pPr marL="0" marR="0" indent="18288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5pPr>
      <a:lvl6pPr marL="0" marR="0" indent="22860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6pPr>
      <a:lvl7pPr marL="0" marR="0" indent="27432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7pPr>
      <a:lvl8pPr marL="0" marR="0" indent="32004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8pPr>
      <a:lvl9pPr marL="0" marR="0" indent="3657600" algn="l" defTabSz="457200" rtl="0" latinLnBrk="0">
        <a:lnSpc>
          <a:spcPct val="10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Title 1"/>
          <p:cNvSpPr txBox="1"/>
          <p:nvPr>
            <p:ph type="ctrTitle"/>
          </p:nvPr>
        </p:nvSpPr>
        <p:spPr>
          <a:xfrm>
            <a:off x="1828293" y="2742464"/>
            <a:ext cx="8494463" cy="1373072"/>
          </a:xfrm>
          <a:prstGeom prst="rect">
            <a:avLst/>
          </a:prstGeom>
        </p:spPr>
        <p:txBody>
          <a:bodyPr anchor="ctr"/>
          <a:lstStyle/>
          <a:p>
            <a:pPr defTabSz="777240">
              <a:defRPr sz="4590"/>
            </a:pPr>
            <a:r>
              <a:t>Sudoku Solver Using CSP </a:t>
            </a:r>
          </a:p>
          <a:p>
            <a:pPr defTabSz="777240">
              <a:defRPr sz="4590"/>
            </a:pPr>
            <a:r>
              <a:t>(Arc Consistency)</a:t>
            </a:r>
          </a:p>
        </p:txBody>
      </p:sp>
      <p:sp>
        <p:nvSpPr>
          <p:cNvPr id="392" name="Subtitle 2"/>
          <p:cNvSpPr txBox="1"/>
          <p:nvPr>
            <p:ph type="subTitle" sz="quarter" idx="1"/>
          </p:nvPr>
        </p:nvSpPr>
        <p:spPr>
          <a:xfrm>
            <a:off x="2048208" y="1818619"/>
            <a:ext cx="8493957" cy="1117688"/>
          </a:xfrm>
          <a:prstGeom prst="rect">
            <a:avLst/>
          </a:prstGeom>
        </p:spPr>
        <p:txBody>
          <a:bodyPr/>
          <a:lstStyle>
            <a:lvl1pPr>
              <a:defRPr sz="2800"/>
            </a:lvl1pPr>
          </a:lstStyle>
          <a:p>
            <a:pPr/>
            <a:r>
              <a:t>Introduction To Artificial Intelligence</a:t>
            </a:r>
          </a:p>
        </p:txBody>
      </p:sp>
      <p:pic>
        <p:nvPicPr>
          <p:cNvPr id="393" name="Picture 6" descr="Picture 6"/>
          <p:cNvPicPr>
            <a:picLocks noChangeAspect="1"/>
          </p:cNvPicPr>
          <p:nvPr/>
        </p:nvPicPr>
        <p:blipFill>
          <a:blip r:embed="rId2">
            <a:extLst/>
          </a:blip>
          <a:stretch>
            <a:fillRect/>
          </a:stretch>
        </p:blipFill>
        <p:spPr>
          <a:xfrm>
            <a:off x="181935" y="2843648"/>
            <a:ext cx="1222504" cy="1170702"/>
          </a:xfrm>
          <a:prstGeom prst="rect">
            <a:avLst/>
          </a:prstGeom>
          <a:ln w="12700">
            <a:miter lim="400000"/>
          </a:ln>
        </p:spPr>
      </p:pic>
      <p:sp>
        <p:nvSpPr>
          <p:cNvPr id="394" name="Subtitle 2"/>
          <p:cNvSpPr txBox="1"/>
          <p:nvPr/>
        </p:nvSpPr>
        <p:spPr>
          <a:xfrm>
            <a:off x="161663" y="5453660"/>
            <a:ext cx="8402517" cy="182798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2000"/>
            </a:pPr>
            <a:r>
              <a:t>Presented By:</a:t>
            </a:r>
          </a:p>
          <a:p>
            <a:pPr>
              <a:lnSpc>
                <a:spcPct val="90000"/>
              </a:lnSpc>
              <a:spcBef>
                <a:spcPts val="1000"/>
              </a:spcBef>
              <a:defRPr sz="2000"/>
            </a:pPr>
            <a:r>
              <a:t>Karri Venkata Masthan Sai Nishant (00749323)</a:t>
            </a:r>
          </a:p>
          <a:p>
            <a:pPr>
              <a:lnSpc>
                <a:spcPct val="90000"/>
              </a:lnSpc>
              <a:spcBef>
                <a:spcPts val="1000"/>
              </a:spcBef>
              <a:defRPr sz="2000"/>
            </a:pPr>
            <a:r>
              <a:t>Prajwal Reddy Nallamaddi (00749350)</a:t>
            </a:r>
          </a:p>
        </p:txBody>
      </p:sp>
      <p:pic>
        <p:nvPicPr>
          <p:cNvPr id="395" name="sudoku.jpeg" descr="sudoku.jpeg"/>
          <p:cNvPicPr>
            <a:picLocks noChangeAspect="1"/>
          </p:cNvPicPr>
          <p:nvPr/>
        </p:nvPicPr>
        <p:blipFill>
          <a:blip r:embed="rId3">
            <a:extLst/>
          </a:blip>
          <a:stretch>
            <a:fillRect/>
          </a:stretch>
        </p:blipFill>
        <p:spPr>
          <a:xfrm>
            <a:off x="10733478" y="2721008"/>
            <a:ext cx="1375035" cy="137307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Title 1"/>
          <p:cNvSpPr txBox="1"/>
          <p:nvPr>
            <p:ph type="title"/>
          </p:nvPr>
        </p:nvSpPr>
        <p:spPr>
          <a:xfrm>
            <a:off x="635934" y="668233"/>
            <a:ext cx="9613860" cy="1090788"/>
          </a:xfrm>
          <a:prstGeom prst="rect">
            <a:avLst/>
          </a:prstGeom>
        </p:spPr>
        <p:txBody>
          <a:bodyPr/>
          <a:lstStyle/>
          <a:p>
            <a:pPr/>
            <a:r>
              <a:t>Results</a:t>
            </a:r>
          </a:p>
        </p:txBody>
      </p:sp>
      <p:sp>
        <p:nvSpPr>
          <p:cNvPr id="468" name="(base) nishantsai@Nishants-MacBook-Pro Sudoku-Solver-master % python ArcConsistency.py…"/>
          <p:cNvSpPr txBox="1"/>
          <p:nvPr/>
        </p:nvSpPr>
        <p:spPr>
          <a:xfrm>
            <a:off x="934553" y="1637815"/>
            <a:ext cx="10322895" cy="50444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lvl="1">
              <a:defRPr sz="2200"/>
            </a:pPr>
            <a:r>
              <a:t>(base) nishantsai@Nishants-MacBook-Pro Sudoku-Solver-master % python ArcConsistency.py</a:t>
            </a:r>
          </a:p>
          <a:p>
            <a:pPr lvl="1">
              <a:defRPr sz="2200"/>
            </a:pPr>
            <a:r>
              <a:t>Enter the Sudoku grid you want to solve (indicate blank spaces with 0 or .): 5….1.1..5...43....25...6..4.2....5</a:t>
            </a:r>
          </a:p>
          <a:p>
            <a:pPr lvl="1">
              <a:defRPr sz="2200"/>
            </a:pPr>
          </a:p>
          <a:p>
            <a:pPr lvl="1">
              <a:defRPr sz="2200"/>
            </a:pPr>
            <a:r>
              <a:t>5 2 3 |4 6 1 </a:t>
            </a:r>
          </a:p>
          <a:p>
            <a:pPr lvl="1">
              <a:defRPr sz="2200"/>
            </a:pPr>
            <a:r>
              <a:t>4 1 6 |2 5 3 </a:t>
            </a:r>
          </a:p>
          <a:p>
            <a:pPr lvl="1">
              <a:defRPr sz="2200"/>
            </a:pPr>
            <a:r>
              <a:t>------+------</a:t>
            </a:r>
          </a:p>
          <a:p>
            <a:pPr lvl="1">
              <a:defRPr sz="2200"/>
            </a:pPr>
            <a:r>
              <a:t>1 5 4 |3 2 6 </a:t>
            </a:r>
          </a:p>
          <a:p>
            <a:pPr lvl="1">
              <a:defRPr sz="2200"/>
            </a:pPr>
            <a:r>
              <a:t>6 3 2 |5 1 4 </a:t>
            </a:r>
          </a:p>
          <a:p>
            <a:pPr lvl="1">
              <a:defRPr sz="2200"/>
            </a:pPr>
            <a:r>
              <a:t>------+------</a:t>
            </a:r>
          </a:p>
          <a:p>
            <a:pPr lvl="1">
              <a:defRPr sz="2200"/>
            </a:pPr>
            <a:r>
              <a:t>3 6 5 |1 4 2 </a:t>
            </a:r>
          </a:p>
          <a:p>
            <a:pPr lvl="1">
              <a:defRPr sz="2200"/>
            </a:pPr>
            <a:r>
              <a:t>2 4 1 |6 3 5 </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Title 1"/>
          <p:cNvSpPr txBox="1"/>
          <p:nvPr>
            <p:ph type="title"/>
          </p:nvPr>
        </p:nvSpPr>
        <p:spPr>
          <a:xfrm>
            <a:off x="577846" y="2822599"/>
            <a:ext cx="9613860" cy="1090789"/>
          </a:xfrm>
          <a:prstGeom prst="rect">
            <a:avLst/>
          </a:prstGeom>
        </p:spPr>
        <p:txBody>
          <a:bodyPr/>
          <a:lstStyle/>
          <a:p>
            <a:pPr/>
            <a:r>
              <a:t>Metrics</a:t>
            </a:r>
          </a:p>
        </p:txBody>
      </p:sp>
      <p:sp>
        <p:nvSpPr>
          <p:cNvPr id="471" name="Text Placeholder 2"/>
          <p:cNvSpPr txBox="1"/>
          <p:nvPr>
            <p:ph type="body" sz="half" idx="1"/>
          </p:nvPr>
        </p:nvSpPr>
        <p:spPr>
          <a:xfrm>
            <a:off x="396398" y="4498304"/>
            <a:ext cx="11732643" cy="1968402"/>
          </a:xfrm>
          <a:prstGeom prst="rect">
            <a:avLst/>
          </a:prstGeom>
        </p:spPr>
        <p:txBody>
          <a:bodyPr/>
          <a:lstStyle/>
          <a:p>
            <a:pPr lvl="1" marL="800100" indent="-342900" algn="l">
              <a:spcBef>
                <a:spcPts val="500"/>
              </a:spcBef>
              <a:buSzPct val="100000"/>
              <a:buFont typeface="Arial"/>
              <a:buChar char="•"/>
            </a:pPr>
            <a:r>
              <a:t>Correctness</a:t>
            </a:r>
          </a:p>
          <a:p>
            <a:pPr lvl="1" marL="800100" indent="-342900" algn="l">
              <a:spcBef>
                <a:spcPts val="500"/>
              </a:spcBef>
              <a:buSzPct val="100000"/>
              <a:buFont typeface="Arial"/>
              <a:buChar char="•"/>
            </a:pPr>
            <a:r>
              <a:t>Time Complexity:Optimal time  for all the Learning agents implemented.</a:t>
            </a:r>
          </a:p>
          <a:p>
            <a:pPr lvl="1" marL="800100" indent="-342900" algn="l">
              <a:spcBef>
                <a:spcPts val="500"/>
              </a:spcBef>
              <a:buSzPct val="100000"/>
              <a:buFont typeface="Arial"/>
              <a:buChar char="•"/>
            </a:pPr>
            <a:r>
              <a:t>Space Complexity :space complexity for all the Learning agents implemented.</a:t>
            </a:r>
          </a:p>
          <a:p>
            <a:pPr lvl="1" marL="800100" indent="-342900" algn="l">
              <a:spcBef>
                <a:spcPts val="500"/>
              </a:spcBef>
              <a:buSzPct val="100000"/>
              <a:buFont typeface="Arial"/>
              <a:buChar char="•"/>
            </a:pPr>
            <a:r>
              <a:t>Accuracy </a:t>
            </a:r>
          </a:p>
          <a:p>
            <a:pPr lvl="1" marL="800100" indent="-342900" algn="l">
              <a:spcBef>
                <a:spcPts val="500"/>
              </a:spcBef>
              <a:buSzPct val="100000"/>
              <a:buFont typeface="Arial"/>
              <a:buChar char="•"/>
            </a:pPr>
            <a:r>
              <a:t>As it’s a team project, the contribution of the teammates and their communication should also be considered</a:t>
            </a:r>
          </a:p>
        </p:txBody>
      </p:sp>
      <p:pic>
        <p:nvPicPr>
          <p:cNvPr id="472" name="Picture 6" descr="Picture 6"/>
          <p:cNvPicPr>
            <a:picLocks noChangeAspect="1"/>
          </p:cNvPicPr>
          <p:nvPr/>
        </p:nvPicPr>
        <p:blipFill>
          <a:blip r:embed="rId3">
            <a:extLst/>
          </a:blip>
          <a:stretch>
            <a:fillRect/>
          </a:stretch>
        </p:blipFill>
        <p:spPr>
          <a:xfrm>
            <a:off x="10755000" y="2758162"/>
            <a:ext cx="1263454" cy="126345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itle 1"/>
          <p:cNvSpPr txBox="1"/>
          <p:nvPr>
            <p:ph type="title"/>
          </p:nvPr>
        </p:nvSpPr>
        <p:spPr>
          <a:xfrm>
            <a:off x="577846" y="2822599"/>
            <a:ext cx="9613860" cy="1090789"/>
          </a:xfrm>
          <a:prstGeom prst="rect">
            <a:avLst/>
          </a:prstGeom>
        </p:spPr>
        <p:txBody>
          <a:bodyPr/>
          <a:lstStyle/>
          <a:p>
            <a:pPr/>
            <a:r>
              <a:t>Analysis</a:t>
            </a:r>
          </a:p>
        </p:txBody>
      </p:sp>
      <p:sp>
        <p:nvSpPr>
          <p:cNvPr id="477" name="Text Placeholder 2"/>
          <p:cNvSpPr txBox="1"/>
          <p:nvPr>
            <p:ph type="body" sz="half" idx="1"/>
          </p:nvPr>
        </p:nvSpPr>
        <p:spPr>
          <a:xfrm>
            <a:off x="396398" y="4498304"/>
            <a:ext cx="11399204" cy="1874409"/>
          </a:xfrm>
          <a:prstGeom prst="rect">
            <a:avLst/>
          </a:prstGeom>
        </p:spPr>
        <p:txBody>
          <a:bodyPr/>
          <a:lstStyle/>
          <a:p>
            <a:pPr lvl="1" marL="792098" indent="-339470" algn="l" defTabSz="905255">
              <a:spcBef>
                <a:spcPts val="400"/>
              </a:spcBef>
              <a:buSzPct val="100000"/>
              <a:buFont typeface="Arial"/>
              <a:buChar char="•"/>
              <a:defRPr sz="1979"/>
            </a:pPr>
            <a:r>
              <a:t>Correctness: Every time we run sudoku on different inputs each time we get the correct output satisfying all constraints.</a:t>
            </a:r>
          </a:p>
          <a:p>
            <a:pPr lvl="1" marL="792098" indent="-339470" algn="l" defTabSz="905255">
              <a:spcBef>
                <a:spcPts val="400"/>
              </a:spcBef>
              <a:buSzPct val="100000"/>
              <a:buFont typeface="Arial"/>
              <a:buChar char="•"/>
              <a:defRPr sz="1979"/>
            </a:pPr>
            <a:r>
              <a:t>Time Complexity: Ω(n)</a:t>
            </a:r>
          </a:p>
          <a:p>
            <a:pPr lvl="1" marL="792098" indent="-339470" algn="l" defTabSz="905255">
              <a:spcBef>
                <a:spcPts val="400"/>
              </a:spcBef>
              <a:buSzPct val="100000"/>
              <a:buFont typeface="Arial"/>
              <a:buChar char="•"/>
              <a:defRPr sz="1979"/>
            </a:pPr>
            <a:r>
              <a:t>Space Complexity : O(1) </a:t>
            </a:r>
          </a:p>
          <a:p>
            <a:pPr lvl="1" marL="792098" indent="-339470" algn="l" defTabSz="905255">
              <a:spcBef>
                <a:spcPts val="400"/>
              </a:spcBef>
              <a:buSzPct val="100000"/>
              <a:buFont typeface="Arial"/>
              <a:buChar char="•"/>
              <a:defRPr sz="1979"/>
            </a:pPr>
            <a:r>
              <a:t>Accuracy: Every time we are getting correct sudoku formation for each different types of inputs, hence the constraints are satisfied accurately.</a:t>
            </a:r>
          </a:p>
        </p:txBody>
      </p:sp>
      <p:pic>
        <p:nvPicPr>
          <p:cNvPr id="478" name="Picture 6" descr="Picture 6"/>
          <p:cNvPicPr>
            <a:picLocks noChangeAspect="1"/>
          </p:cNvPicPr>
          <p:nvPr/>
        </p:nvPicPr>
        <p:blipFill>
          <a:blip r:embed="rId3">
            <a:extLst/>
          </a:blip>
          <a:stretch>
            <a:fillRect/>
          </a:stretch>
        </p:blipFill>
        <p:spPr>
          <a:xfrm>
            <a:off x="10755000" y="2783562"/>
            <a:ext cx="1263454" cy="126345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Title 1"/>
          <p:cNvSpPr txBox="1"/>
          <p:nvPr>
            <p:ph type="ctrTitle"/>
          </p:nvPr>
        </p:nvSpPr>
        <p:spPr>
          <a:xfrm>
            <a:off x="1828293" y="2742464"/>
            <a:ext cx="8494463" cy="1373072"/>
          </a:xfrm>
          <a:prstGeom prst="rect">
            <a:avLst/>
          </a:prstGeom>
        </p:spPr>
        <p:txBody>
          <a:bodyPr anchor="ctr"/>
          <a:lstStyle/>
          <a:p>
            <a:pPr/>
            <a:r>
              <a:t>THANK YOU</a:t>
            </a:r>
          </a:p>
        </p:txBody>
      </p:sp>
      <p:pic>
        <p:nvPicPr>
          <p:cNvPr id="483" name="Picture 6" descr="Picture 6"/>
          <p:cNvPicPr>
            <a:picLocks noChangeAspect="1"/>
          </p:cNvPicPr>
          <p:nvPr/>
        </p:nvPicPr>
        <p:blipFill>
          <a:blip r:embed="rId2">
            <a:extLst/>
          </a:blip>
          <a:stretch>
            <a:fillRect/>
          </a:stretch>
        </p:blipFill>
        <p:spPr>
          <a:xfrm>
            <a:off x="181935" y="2843648"/>
            <a:ext cx="1222504" cy="1170702"/>
          </a:xfrm>
          <a:prstGeom prst="rect">
            <a:avLst/>
          </a:prstGeom>
          <a:ln w="12700">
            <a:miter lim="400000"/>
          </a:ln>
        </p:spPr>
      </p:pic>
      <p:pic>
        <p:nvPicPr>
          <p:cNvPr id="484" name="Picture 10" descr="Picture 10"/>
          <p:cNvPicPr>
            <a:picLocks noChangeAspect="1"/>
          </p:cNvPicPr>
          <p:nvPr/>
        </p:nvPicPr>
        <p:blipFill>
          <a:blip r:embed="rId3">
            <a:extLst/>
          </a:blip>
          <a:stretch>
            <a:fillRect/>
          </a:stretch>
        </p:blipFill>
        <p:spPr>
          <a:xfrm>
            <a:off x="10788556" y="2769974"/>
            <a:ext cx="1263454" cy="126345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Title 1"/>
          <p:cNvSpPr txBox="1"/>
          <p:nvPr>
            <p:ph type="title"/>
          </p:nvPr>
        </p:nvSpPr>
        <p:spPr>
          <a:prstGeom prst="rect">
            <a:avLst/>
          </a:prstGeom>
        </p:spPr>
        <p:txBody>
          <a:bodyPr/>
          <a:lstStyle/>
          <a:p>
            <a:pPr/>
            <a:r>
              <a:t>	OBJECTIVES</a:t>
            </a:r>
          </a:p>
        </p:txBody>
      </p:sp>
      <p:sp>
        <p:nvSpPr>
          <p:cNvPr id="398" name="Text Placeholder 2"/>
          <p:cNvSpPr txBox="1"/>
          <p:nvPr>
            <p:ph type="body" sz="half" idx="1"/>
          </p:nvPr>
        </p:nvSpPr>
        <p:spPr>
          <a:xfrm>
            <a:off x="680322" y="4232171"/>
            <a:ext cx="9245074" cy="2060565"/>
          </a:xfrm>
          <a:prstGeom prst="rect">
            <a:avLst/>
          </a:prstGeom>
        </p:spPr>
        <p:txBody>
          <a:bodyPr/>
          <a:lstStyle/>
          <a:p>
            <a:pPr marL="342900" indent="-342900" algn="l">
              <a:lnSpc>
                <a:spcPct val="72000"/>
              </a:lnSpc>
              <a:buSzPct val="100000"/>
              <a:buFont typeface="Arial"/>
              <a:buChar char="•"/>
              <a:defRPr sz="1800"/>
            </a:pPr>
            <a:r>
              <a:t>Design Constraint Satisfaction Problem agents to solve the Sudoku.</a:t>
            </a:r>
          </a:p>
          <a:p>
            <a:pPr marL="342900" indent="-342900" algn="l">
              <a:lnSpc>
                <a:spcPct val="72000"/>
              </a:lnSpc>
              <a:buSzPct val="100000"/>
              <a:buFont typeface="Arial"/>
              <a:buChar char="•"/>
              <a:defRPr sz="1800"/>
            </a:pPr>
            <a:r>
              <a:t>Play the Sudoku with the designed model.</a:t>
            </a:r>
          </a:p>
          <a:p>
            <a:pPr marL="342900" indent="-342900" algn="l">
              <a:lnSpc>
                <a:spcPct val="72000"/>
              </a:lnSpc>
              <a:buSzPct val="100000"/>
              <a:buFont typeface="Arial"/>
              <a:buChar char="•"/>
              <a:defRPr sz="1800"/>
            </a:pPr>
            <a:r>
              <a:t>Sudoku game logic depends on </a:t>
            </a:r>
          </a:p>
          <a:p>
            <a:pPr algn="ctr">
              <a:lnSpc>
                <a:spcPct val="72000"/>
              </a:lnSpc>
              <a:defRPr sz="1800"/>
            </a:pPr>
            <a:r>
              <a:t>         1. When a digit is placed in a box, same digit cannot be placed in same row or column.</a:t>
            </a:r>
          </a:p>
          <a:p>
            <a:pPr algn="ctr">
              <a:lnSpc>
                <a:spcPct val="72000"/>
              </a:lnSpc>
              <a:defRPr sz="1800"/>
            </a:pPr>
            <a:r>
              <a:t>     2. When every row and column is filled by satisfying the constraints , the resultant Sudoku is returned.</a:t>
            </a:r>
          </a:p>
        </p:txBody>
      </p:sp>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Title 1"/>
          <p:cNvSpPr txBox="1"/>
          <p:nvPr>
            <p:ph type="title"/>
          </p:nvPr>
        </p:nvSpPr>
        <p:spPr>
          <a:prstGeom prst="rect">
            <a:avLst/>
          </a:prstGeom>
        </p:spPr>
        <p:txBody>
          <a:bodyPr/>
          <a:lstStyle/>
          <a:p>
            <a:pPr/>
            <a:r>
              <a:t>	What is Sudoku?</a:t>
            </a:r>
          </a:p>
        </p:txBody>
      </p:sp>
      <p:sp>
        <p:nvSpPr>
          <p:cNvPr id="401" name="A basic Sudoku is…"/>
          <p:cNvSpPr txBox="1"/>
          <p:nvPr/>
        </p:nvSpPr>
        <p:spPr>
          <a:xfrm>
            <a:off x="754124" y="4152385"/>
            <a:ext cx="2840743"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400"/>
            </a:pPr>
            <a:r>
              <a:t>A basic Sudoku</a:t>
            </a:r>
            <a:r>
              <a:rPr sz="2000"/>
              <a:t> is…</a:t>
            </a:r>
          </a:p>
        </p:txBody>
      </p:sp>
      <p:sp>
        <p:nvSpPr>
          <p:cNvPr id="402" name="A game of logic where the player must assign the numbers…"/>
          <p:cNvSpPr txBox="1"/>
          <p:nvPr/>
        </p:nvSpPr>
        <p:spPr>
          <a:xfrm>
            <a:off x="761153" y="4619246"/>
            <a:ext cx="11146804"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 game of logic where the player must assign the numbers </a:t>
            </a:r>
          </a:p>
          <a:p>
            <a:pPr/>
            <a:r>
              <a:t>1..6 to cells on a 6x6 grid.  The placement of the numbers must be such that every number must appear exactly once in every row, column, and 3x3 block, where the board is split into six 3x3 blocks.</a:t>
            </a:r>
          </a:p>
        </p:txBody>
      </p:sp>
      <p:pic>
        <p:nvPicPr>
          <p:cNvPr id="403" name="sudoku.jpeg" descr="sudoku.jpeg"/>
          <p:cNvPicPr>
            <a:picLocks noChangeAspect="1"/>
          </p:cNvPicPr>
          <p:nvPr/>
        </p:nvPicPr>
        <p:blipFill>
          <a:blip r:embed="rId2">
            <a:extLst/>
          </a:blip>
          <a:srcRect l="0" t="1849" r="0" b="0"/>
          <a:stretch>
            <a:fillRect/>
          </a:stretch>
        </p:blipFill>
        <p:spPr>
          <a:xfrm>
            <a:off x="9589206" y="219108"/>
            <a:ext cx="2214507" cy="21704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39" name="Group 1"/>
          <p:cNvGrpSpPr/>
          <p:nvPr/>
        </p:nvGrpSpPr>
        <p:grpSpPr>
          <a:xfrm>
            <a:off x="1711793" y="407134"/>
            <a:ext cx="8337331" cy="4193281"/>
            <a:chOff x="0" y="0"/>
            <a:chExt cx="8337330" cy="4193280"/>
          </a:xfrm>
        </p:grpSpPr>
        <p:grpSp>
          <p:nvGrpSpPr>
            <p:cNvPr id="407" name="Group 38"/>
            <p:cNvGrpSpPr/>
            <p:nvPr/>
          </p:nvGrpSpPr>
          <p:grpSpPr>
            <a:xfrm>
              <a:off x="2510976" y="485526"/>
              <a:ext cx="962476" cy="276226"/>
              <a:chOff x="34099" y="0"/>
              <a:chExt cx="962474" cy="276225"/>
            </a:xfrm>
          </p:grpSpPr>
          <p:sp>
            <p:nvSpPr>
              <p:cNvPr id="405" name="Straight Connector 66"/>
              <p:cNvSpPr/>
              <p:nvPr/>
            </p:nvSpPr>
            <p:spPr>
              <a:xfrm flipH="1" flipV="1">
                <a:off x="786759" y="0"/>
                <a:ext cx="209816" cy="276225"/>
              </a:xfrm>
              <a:prstGeom prst="line">
                <a:avLst/>
              </a:prstGeom>
              <a:noFill/>
              <a:ln w="19050" cap="flat">
                <a:solidFill>
                  <a:srgbClr val="FFFFFF"/>
                </a:solidFill>
                <a:prstDash val="sysDash"/>
                <a:roun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06" name="Straight Connector 67"/>
              <p:cNvSpPr/>
              <p:nvPr/>
            </p:nvSpPr>
            <p:spPr>
              <a:xfrm flipH="1" flipV="1">
                <a:off x="34099" y="0"/>
                <a:ext cx="752661" cy="1"/>
              </a:xfrm>
              <a:prstGeom prst="line">
                <a:avLst/>
              </a:prstGeom>
              <a:noFill/>
              <a:ln w="19050" cap="flat">
                <a:solidFill>
                  <a:srgbClr val="FFFFFF"/>
                </a:solidFill>
                <a:prstDash val="sysDash"/>
                <a:round/>
                <a:tailEnd type="oval" w="med" len="me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grpSp>
        <p:grpSp>
          <p:nvGrpSpPr>
            <p:cNvPr id="410" name="Group 41"/>
            <p:cNvGrpSpPr/>
            <p:nvPr/>
          </p:nvGrpSpPr>
          <p:grpSpPr>
            <a:xfrm>
              <a:off x="2390925" y="2978151"/>
              <a:ext cx="962476" cy="342901"/>
              <a:chOff x="34099" y="0"/>
              <a:chExt cx="962474" cy="342900"/>
            </a:xfrm>
          </p:grpSpPr>
          <p:sp>
            <p:nvSpPr>
              <p:cNvPr id="408" name="Straight Connector 69"/>
              <p:cNvSpPr/>
              <p:nvPr/>
            </p:nvSpPr>
            <p:spPr>
              <a:xfrm flipH="1">
                <a:off x="767605" y="-1"/>
                <a:ext cx="228970" cy="342902"/>
              </a:xfrm>
              <a:prstGeom prst="line">
                <a:avLst/>
              </a:prstGeom>
              <a:noFill/>
              <a:ln w="19050" cap="flat">
                <a:solidFill>
                  <a:srgbClr val="FFFFFF"/>
                </a:solidFill>
                <a:prstDash val="sysDash"/>
                <a:roun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09" name="Straight Connector 70"/>
              <p:cNvSpPr/>
              <p:nvPr/>
            </p:nvSpPr>
            <p:spPr>
              <a:xfrm flipH="1" flipV="1">
                <a:off x="34099" y="342899"/>
                <a:ext cx="733506" cy="2"/>
              </a:xfrm>
              <a:prstGeom prst="line">
                <a:avLst/>
              </a:prstGeom>
              <a:noFill/>
              <a:ln w="19050" cap="flat">
                <a:solidFill>
                  <a:srgbClr val="FFFFFF"/>
                </a:solidFill>
                <a:prstDash val="sysDash"/>
                <a:round/>
                <a:tailEnd type="oval" w="med" len="me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grpSp>
        <p:grpSp>
          <p:nvGrpSpPr>
            <p:cNvPr id="413" name="Group 44"/>
            <p:cNvGrpSpPr/>
            <p:nvPr/>
          </p:nvGrpSpPr>
          <p:grpSpPr>
            <a:xfrm>
              <a:off x="5695310" y="592832"/>
              <a:ext cx="962476" cy="257176"/>
              <a:chOff x="0" y="0"/>
              <a:chExt cx="962474" cy="257175"/>
            </a:xfrm>
          </p:grpSpPr>
          <p:sp>
            <p:nvSpPr>
              <p:cNvPr id="411" name="Straight Connector 72"/>
              <p:cNvSpPr/>
              <p:nvPr/>
            </p:nvSpPr>
            <p:spPr>
              <a:xfrm flipV="1">
                <a:off x="0" y="-1"/>
                <a:ext cx="234890" cy="257177"/>
              </a:xfrm>
              <a:prstGeom prst="line">
                <a:avLst/>
              </a:prstGeom>
              <a:noFill/>
              <a:ln w="19050" cap="flat">
                <a:solidFill>
                  <a:srgbClr val="FFFFFF"/>
                </a:solidFill>
                <a:prstDash val="sysDash"/>
                <a:roun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12" name="Straight Connector 73"/>
              <p:cNvSpPr/>
              <p:nvPr/>
            </p:nvSpPr>
            <p:spPr>
              <a:xfrm>
                <a:off x="234890" y="0"/>
                <a:ext cx="727585" cy="1"/>
              </a:xfrm>
              <a:prstGeom prst="line">
                <a:avLst/>
              </a:prstGeom>
              <a:noFill/>
              <a:ln w="19050" cap="flat">
                <a:solidFill>
                  <a:srgbClr val="FFFFFF"/>
                </a:solidFill>
                <a:prstDash val="sysDash"/>
                <a:round/>
                <a:tailEnd type="oval" w="med" len="me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grpSp>
        <p:grpSp>
          <p:nvGrpSpPr>
            <p:cNvPr id="416" name="Group 47"/>
            <p:cNvGrpSpPr/>
            <p:nvPr/>
          </p:nvGrpSpPr>
          <p:grpSpPr>
            <a:xfrm>
              <a:off x="5576932" y="3067521"/>
              <a:ext cx="962475" cy="257176"/>
              <a:chOff x="0" y="0"/>
              <a:chExt cx="962474" cy="257174"/>
            </a:xfrm>
          </p:grpSpPr>
          <p:sp>
            <p:nvSpPr>
              <p:cNvPr id="414" name="Straight Connector 75"/>
              <p:cNvSpPr/>
              <p:nvPr/>
            </p:nvSpPr>
            <p:spPr>
              <a:xfrm>
                <a:off x="-1" y="0"/>
                <a:ext cx="213019" cy="257175"/>
              </a:xfrm>
              <a:prstGeom prst="line">
                <a:avLst/>
              </a:prstGeom>
              <a:noFill/>
              <a:ln w="19050" cap="flat">
                <a:solidFill>
                  <a:srgbClr val="FFFFFF"/>
                </a:solidFill>
                <a:prstDash val="sysDash"/>
                <a:roun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15" name="Straight Connector 76"/>
              <p:cNvSpPr/>
              <p:nvPr/>
            </p:nvSpPr>
            <p:spPr>
              <a:xfrm>
                <a:off x="213017" y="257175"/>
                <a:ext cx="749458" cy="0"/>
              </a:xfrm>
              <a:prstGeom prst="line">
                <a:avLst/>
              </a:prstGeom>
              <a:noFill/>
              <a:ln w="19050" cap="flat">
                <a:solidFill>
                  <a:srgbClr val="FFFFFF"/>
                </a:solidFill>
                <a:prstDash val="sysDash"/>
                <a:round/>
                <a:tailEnd type="oval" w="med" len="med"/>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grpSp>
        <p:grpSp>
          <p:nvGrpSpPr>
            <p:cNvPr id="426" name="Group 50"/>
            <p:cNvGrpSpPr/>
            <p:nvPr/>
          </p:nvGrpSpPr>
          <p:grpSpPr>
            <a:xfrm>
              <a:off x="2682517" y="114301"/>
              <a:ext cx="3677570" cy="3653557"/>
              <a:chOff x="0" y="0"/>
              <a:chExt cx="3677568" cy="3653556"/>
            </a:xfrm>
          </p:grpSpPr>
          <p:sp>
            <p:nvSpPr>
              <p:cNvPr id="417" name="Freeform 51"/>
              <p:cNvSpPr/>
              <p:nvPr/>
            </p:nvSpPr>
            <p:spPr>
              <a:xfrm>
                <a:off x="1021054" y="2819840"/>
                <a:ext cx="468432" cy="510783"/>
              </a:xfrm>
              <a:custGeom>
                <a:avLst/>
                <a:gdLst/>
                <a:ahLst/>
                <a:cxnLst>
                  <a:cxn ang="0">
                    <a:pos x="wd2" y="hd2"/>
                  </a:cxn>
                  <a:cxn ang="5400000">
                    <a:pos x="wd2" y="hd2"/>
                  </a:cxn>
                  <a:cxn ang="10800000">
                    <a:pos x="wd2" y="hd2"/>
                  </a:cxn>
                  <a:cxn ang="16200000">
                    <a:pos x="wd2" y="hd2"/>
                  </a:cxn>
                </a:cxnLst>
                <a:rect l="0" t="0" r="r" b="b"/>
                <a:pathLst>
                  <a:path w="17140" h="21600" fill="norm" stroke="1" extrusionOk="0">
                    <a:moveTo>
                      <a:pt x="7883" y="21600"/>
                    </a:moveTo>
                    <a:cubicBezTo>
                      <a:pt x="7883" y="21600"/>
                      <a:pt x="13170" y="20990"/>
                      <a:pt x="16719" y="19074"/>
                    </a:cubicBezTo>
                    <a:cubicBezTo>
                      <a:pt x="20269" y="17158"/>
                      <a:pt x="179" y="0"/>
                      <a:pt x="179" y="0"/>
                    </a:cubicBezTo>
                    <a:cubicBezTo>
                      <a:pt x="179" y="0"/>
                      <a:pt x="-1331" y="18290"/>
                      <a:pt x="4409" y="20990"/>
                    </a:cubicBezTo>
                    <a:lnTo>
                      <a:pt x="7883" y="21600"/>
                    </a:lnTo>
                    <a:close/>
                  </a:path>
                </a:pathLst>
              </a:custGeom>
              <a:solidFill>
                <a:srgbClr val="B8700C"/>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18" name="Freeform 52"/>
              <p:cNvSpPr/>
              <p:nvPr/>
            </p:nvSpPr>
            <p:spPr>
              <a:xfrm>
                <a:off x="2841987" y="2166029"/>
                <a:ext cx="511011" cy="465490"/>
              </a:xfrm>
              <a:custGeom>
                <a:avLst/>
                <a:gdLst/>
                <a:ahLst/>
                <a:cxnLst>
                  <a:cxn ang="0">
                    <a:pos x="wd2" y="hd2"/>
                  </a:cxn>
                  <a:cxn ang="5400000">
                    <a:pos x="wd2" y="hd2"/>
                  </a:cxn>
                  <a:cxn ang="10800000">
                    <a:pos x="wd2" y="hd2"/>
                  </a:cxn>
                  <a:cxn ang="16200000">
                    <a:pos x="wd2" y="hd2"/>
                  </a:cxn>
                </a:cxnLst>
                <a:rect l="0" t="0" r="r" b="b"/>
                <a:pathLst>
                  <a:path w="21600" h="17040" fill="norm" stroke="1" extrusionOk="0">
                    <a:moveTo>
                      <a:pt x="21600" y="9167"/>
                    </a:moveTo>
                    <a:cubicBezTo>
                      <a:pt x="21600" y="9167"/>
                      <a:pt x="20990" y="3974"/>
                      <a:pt x="19074" y="437"/>
                    </a:cubicBezTo>
                    <a:cubicBezTo>
                      <a:pt x="17158" y="-3176"/>
                      <a:pt x="0" y="16844"/>
                      <a:pt x="0" y="16844"/>
                    </a:cubicBezTo>
                    <a:cubicBezTo>
                      <a:pt x="0" y="16844"/>
                      <a:pt x="18290" y="18424"/>
                      <a:pt x="20990" y="12629"/>
                    </a:cubicBezTo>
                    <a:lnTo>
                      <a:pt x="21600" y="9167"/>
                    </a:lnTo>
                    <a:close/>
                  </a:path>
                </a:pathLst>
              </a:custGeom>
              <a:solidFill>
                <a:srgbClr val="B8700C"/>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19" name="Freeform 53"/>
              <p:cNvSpPr/>
              <p:nvPr/>
            </p:nvSpPr>
            <p:spPr>
              <a:xfrm>
                <a:off x="2187595" y="303057"/>
                <a:ext cx="468348" cy="509780"/>
              </a:xfrm>
              <a:custGeom>
                <a:avLst/>
                <a:gdLst/>
                <a:ahLst/>
                <a:cxnLst>
                  <a:cxn ang="0">
                    <a:pos x="wd2" y="hd2"/>
                  </a:cxn>
                  <a:cxn ang="5400000">
                    <a:pos x="wd2" y="hd2"/>
                  </a:cxn>
                  <a:cxn ang="10800000">
                    <a:pos x="wd2" y="hd2"/>
                  </a:cxn>
                  <a:cxn ang="16200000">
                    <a:pos x="wd2" y="hd2"/>
                  </a:cxn>
                </a:cxnLst>
                <a:rect l="0" t="0" r="r" b="b"/>
                <a:pathLst>
                  <a:path w="17137" h="21600" fill="norm" stroke="1" extrusionOk="0">
                    <a:moveTo>
                      <a:pt x="9181" y="0"/>
                    </a:moveTo>
                    <a:cubicBezTo>
                      <a:pt x="9181" y="0"/>
                      <a:pt x="3970" y="525"/>
                      <a:pt x="421" y="2449"/>
                    </a:cubicBezTo>
                    <a:cubicBezTo>
                      <a:pt x="-3129" y="4372"/>
                      <a:pt x="16961" y="21600"/>
                      <a:pt x="16961" y="21600"/>
                    </a:cubicBezTo>
                    <a:cubicBezTo>
                      <a:pt x="16961" y="21600"/>
                      <a:pt x="18471" y="3236"/>
                      <a:pt x="12656" y="525"/>
                    </a:cubicBezTo>
                    <a:lnTo>
                      <a:pt x="9181" y="0"/>
                    </a:lnTo>
                    <a:close/>
                  </a:path>
                </a:pathLst>
              </a:custGeom>
              <a:solidFill>
                <a:srgbClr val="B8700C"/>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20" name="Freeform 54"/>
              <p:cNvSpPr/>
              <p:nvPr/>
            </p:nvSpPr>
            <p:spPr>
              <a:xfrm>
                <a:off x="324083" y="999718"/>
                <a:ext cx="510007" cy="468223"/>
              </a:xfrm>
              <a:custGeom>
                <a:avLst/>
                <a:gdLst/>
                <a:ahLst/>
                <a:cxnLst>
                  <a:cxn ang="0">
                    <a:pos x="wd2" y="hd2"/>
                  </a:cxn>
                  <a:cxn ang="5400000">
                    <a:pos x="wd2" y="hd2"/>
                  </a:cxn>
                  <a:cxn ang="10800000">
                    <a:pos x="wd2" y="hd2"/>
                  </a:cxn>
                  <a:cxn ang="16200000">
                    <a:pos x="wd2" y="hd2"/>
                  </a:cxn>
                </a:cxnLst>
                <a:rect l="0" t="0" r="r" b="b"/>
                <a:pathLst>
                  <a:path w="21600" h="17140" fill="norm" stroke="1" extrusionOk="0">
                    <a:moveTo>
                      <a:pt x="0" y="7883"/>
                    </a:moveTo>
                    <a:cubicBezTo>
                      <a:pt x="0" y="7883"/>
                      <a:pt x="525" y="13170"/>
                      <a:pt x="2449" y="16719"/>
                    </a:cubicBezTo>
                    <a:cubicBezTo>
                      <a:pt x="4372" y="20269"/>
                      <a:pt x="21600" y="179"/>
                      <a:pt x="21600" y="179"/>
                    </a:cubicBezTo>
                    <a:cubicBezTo>
                      <a:pt x="21600" y="179"/>
                      <a:pt x="3236" y="-1331"/>
                      <a:pt x="525" y="4409"/>
                    </a:cubicBezTo>
                    <a:lnTo>
                      <a:pt x="0" y="7883"/>
                    </a:lnTo>
                    <a:close/>
                  </a:path>
                </a:pathLst>
              </a:custGeom>
              <a:solidFill>
                <a:srgbClr val="B8700C"/>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21" name="Freeform 55"/>
              <p:cNvSpPr/>
              <p:nvPr/>
            </p:nvSpPr>
            <p:spPr>
              <a:xfrm>
                <a:off x="-1" y="0"/>
                <a:ext cx="3677570" cy="3653557"/>
              </a:xfrm>
              <a:custGeom>
                <a:avLst/>
                <a:gdLst/>
                <a:ahLst/>
                <a:cxnLst>
                  <a:cxn ang="0">
                    <a:pos x="wd2" y="hd2"/>
                  </a:cxn>
                  <a:cxn ang="5400000">
                    <a:pos x="wd2" y="hd2"/>
                  </a:cxn>
                  <a:cxn ang="10800000">
                    <a:pos x="wd2" y="hd2"/>
                  </a:cxn>
                  <a:cxn ang="16200000">
                    <a:pos x="wd2" y="hd2"/>
                  </a:cxn>
                </a:cxnLst>
                <a:rect l="0" t="0" r="r" b="b"/>
                <a:pathLst>
                  <a:path w="21513" h="21557" fill="norm" stroke="1" extrusionOk="0">
                    <a:moveTo>
                      <a:pt x="11072" y="0"/>
                    </a:moveTo>
                    <a:cubicBezTo>
                      <a:pt x="21377" y="10405"/>
                      <a:pt x="21377" y="10405"/>
                      <a:pt x="21377" y="10405"/>
                    </a:cubicBezTo>
                    <a:cubicBezTo>
                      <a:pt x="21558" y="10575"/>
                      <a:pt x="21558" y="10855"/>
                      <a:pt x="21377" y="11037"/>
                    </a:cubicBezTo>
                    <a:cubicBezTo>
                      <a:pt x="11072" y="21430"/>
                      <a:pt x="11072" y="21430"/>
                      <a:pt x="11072" y="21430"/>
                    </a:cubicBezTo>
                    <a:cubicBezTo>
                      <a:pt x="10891" y="21600"/>
                      <a:pt x="10613" y="21600"/>
                      <a:pt x="10444" y="21430"/>
                    </a:cubicBezTo>
                    <a:cubicBezTo>
                      <a:pt x="127" y="11037"/>
                      <a:pt x="127" y="11037"/>
                      <a:pt x="127" y="11037"/>
                    </a:cubicBezTo>
                    <a:cubicBezTo>
                      <a:pt x="-42" y="10855"/>
                      <a:pt x="-42" y="10575"/>
                      <a:pt x="127" y="10405"/>
                    </a:cubicBezTo>
                    <a:cubicBezTo>
                      <a:pt x="10444" y="0"/>
                      <a:pt x="10444" y="0"/>
                      <a:pt x="10444" y="0"/>
                    </a:cubicBezTo>
                  </a:path>
                </a:pathLst>
              </a:custGeom>
              <a:solidFill>
                <a:srgbClr val="76290A"/>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22" name="Freeform 56"/>
              <p:cNvSpPr/>
              <p:nvPr/>
            </p:nvSpPr>
            <p:spPr>
              <a:xfrm>
                <a:off x="317592" y="78273"/>
                <a:ext cx="1969212" cy="1159045"/>
              </a:xfrm>
              <a:custGeom>
                <a:avLst/>
                <a:gdLst/>
                <a:ahLst/>
                <a:cxnLst>
                  <a:cxn ang="0">
                    <a:pos x="wd2" y="hd2"/>
                  </a:cxn>
                  <a:cxn ang="5400000">
                    <a:pos x="wd2" y="hd2"/>
                  </a:cxn>
                  <a:cxn ang="10800000">
                    <a:pos x="wd2" y="hd2"/>
                  </a:cxn>
                  <a:cxn ang="16200000">
                    <a:pos x="wd2" y="hd2"/>
                  </a:cxn>
                </a:cxnLst>
                <a:rect l="0" t="0" r="r" b="b"/>
                <a:pathLst>
                  <a:path w="21409" h="21600" fill="norm" stroke="1" extrusionOk="0">
                    <a:moveTo>
                      <a:pt x="15308" y="0"/>
                    </a:moveTo>
                    <a:cubicBezTo>
                      <a:pt x="15308" y="3651"/>
                      <a:pt x="15308" y="3651"/>
                      <a:pt x="15308" y="3651"/>
                    </a:cubicBezTo>
                    <a:cubicBezTo>
                      <a:pt x="9544" y="3651"/>
                      <a:pt x="9544" y="3651"/>
                      <a:pt x="9544" y="3651"/>
                    </a:cubicBezTo>
                    <a:cubicBezTo>
                      <a:pt x="9544" y="3651"/>
                      <a:pt x="9050" y="3574"/>
                      <a:pt x="8557" y="4458"/>
                    </a:cubicBezTo>
                    <a:cubicBezTo>
                      <a:pt x="8063" y="5304"/>
                      <a:pt x="325" y="18525"/>
                      <a:pt x="325" y="18525"/>
                    </a:cubicBezTo>
                    <a:cubicBezTo>
                      <a:pt x="325" y="18525"/>
                      <a:pt x="-191" y="19371"/>
                      <a:pt x="78" y="21177"/>
                    </a:cubicBezTo>
                    <a:cubicBezTo>
                      <a:pt x="78" y="21177"/>
                      <a:pt x="-12" y="19986"/>
                      <a:pt x="437" y="19179"/>
                    </a:cubicBezTo>
                    <a:cubicBezTo>
                      <a:pt x="908" y="18410"/>
                      <a:pt x="1626" y="17910"/>
                      <a:pt x="2344" y="17872"/>
                    </a:cubicBezTo>
                    <a:cubicBezTo>
                      <a:pt x="3084" y="17872"/>
                      <a:pt x="14927" y="17872"/>
                      <a:pt x="14927" y="17872"/>
                    </a:cubicBezTo>
                    <a:cubicBezTo>
                      <a:pt x="14927" y="21600"/>
                      <a:pt x="14927" y="21600"/>
                      <a:pt x="14927" y="21600"/>
                    </a:cubicBezTo>
                    <a:cubicBezTo>
                      <a:pt x="21409" y="10493"/>
                      <a:pt x="21409" y="10493"/>
                      <a:pt x="21409" y="10493"/>
                    </a:cubicBezTo>
                    <a:cubicBezTo>
                      <a:pt x="15308" y="0"/>
                      <a:pt x="15308" y="0"/>
                      <a:pt x="15308" y="0"/>
                    </a:cubicBezTo>
                  </a:path>
                </a:pathLst>
              </a:custGeom>
              <a:solidFill>
                <a:schemeClr val="accent1"/>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23" name="Freeform 57"/>
              <p:cNvSpPr/>
              <p:nvPr/>
            </p:nvSpPr>
            <p:spPr>
              <a:xfrm>
                <a:off x="100202" y="1369780"/>
                <a:ext cx="1159562" cy="1968113"/>
              </a:xfrm>
              <a:custGeom>
                <a:avLst/>
                <a:gdLst/>
                <a:ahLst/>
                <a:cxnLst>
                  <a:cxn ang="0">
                    <a:pos x="wd2" y="hd2"/>
                  </a:cxn>
                  <a:cxn ang="5400000">
                    <a:pos x="wd2" y="hd2"/>
                  </a:cxn>
                  <a:cxn ang="10800000">
                    <a:pos x="wd2" y="hd2"/>
                  </a:cxn>
                  <a:cxn ang="16200000">
                    <a:pos x="wd2" y="hd2"/>
                  </a:cxn>
                </a:cxnLst>
                <a:rect l="0" t="0" r="r" b="b"/>
                <a:pathLst>
                  <a:path w="21600" h="21406" fill="norm" stroke="1" extrusionOk="0">
                    <a:moveTo>
                      <a:pt x="21177" y="21331"/>
                    </a:moveTo>
                    <a:cubicBezTo>
                      <a:pt x="21177" y="21331"/>
                      <a:pt x="19986" y="21421"/>
                      <a:pt x="19217" y="20950"/>
                    </a:cubicBezTo>
                    <a:cubicBezTo>
                      <a:pt x="18410" y="20501"/>
                      <a:pt x="17910" y="19761"/>
                      <a:pt x="17910" y="19043"/>
                    </a:cubicBezTo>
                    <a:cubicBezTo>
                      <a:pt x="17872" y="18325"/>
                      <a:pt x="17910" y="6482"/>
                      <a:pt x="17910" y="6482"/>
                    </a:cubicBezTo>
                    <a:cubicBezTo>
                      <a:pt x="21600" y="6482"/>
                      <a:pt x="21600" y="6482"/>
                      <a:pt x="21600" y="6482"/>
                    </a:cubicBezTo>
                    <a:cubicBezTo>
                      <a:pt x="10493" y="0"/>
                      <a:pt x="10493" y="0"/>
                      <a:pt x="10493" y="0"/>
                    </a:cubicBezTo>
                    <a:cubicBezTo>
                      <a:pt x="0" y="6101"/>
                      <a:pt x="0" y="6101"/>
                      <a:pt x="0" y="6101"/>
                    </a:cubicBezTo>
                    <a:cubicBezTo>
                      <a:pt x="3651" y="6101"/>
                      <a:pt x="3651" y="6101"/>
                      <a:pt x="3651" y="6101"/>
                    </a:cubicBezTo>
                    <a:cubicBezTo>
                      <a:pt x="3651" y="11843"/>
                      <a:pt x="3651" y="11843"/>
                      <a:pt x="3651" y="11843"/>
                    </a:cubicBezTo>
                    <a:cubicBezTo>
                      <a:pt x="3651" y="11843"/>
                      <a:pt x="3574" y="12359"/>
                      <a:pt x="4458" y="12852"/>
                    </a:cubicBezTo>
                    <a:cubicBezTo>
                      <a:pt x="5304" y="13346"/>
                      <a:pt x="18525" y="21062"/>
                      <a:pt x="18525" y="21062"/>
                    </a:cubicBezTo>
                    <a:cubicBezTo>
                      <a:pt x="18525" y="21062"/>
                      <a:pt x="19371" y="21600"/>
                      <a:pt x="21177" y="21331"/>
                    </a:cubicBezTo>
                    <a:close/>
                  </a:path>
                </a:pathLst>
              </a:custGeom>
              <a:solidFill>
                <a:schemeClr val="accent1"/>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24" name="Freeform 58"/>
              <p:cNvSpPr/>
              <p:nvPr/>
            </p:nvSpPr>
            <p:spPr>
              <a:xfrm>
                <a:off x="1391281" y="2397366"/>
                <a:ext cx="1967995" cy="1156035"/>
              </a:xfrm>
              <a:custGeom>
                <a:avLst/>
                <a:gdLst/>
                <a:ahLst/>
                <a:cxnLst>
                  <a:cxn ang="0">
                    <a:pos x="wd2" y="hd2"/>
                  </a:cxn>
                  <a:cxn ang="5400000">
                    <a:pos x="wd2" y="hd2"/>
                  </a:cxn>
                  <a:cxn ang="10800000">
                    <a:pos x="wd2" y="hd2"/>
                  </a:cxn>
                  <a:cxn ang="16200000">
                    <a:pos x="wd2" y="hd2"/>
                  </a:cxn>
                </a:cxnLst>
                <a:rect l="0" t="0" r="r" b="b"/>
                <a:pathLst>
                  <a:path w="21406" h="21600" fill="norm" stroke="1" extrusionOk="0">
                    <a:moveTo>
                      <a:pt x="21331" y="385"/>
                    </a:moveTo>
                    <a:cubicBezTo>
                      <a:pt x="21331" y="385"/>
                      <a:pt x="21421" y="1617"/>
                      <a:pt x="20950" y="2387"/>
                    </a:cubicBezTo>
                    <a:cubicBezTo>
                      <a:pt x="20501" y="3157"/>
                      <a:pt x="19783" y="3658"/>
                      <a:pt x="19043" y="3696"/>
                    </a:cubicBezTo>
                    <a:cubicBezTo>
                      <a:pt x="18325" y="3735"/>
                      <a:pt x="6482" y="3696"/>
                      <a:pt x="6482" y="3696"/>
                    </a:cubicBezTo>
                    <a:cubicBezTo>
                      <a:pt x="6482" y="0"/>
                      <a:pt x="6482" y="0"/>
                      <a:pt x="6482" y="0"/>
                    </a:cubicBezTo>
                    <a:cubicBezTo>
                      <a:pt x="0" y="11127"/>
                      <a:pt x="0" y="11127"/>
                      <a:pt x="0" y="11127"/>
                    </a:cubicBezTo>
                    <a:cubicBezTo>
                      <a:pt x="6101" y="21600"/>
                      <a:pt x="6101" y="21600"/>
                      <a:pt x="6101" y="21600"/>
                    </a:cubicBezTo>
                    <a:cubicBezTo>
                      <a:pt x="6101" y="17942"/>
                      <a:pt x="6101" y="17942"/>
                      <a:pt x="6101" y="17942"/>
                    </a:cubicBezTo>
                    <a:cubicBezTo>
                      <a:pt x="11843" y="17942"/>
                      <a:pt x="11843" y="17942"/>
                      <a:pt x="11843" y="17942"/>
                    </a:cubicBezTo>
                    <a:cubicBezTo>
                      <a:pt x="11843" y="17942"/>
                      <a:pt x="12359" y="18019"/>
                      <a:pt x="12852" y="17172"/>
                    </a:cubicBezTo>
                    <a:cubicBezTo>
                      <a:pt x="13346" y="16325"/>
                      <a:pt x="21062" y="3080"/>
                      <a:pt x="21062" y="3080"/>
                    </a:cubicBezTo>
                    <a:cubicBezTo>
                      <a:pt x="21062" y="3080"/>
                      <a:pt x="21600" y="2195"/>
                      <a:pt x="21331" y="385"/>
                    </a:cubicBezTo>
                    <a:close/>
                  </a:path>
                </a:pathLst>
              </a:custGeom>
              <a:solidFill>
                <a:schemeClr val="accent1"/>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sp>
            <p:nvSpPr>
              <p:cNvPr id="425" name="Freeform 59"/>
              <p:cNvSpPr/>
              <p:nvPr/>
            </p:nvSpPr>
            <p:spPr>
              <a:xfrm>
                <a:off x="2450447" y="303815"/>
                <a:ext cx="1157554" cy="1968114"/>
              </a:xfrm>
              <a:custGeom>
                <a:avLst/>
                <a:gdLst/>
                <a:ahLst/>
                <a:cxnLst>
                  <a:cxn ang="0">
                    <a:pos x="wd2" y="hd2"/>
                  </a:cxn>
                  <a:cxn ang="5400000">
                    <a:pos x="wd2" y="hd2"/>
                  </a:cxn>
                  <a:cxn ang="10800000">
                    <a:pos x="wd2" y="hd2"/>
                  </a:cxn>
                  <a:cxn ang="16200000">
                    <a:pos x="wd2" y="hd2"/>
                  </a:cxn>
                </a:cxnLst>
                <a:rect l="0" t="0" r="r" b="b"/>
                <a:pathLst>
                  <a:path w="21600" h="21406" fill="norm" stroke="1" extrusionOk="0">
                    <a:moveTo>
                      <a:pt x="385" y="75"/>
                    </a:moveTo>
                    <a:cubicBezTo>
                      <a:pt x="385" y="75"/>
                      <a:pt x="1617" y="-15"/>
                      <a:pt x="2387" y="456"/>
                    </a:cubicBezTo>
                    <a:cubicBezTo>
                      <a:pt x="3157" y="905"/>
                      <a:pt x="3658" y="1623"/>
                      <a:pt x="3696" y="2363"/>
                    </a:cubicBezTo>
                    <a:cubicBezTo>
                      <a:pt x="3735" y="3081"/>
                      <a:pt x="3696" y="14924"/>
                      <a:pt x="3696" y="14924"/>
                    </a:cubicBezTo>
                    <a:cubicBezTo>
                      <a:pt x="0" y="14924"/>
                      <a:pt x="0" y="14924"/>
                      <a:pt x="0" y="14924"/>
                    </a:cubicBezTo>
                    <a:cubicBezTo>
                      <a:pt x="11127" y="21406"/>
                      <a:pt x="11127" y="21406"/>
                      <a:pt x="11127" y="21406"/>
                    </a:cubicBezTo>
                    <a:cubicBezTo>
                      <a:pt x="21600" y="15305"/>
                      <a:pt x="21600" y="15305"/>
                      <a:pt x="21600" y="15305"/>
                    </a:cubicBezTo>
                    <a:cubicBezTo>
                      <a:pt x="17942" y="15305"/>
                      <a:pt x="17942" y="15305"/>
                      <a:pt x="17942" y="15305"/>
                    </a:cubicBezTo>
                    <a:cubicBezTo>
                      <a:pt x="17942" y="9563"/>
                      <a:pt x="17942" y="9563"/>
                      <a:pt x="17942" y="9563"/>
                    </a:cubicBezTo>
                    <a:cubicBezTo>
                      <a:pt x="17942" y="9563"/>
                      <a:pt x="18019" y="9047"/>
                      <a:pt x="17172" y="8554"/>
                    </a:cubicBezTo>
                    <a:cubicBezTo>
                      <a:pt x="16325" y="8060"/>
                      <a:pt x="3080" y="344"/>
                      <a:pt x="3080" y="344"/>
                    </a:cubicBezTo>
                    <a:cubicBezTo>
                      <a:pt x="3080" y="344"/>
                      <a:pt x="2195" y="-194"/>
                      <a:pt x="385" y="75"/>
                    </a:cubicBezTo>
                    <a:close/>
                  </a:path>
                </a:pathLst>
              </a:custGeom>
              <a:solidFill>
                <a:schemeClr val="accent1"/>
              </a:solidFill>
              <a:ln w="12700" cap="flat">
                <a:noFill/>
                <a:miter lim="400000"/>
              </a:ln>
              <a:effectLst/>
            </p:spPr>
            <p:txBody>
              <a:bodyPr wrap="square" lIns="45719" tIns="45719" rIns="45719" bIns="45719" numCol="1" anchor="t">
                <a:noAutofit/>
              </a:bodyPr>
              <a:lstStyle/>
              <a:p>
                <a:pPr defTabSz="457200">
                  <a:defRPr>
                    <a:latin typeface="Trebuchet MS"/>
                    <a:ea typeface="Trebuchet MS"/>
                    <a:cs typeface="Trebuchet MS"/>
                    <a:sym typeface="Trebuchet MS"/>
                  </a:defRPr>
                </a:pPr>
              </a:p>
            </p:txBody>
          </p:sp>
        </p:grpSp>
        <p:sp>
          <p:nvSpPr>
            <p:cNvPr id="427" name="TextBox 14"/>
            <p:cNvSpPr/>
            <p:nvPr/>
          </p:nvSpPr>
          <p:spPr>
            <a:xfrm>
              <a:off x="4734602" y="55403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r">
                <a:defRPr sz="2400"/>
              </a:lvl1pPr>
            </a:lstStyle>
            <a:p>
              <a:pPr/>
              <a:r>
                <a:t>01</a:t>
              </a:r>
            </a:p>
          </p:txBody>
        </p:sp>
        <p:sp>
          <p:nvSpPr>
            <p:cNvPr id="428" name="TextBox 15"/>
            <p:cNvSpPr/>
            <p:nvPr/>
          </p:nvSpPr>
          <p:spPr>
            <a:xfrm>
              <a:off x="5990315" y="171450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r">
                <a:defRPr sz="2400"/>
              </a:lvl1pPr>
            </a:lstStyle>
            <a:p>
              <a:pPr/>
              <a:r>
                <a:t>02</a:t>
              </a:r>
            </a:p>
          </p:txBody>
        </p:sp>
        <p:sp>
          <p:nvSpPr>
            <p:cNvPr id="429" name="TextBox 16"/>
            <p:cNvSpPr/>
            <p:nvPr/>
          </p:nvSpPr>
          <p:spPr>
            <a:xfrm>
              <a:off x="4761590" y="285908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r">
                <a:defRPr sz="2400"/>
              </a:lvl1pPr>
            </a:lstStyle>
            <a:p>
              <a:pPr/>
              <a:r>
                <a:t>03</a:t>
              </a:r>
            </a:p>
          </p:txBody>
        </p:sp>
        <p:sp>
          <p:nvSpPr>
            <p:cNvPr id="430" name="TextBox 17"/>
            <p:cNvSpPr/>
            <p:nvPr/>
          </p:nvSpPr>
          <p:spPr>
            <a:xfrm>
              <a:off x="3586840" y="174148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r">
                <a:defRPr sz="2400"/>
              </a:lvl1pPr>
            </a:lstStyle>
            <a:p>
              <a:pPr/>
              <a:r>
                <a:t>04</a:t>
              </a:r>
            </a:p>
          </p:txBody>
        </p:sp>
        <p:sp>
          <p:nvSpPr>
            <p:cNvPr id="431" name="TextBox 18"/>
            <p:cNvSpPr/>
            <p:nvPr/>
          </p:nvSpPr>
          <p:spPr>
            <a:xfrm>
              <a:off x="326732" y="0"/>
              <a:ext cx="2010016" cy="990601"/>
            </a:xfrm>
            <a:prstGeom prst="roundRect">
              <a:avLst>
                <a:gd name="adj" fmla="val 16667"/>
              </a:avLst>
            </a:prstGeom>
            <a:solidFill>
              <a:srgbClr val="FFFFFF">
                <a:alpha val="20000"/>
              </a:srgbClr>
            </a:solidFill>
            <a:ln w="12700" cap="flat">
              <a:noFill/>
              <a:miter lim="400000"/>
            </a:ln>
            <a:effectLst/>
          </p:spPr>
          <p:txBody>
            <a:bodyPr wrap="square" lIns="45719" tIns="45719" rIns="45719" bIns="45719" numCol="1" anchor="ctr">
              <a:noAutofit/>
            </a:bodyPr>
            <a:lstStyle/>
            <a:p>
              <a:pPr algn="ctr" defTabSz="457200">
                <a:defRPr sz="6600">
                  <a:solidFill>
                    <a:srgbClr val="000000"/>
                  </a:solidFill>
                  <a:latin typeface="Trebuchet MS"/>
                  <a:ea typeface="Trebuchet MS"/>
                  <a:cs typeface="Trebuchet MS"/>
                  <a:sym typeface="Trebuchet MS"/>
                </a:defRPr>
              </a:pPr>
            </a:p>
          </p:txBody>
        </p:sp>
        <p:sp>
          <p:nvSpPr>
            <p:cNvPr id="432" name="TextBox 46"/>
            <p:cNvSpPr/>
            <p:nvPr/>
          </p:nvSpPr>
          <p:spPr>
            <a:xfrm>
              <a:off x="6859584" y="86791"/>
              <a:ext cx="1477747" cy="990601"/>
            </a:xfrm>
            <a:prstGeom prst="roundRect">
              <a:avLst>
                <a:gd name="adj" fmla="val 16667"/>
              </a:avLst>
            </a:prstGeom>
            <a:solidFill>
              <a:srgbClr val="FFFFFF">
                <a:alpha val="20000"/>
              </a:srgbClr>
            </a:solidFill>
            <a:ln w="12700" cap="flat">
              <a:noFill/>
              <a:miter lim="400000"/>
            </a:ln>
            <a:effectLst/>
          </p:spPr>
          <p:txBody>
            <a:bodyPr wrap="square" lIns="45719" tIns="45719" rIns="45719" bIns="45719" numCol="1" anchor="ctr">
              <a:noAutofit/>
            </a:bodyPr>
            <a:lstStyle/>
            <a:p>
              <a:pPr algn="ctr" defTabSz="457200">
                <a:defRPr sz="6600">
                  <a:solidFill>
                    <a:srgbClr val="000000"/>
                  </a:solidFill>
                  <a:latin typeface="Trebuchet MS"/>
                  <a:ea typeface="Trebuchet MS"/>
                  <a:cs typeface="Trebuchet MS"/>
                  <a:sym typeface="Trebuchet MS"/>
                </a:defRPr>
              </a:pPr>
            </a:p>
          </p:txBody>
        </p:sp>
        <p:sp>
          <p:nvSpPr>
            <p:cNvPr id="433" name="TextBox 20"/>
            <p:cNvSpPr/>
            <p:nvPr/>
          </p:nvSpPr>
          <p:spPr>
            <a:xfrm>
              <a:off x="0" y="2840135"/>
              <a:ext cx="2226656" cy="1353146"/>
            </a:xfrm>
            <a:prstGeom prst="roundRect">
              <a:avLst>
                <a:gd name="adj" fmla="val 12201"/>
              </a:avLst>
            </a:prstGeom>
            <a:solidFill>
              <a:srgbClr val="FFFFFF">
                <a:alpha val="20000"/>
              </a:srgbClr>
            </a:solidFill>
            <a:ln w="12700" cap="flat">
              <a:noFill/>
              <a:miter lim="400000"/>
            </a:ln>
            <a:effectLst/>
          </p:spPr>
          <p:txBody>
            <a:bodyPr wrap="square" lIns="45719" tIns="45719" rIns="45719" bIns="45719" numCol="1" anchor="ctr">
              <a:noAutofit/>
            </a:bodyPr>
            <a:lstStyle/>
            <a:p>
              <a:pPr algn="ctr" defTabSz="457200">
                <a:defRPr sz="6600">
                  <a:solidFill>
                    <a:srgbClr val="000000"/>
                  </a:solidFill>
                  <a:latin typeface="Trebuchet MS"/>
                  <a:ea typeface="Trebuchet MS"/>
                  <a:cs typeface="Trebuchet MS"/>
                  <a:sym typeface="Trebuchet MS"/>
                </a:defRPr>
              </a:pPr>
            </a:p>
          </p:txBody>
        </p:sp>
        <p:sp>
          <p:nvSpPr>
            <p:cNvPr id="434" name="TextBox 48"/>
            <p:cNvSpPr/>
            <p:nvPr/>
          </p:nvSpPr>
          <p:spPr>
            <a:xfrm>
              <a:off x="6724670" y="2813760"/>
              <a:ext cx="1477747" cy="990601"/>
            </a:xfrm>
            <a:prstGeom prst="roundRect">
              <a:avLst>
                <a:gd name="adj" fmla="val 16667"/>
              </a:avLst>
            </a:prstGeom>
            <a:solidFill>
              <a:srgbClr val="FFFFFF">
                <a:alpha val="20000"/>
              </a:srgbClr>
            </a:solidFill>
            <a:ln w="12700" cap="flat">
              <a:noFill/>
              <a:miter lim="400000"/>
            </a:ln>
            <a:effectLst/>
          </p:spPr>
          <p:txBody>
            <a:bodyPr wrap="square" lIns="45719" tIns="45719" rIns="45719" bIns="45719" numCol="1" anchor="ctr">
              <a:noAutofit/>
            </a:bodyPr>
            <a:lstStyle/>
            <a:p>
              <a:pPr algn="ctr" defTabSz="457200">
                <a:defRPr sz="6600">
                  <a:solidFill>
                    <a:srgbClr val="000000"/>
                  </a:solidFill>
                  <a:latin typeface="Trebuchet MS"/>
                  <a:ea typeface="Trebuchet MS"/>
                  <a:cs typeface="Trebuchet MS"/>
                  <a:sym typeface="Trebuchet MS"/>
                </a:defRPr>
              </a:pPr>
            </a:p>
          </p:txBody>
        </p:sp>
        <p:sp>
          <p:nvSpPr>
            <p:cNvPr id="435" name="TextBox 58"/>
            <p:cNvSpPr/>
            <p:nvPr/>
          </p:nvSpPr>
          <p:spPr>
            <a:xfrm>
              <a:off x="265151" y="216873"/>
              <a:ext cx="213521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600"/>
              </a:lvl1pPr>
            </a:lstStyle>
            <a:p>
              <a:pPr/>
              <a:r>
                <a:t>Define Variables, Domains</a:t>
              </a:r>
            </a:p>
          </p:txBody>
        </p:sp>
        <p:sp>
          <p:nvSpPr>
            <p:cNvPr id="436" name="TextBox 60"/>
            <p:cNvSpPr/>
            <p:nvPr/>
          </p:nvSpPr>
          <p:spPr>
            <a:xfrm>
              <a:off x="6935103" y="279657"/>
              <a:ext cx="135650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1600"/>
              </a:pPr>
              <a:r>
                <a:t>Define </a:t>
              </a:r>
            </a:p>
            <a:p>
              <a:pPr algn="ctr">
                <a:defRPr sz="1600"/>
              </a:pPr>
              <a:r>
                <a:t>Constraints</a:t>
              </a:r>
            </a:p>
          </p:txBody>
        </p:sp>
        <p:sp>
          <p:nvSpPr>
            <p:cNvPr id="437" name="TextBox 62"/>
            <p:cNvSpPr/>
            <p:nvPr/>
          </p:nvSpPr>
          <p:spPr>
            <a:xfrm>
              <a:off x="70448" y="2924757"/>
              <a:ext cx="208779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600"/>
              </a:lvl1pPr>
            </a:lstStyle>
            <a:p>
              <a:pPr/>
              <a:r>
                <a:t>Filtering search using Arc Consistency to solve CSP</a:t>
              </a:r>
            </a:p>
          </p:txBody>
        </p:sp>
        <p:sp>
          <p:nvSpPr>
            <p:cNvPr id="438" name="TextBox 64"/>
            <p:cNvSpPr/>
            <p:nvPr/>
          </p:nvSpPr>
          <p:spPr>
            <a:xfrm>
              <a:off x="6792235" y="2894769"/>
              <a:ext cx="135650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600"/>
              </a:lvl1pPr>
            </a:lstStyle>
            <a:p>
              <a:pPr/>
              <a:r>
                <a:t>Using Backtracking search</a:t>
              </a:r>
            </a:p>
          </p:txBody>
        </p:sp>
      </p:grpSp>
      <p:sp>
        <p:nvSpPr>
          <p:cNvPr id="440" name="Title 4"/>
          <p:cNvSpPr txBox="1"/>
          <p:nvPr>
            <p:ph type="title"/>
          </p:nvPr>
        </p:nvSpPr>
        <p:spPr>
          <a:xfrm>
            <a:off x="596432" y="4711615"/>
            <a:ext cx="9613859" cy="1090483"/>
          </a:xfrm>
          <a:prstGeom prst="rect">
            <a:avLst/>
          </a:prstGeom>
        </p:spPr>
        <p:txBody>
          <a:bodyPr/>
          <a:lstStyle>
            <a:lvl1pPr algn="r">
              <a:defRPr sz="3600"/>
            </a:lvl1pPr>
          </a:lstStyle>
          <a:p>
            <a:pPr/>
            <a:r>
              <a:t>Our Approach</a:t>
            </a:r>
          </a:p>
        </p:txBody>
      </p:sp>
      <p:pic>
        <p:nvPicPr>
          <p:cNvPr id="441" name="Graphic 2" descr="Graphic 2"/>
          <p:cNvPicPr>
            <a:picLocks noChangeAspect="1"/>
          </p:cNvPicPr>
          <p:nvPr/>
        </p:nvPicPr>
        <p:blipFill>
          <a:blip r:embed="rId3">
            <a:extLst/>
          </a:blip>
          <a:stretch>
            <a:fillRect/>
          </a:stretch>
        </p:blipFill>
        <p:spPr>
          <a:xfrm>
            <a:off x="10911074" y="4775836"/>
            <a:ext cx="952501" cy="952501"/>
          </a:xfrm>
          <a:prstGeom prst="rect">
            <a:avLst/>
          </a:prstGeom>
          <a:ln w="25400">
            <a:solidFill>
              <a:srgbClr val="DDDDDD"/>
            </a:solidFill>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Title 4"/>
          <p:cNvSpPr txBox="1"/>
          <p:nvPr>
            <p:ph type="title"/>
          </p:nvPr>
        </p:nvSpPr>
        <p:spPr>
          <a:xfrm>
            <a:off x="596432" y="4711615"/>
            <a:ext cx="9613859" cy="1090483"/>
          </a:xfrm>
          <a:prstGeom prst="rect">
            <a:avLst/>
          </a:prstGeom>
        </p:spPr>
        <p:txBody>
          <a:bodyPr/>
          <a:lstStyle>
            <a:lvl1pPr algn="r">
              <a:defRPr sz="3600"/>
            </a:lvl1pPr>
          </a:lstStyle>
          <a:p>
            <a:pPr/>
            <a:r>
              <a:t>Our Approach</a:t>
            </a:r>
          </a:p>
        </p:txBody>
      </p:sp>
      <p:pic>
        <p:nvPicPr>
          <p:cNvPr id="446" name="Graphic 2" descr="Graphic 2"/>
          <p:cNvPicPr>
            <a:picLocks noChangeAspect="1"/>
          </p:cNvPicPr>
          <p:nvPr/>
        </p:nvPicPr>
        <p:blipFill>
          <a:blip r:embed="rId3">
            <a:extLst/>
          </a:blip>
          <a:stretch>
            <a:fillRect/>
          </a:stretch>
        </p:blipFill>
        <p:spPr>
          <a:xfrm>
            <a:off x="10911074" y="4775836"/>
            <a:ext cx="952501" cy="952501"/>
          </a:xfrm>
          <a:prstGeom prst="rect">
            <a:avLst/>
          </a:prstGeom>
          <a:ln w="25400">
            <a:solidFill>
              <a:srgbClr val="DDDDDD"/>
            </a:solidFill>
            <a:miter lim="400000"/>
          </a:ln>
        </p:spPr>
      </p:pic>
      <p:pic>
        <p:nvPicPr>
          <p:cNvPr id="447" name="alldiff" descr="alldiff"/>
          <p:cNvPicPr>
            <a:picLocks noChangeAspect="1"/>
          </p:cNvPicPr>
          <p:nvPr/>
        </p:nvPicPr>
        <p:blipFill>
          <a:blip r:embed="rId4">
            <a:extLst/>
          </a:blip>
          <a:stretch>
            <a:fillRect/>
          </a:stretch>
        </p:blipFill>
        <p:spPr>
          <a:xfrm>
            <a:off x="5850447" y="-12700"/>
            <a:ext cx="4550853" cy="4516560"/>
          </a:xfrm>
          <a:prstGeom prst="rect">
            <a:avLst/>
          </a:prstGeom>
          <a:ln w="12700">
            <a:miter lim="400000"/>
          </a:ln>
        </p:spPr>
      </p:pic>
      <p:sp>
        <p:nvSpPr>
          <p:cNvPr id="448" name="We model Sudoku as a CSP as follows.…"/>
          <p:cNvSpPr txBox="1"/>
          <p:nvPr/>
        </p:nvSpPr>
        <p:spPr>
          <a:xfrm>
            <a:off x="219167" y="295063"/>
            <a:ext cx="5572746" cy="15981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85000"/>
              </a:lnSpc>
              <a:spcBef>
                <a:spcPts val="400"/>
              </a:spcBef>
              <a:tabLst>
                <a:tab pos="457200" algn="l"/>
              </a:tabLst>
            </a:pPr>
            <a:r>
              <a:t>We model Sudoku as a CSP as follows.  </a:t>
            </a:r>
          </a:p>
          <a:p>
            <a:pPr>
              <a:lnSpc>
                <a:spcPct val="85000"/>
              </a:lnSpc>
              <a:spcBef>
                <a:spcPts val="400"/>
              </a:spcBef>
              <a:tabLst>
                <a:tab pos="457200" algn="l"/>
              </a:tabLst>
            </a:pPr>
            <a:r>
              <a:t>Each cell is a variable whose domain is made of the numbers 1…6. </a:t>
            </a:r>
          </a:p>
          <a:p>
            <a:pPr>
              <a:lnSpc>
                <a:spcPct val="85000"/>
              </a:lnSpc>
              <a:spcBef>
                <a:spcPts val="400"/>
              </a:spcBef>
              <a:tabLst>
                <a:tab pos="457200" algn="l"/>
              </a:tabLst>
            </a:pPr>
            <a:r>
              <a:t>The constraints correspond to all-diff constraints on each row, column, and block.</a:t>
            </a:r>
          </a:p>
        </p:txBody>
      </p:sp>
      <p:sp>
        <p:nvSpPr>
          <p:cNvPr id="449" name="Arc Consistency (AC) is even stronger, considering every non-binary all-diff constraint and removing inconsistent values."/>
          <p:cNvSpPr txBox="1"/>
          <p:nvPr/>
        </p:nvSpPr>
        <p:spPr>
          <a:xfrm>
            <a:off x="936188" y="2478092"/>
            <a:ext cx="4290509" cy="12185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85000"/>
              </a:lnSpc>
              <a:spcBef>
                <a:spcPts val="400"/>
              </a:spcBef>
              <a:tabLst>
                <a:tab pos="457200" algn="l"/>
              </a:tabLst>
            </a:lvl1pPr>
          </a:lstStyle>
          <a:p>
            <a:pPr/>
            <a:r>
              <a:t>Arc Consistency (AC) is even stronger, considering every non-binary all-diff constraint and removing inconsistent values.</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Title 1"/>
          <p:cNvSpPr txBox="1"/>
          <p:nvPr>
            <p:ph type="title"/>
          </p:nvPr>
        </p:nvSpPr>
        <p:spPr>
          <a:prstGeom prst="rect">
            <a:avLst/>
          </a:prstGeom>
        </p:spPr>
        <p:txBody>
          <a:bodyPr/>
          <a:lstStyle/>
          <a:p>
            <a:pPr/>
            <a:r>
              <a:t>Deliverables</a:t>
            </a:r>
          </a:p>
        </p:txBody>
      </p:sp>
      <p:sp>
        <p:nvSpPr>
          <p:cNvPr id="454" name="Text Placeholder 2"/>
          <p:cNvSpPr txBox="1"/>
          <p:nvPr>
            <p:ph type="body" sz="half" idx="1"/>
          </p:nvPr>
        </p:nvSpPr>
        <p:spPr>
          <a:xfrm>
            <a:off x="514904" y="4323426"/>
            <a:ext cx="10299397" cy="1973491"/>
          </a:xfrm>
          <a:prstGeom prst="rect">
            <a:avLst/>
          </a:prstGeom>
        </p:spPr>
        <p:txBody>
          <a:bodyPr/>
          <a:lstStyle/>
          <a:p>
            <a:pPr marL="342900" indent="-342900" algn="l">
              <a:lnSpc>
                <a:spcPct val="81000"/>
              </a:lnSpc>
              <a:buSzPct val="100000"/>
              <a:buFont typeface="Arial"/>
              <a:buChar char="•"/>
            </a:pPr>
            <a:r>
              <a:t>User documentation manual which gives details about the sudoku game implementation using CSP.</a:t>
            </a:r>
          </a:p>
          <a:p>
            <a:pPr marL="342900" indent="-342900" algn="l">
              <a:lnSpc>
                <a:spcPct val="81000"/>
              </a:lnSpc>
              <a:buSzPct val="100000"/>
              <a:buFont typeface="Arial"/>
              <a:buChar char="•"/>
            </a:pPr>
            <a:r>
              <a:t>Algorithms developed for Learning agent using python programming language(.py files)</a:t>
            </a:r>
          </a:p>
          <a:p>
            <a:pPr marL="342900" indent="-342900" algn="l">
              <a:lnSpc>
                <a:spcPct val="81000"/>
              </a:lnSpc>
              <a:buSzPct val="100000"/>
              <a:buFont typeface="Arial"/>
              <a:buChar char="•"/>
            </a:pPr>
            <a:r>
              <a:t>GitHub repository link for project code and related files.</a:t>
            </a:r>
          </a:p>
          <a:p>
            <a:pPr marL="342900" indent="-342900" algn="l">
              <a:lnSpc>
                <a:spcPct val="81000"/>
              </a:lnSpc>
              <a:buSzPct val="100000"/>
              <a:buFont typeface="Arial"/>
              <a:buChar char="•"/>
            </a:pPr>
            <a:r>
              <a:t>YouTube video demonstrating project implementation and slides.</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Title 1"/>
          <p:cNvSpPr txBox="1"/>
          <p:nvPr>
            <p:ph type="title"/>
          </p:nvPr>
        </p:nvSpPr>
        <p:spPr>
          <a:prstGeom prst="rect">
            <a:avLst/>
          </a:prstGeom>
        </p:spPr>
        <p:txBody>
          <a:bodyPr/>
          <a:lstStyle/>
          <a:p>
            <a:pPr/>
            <a:r>
              <a:t>Game Layout</a:t>
            </a:r>
          </a:p>
        </p:txBody>
      </p:sp>
      <p:sp>
        <p:nvSpPr>
          <p:cNvPr id="459" name="Text Placeholder 2"/>
          <p:cNvSpPr txBox="1"/>
          <p:nvPr>
            <p:ph type="body" sz="quarter" idx="1"/>
          </p:nvPr>
        </p:nvSpPr>
        <p:spPr>
          <a:xfrm>
            <a:off x="680322" y="4232171"/>
            <a:ext cx="9613860" cy="1704017"/>
          </a:xfrm>
          <a:prstGeom prst="rect">
            <a:avLst/>
          </a:prstGeom>
        </p:spPr>
        <p:txBody>
          <a:bodyPr/>
          <a:lstStyle/>
          <a:p>
            <a:pPr marL="342900" indent="-342900" algn="l">
              <a:buSzPct val="100000"/>
              <a:buFont typeface="Arial"/>
              <a:buChar char="•"/>
            </a:pPr>
            <a:r>
              <a:t>The designed Sudoku game is a 6 * 6 grid.</a:t>
            </a:r>
          </a:p>
          <a:p>
            <a:pPr marL="342900" indent="-342900" algn="l">
              <a:buSzPct val="100000"/>
              <a:buFont typeface="Arial"/>
              <a:buChar char="•"/>
            </a:pPr>
            <a:r>
              <a:t>The blank space is filled with 0 or (.) while entering the input.</a:t>
            </a:r>
          </a:p>
          <a:p>
            <a:pPr marL="342900" indent="-342900" algn="l">
              <a:buSzPct val="100000"/>
              <a:buFont typeface="Arial"/>
              <a:buChar char="•"/>
            </a:pPr>
            <a:r>
              <a:t>The 6 * 6 grid with the filled Sudoku is returned as output.</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Title 1"/>
          <p:cNvSpPr txBox="1"/>
          <p:nvPr>
            <p:ph type="title"/>
          </p:nvPr>
        </p:nvSpPr>
        <p:spPr>
          <a:xfrm>
            <a:off x="635934" y="541233"/>
            <a:ext cx="9613860" cy="1090788"/>
          </a:xfrm>
          <a:prstGeom prst="rect">
            <a:avLst/>
          </a:prstGeom>
        </p:spPr>
        <p:txBody>
          <a:bodyPr/>
          <a:lstStyle/>
          <a:p>
            <a:pPr/>
            <a:r>
              <a:t>Results</a:t>
            </a:r>
          </a:p>
        </p:txBody>
      </p:sp>
      <p:sp>
        <p:nvSpPr>
          <p:cNvPr id="462" name="(base) nishantsai@Nishants-MacBook-Pro Sudoku-Solver-master % python ArcConsistency.py…"/>
          <p:cNvSpPr txBox="1"/>
          <p:nvPr/>
        </p:nvSpPr>
        <p:spPr>
          <a:xfrm>
            <a:off x="934553" y="1447315"/>
            <a:ext cx="10322895" cy="54254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lvl="1">
              <a:defRPr sz="2200"/>
            </a:pPr>
            <a:r>
              <a:t>(base) nishantsai@Nishants-MacBook-Pro Sudoku-Solver-master % python ArcConsistency.py</a:t>
            </a:r>
          </a:p>
          <a:p>
            <a:pPr lvl="1">
              <a:defRPr sz="2200"/>
            </a:pPr>
            <a:r>
              <a:t>Enter the Sudoku grid you want to solve (indicate blank spaces with 0 or .): 003010560320054203206450012045040100</a:t>
            </a:r>
          </a:p>
          <a:p>
            <a:pPr lvl="1">
              <a:defRPr sz="2200"/>
            </a:pPr>
          </a:p>
          <a:p>
            <a:pPr lvl="1">
              <a:defRPr sz="2200"/>
            </a:pPr>
            <a:r>
              <a:t>4 2 3 |5 1 6 </a:t>
            </a:r>
          </a:p>
          <a:p>
            <a:pPr lvl="1">
              <a:defRPr sz="2200"/>
            </a:pPr>
            <a:r>
              <a:t>5 6 1 |3 2 4 </a:t>
            </a:r>
          </a:p>
          <a:p>
            <a:pPr lvl="1">
              <a:defRPr sz="2200"/>
            </a:pPr>
            <a:r>
              <a:t>------+------</a:t>
            </a:r>
          </a:p>
          <a:p>
            <a:pPr lvl="1">
              <a:defRPr sz="2200"/>
            </a:pPr>
            <a:r>
              <a:t>1 5 4 |2 6 3 </a:t>
            </a:r>
          </a:p>
          <a:p>
            <a:pPr lvl="1">
              <a:defRPr sz="2200"/>
            </a:pPr>
            <a:r>
              <a:t>2 3 6 |4 5 1 </a:t>
            </a:r>
          </a:p>
          <a:p>
            <a:pPr lvl="1">
              <a:defRPr sz="2200"/>
            </a:pPr>
            <a:r>
              <a:t>------+------</a:t>
            </a:r>
          </a:p>
          <a:p>
            <a:pPr lvl="1">
              <a:defRPr sz="2200"/>
            </a:pPr>
            <a:r>
              <a:t>3 1 2 |6 4 5 </a:t>
            </a:r>
          </a:p>
          <a:p>
            <a:pPr lvl="1">
              <a:defRPr sz="2200"/>
            </a:pPr>
            <a:r>
              <a:t>6 4 5 |1 3 2 </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Title 1"/>
          <p:cNvSpPr txBox="1"/>
          <p:nvPr>
            <p:ph type="title"/>
          </p:nvPr>
        </p:nvSpPr>
        <p:spPr>
          <a:xfrm>
            <a:off x="635934" y="668233"/>
            <a:ext cx="9613860" cy="1090788"/>
          </a:xfrm>
          <a:prstGeom prst="rect">
            <a:avLst/>
          </a:prstGeom>
        </p:spPr>
        <p:txBody>
          <a:bodyPr/>
          <a:lstStyle/>
          <a:p>
            <a:pPr/>
            <a:r>
              <a:t>Results</a:t>
            </a:r>
          </a:p>
        </p:txBody>
      </p:sp>
      <p:sp>
        <p:nvSpPr>
          <p:cNvPr id="465" name="(base) nishantsai@Nishants-MacBook-Pro Sudoku-Solver-master % python ArcConsistency.py…"/>
          <p:cNvSpPr txBox="1"/>
          <p:nvPr/>
        </p:nvSpPr>
        <p:spPr>
          <a:xfrm>
            <a:off x="934553" y="1483969"/>
            <a:ext cx="10322895" cy="50444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lvl="1">
              <a:defRPr sz="2200"/>
            </a:pPr>
            <a:r>
              <a:t>(base) nishantsai@Nishants-MacBook-Pro Sudoku-Solver-master % python ArcConsistency.py</a:t>
            </a:r>
          </a:p>
          <a:p>
            <a:pPr lvl="1">
              <a:defRPr sz="2200"/>
            </a:pPr>
            <a:r>
              <a:t>Enter the Sudoku grid you want to solve (indicate blank spaces with 0 or .): 260501001002400060030004100400304026</a:t>
            </a:r>
          </a:p>
          <a:p>
            <a:pPr lvl="1">
              <a:defRPr sz="2200"/>
            </a:pPr>
          </a:p>
          <a:p>
            <a:pPr lvl="1">
              <a:defRPr sz="2200"/>
            </a:pPr>
            <a:r>
              <a:t>2 6 3 |5 4 1 </a:t>
            </a:r>
          </a:p>
          <a:p>
            <a:pPr lvl="1">
              <a:defRPr sz="2200"/>
            </a:pPr>
            <a:r>
              <a:t>5 4 1 |6 3 2 </a:t>
            </a:r>
          </a:p>
          <a:p>
            <a:pPr lvl="1">
              <a:defRPr sz="2200"/>
            </a:pPr>
            <a:r>
              <a:t>------+------</a:t>
            </a:r>
          </a:p>
          <a:p>
            <a:pPr lvl="1">
              <a:defRPr sz="2200"/>
            </a:pPr>
            <a:r>
              <a:t>4 1 2 |3 6 5 </a:t>
            </a:r>
          </a:p>
          <a:p>
            <a:pPr lvl="1">
              <a:defRPr sz="2200"/>
            </a:pPr>
            <a:r>
              <a:t>6 3 5 |2 1 4 </a:t>
            </a:r>
          </a:p>
          <a:p>
            <a:pPr lvl="1">
              <a:defRPr sz="2200"/>
            </a:pPr>
            <a:r>
              <a:t>------+------</a:t>
            </a:r>
          </a:p>
          <a:p>
            <a:pPr lvl="1">
              <a:defRPr sz="2200"/>
            </a:pPr>
            <a:r>
              <a:t>1 2 6 |4 5 3 </a:t>
            </a:r>
          </a:p>
          <a:p>
            <a:pPr lvl="1">
              <a:defRPr sz="2200"/>
            </a:pPr>
            <a:r>
              <a:t>3 5 4 |1 2 6 </a:t>
            </a:r>
          </a:p>
        </p:txBody>
      </p:sp>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A7A7A7"/>
      </a:dk2>
      <a:lt2>
        <a:srgbClr val="535353"/>
      </a:lt2>
      <a:accent1>
        <a:srgbClr val="F09415"/>
      </a:accent1>
      <a:accent2>
        <a:srgbClr val="C1B56B"/>
      </a:accent2>
      <a:accent3>
        <a:srgbClr val="4BAF73"/>
      </a:accent3>
      <a:accent4>
        <a:srgbClr val="5AA6C0"/>
      </a:accent4>
      <a:accent5>
        <a:srgbClr val="D17DF9"/>
      </a:accent5>
      <a:accent6>
        <a:srgbClr val="FA7E5C"/>
      </a:accent6>
      <a:hlink>
        <a:srgbClr val="0000FF"/>
      </a:hlink>
      <a:folHlink>
        <a:srgbClr val="FF00FF"/>
      </a:folHlink>
    </a:clrScheme>
    <a:fontScheme name="Berlin">
      <a:majorFont>
        <a:latin typeface="Helvetica"/>
        <a:ea typeface="Helvetica"/>
        <a:cs typeface="Helvetica"/>
      </a:majorFont>
      <a:minorFont>
        <a:latin typeface="Calibri"/>
        <a:ea typeface="Calibri"/>
        <a:cs typeface="Calibri"/>
      </a:minorFont>
    </a:fontScheme>
    <a:fmtScheme name="Berl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5400000">
              <a:srgbClr val="000000">
                <a:alpha val="40000"/>
              </a:srgbClr>
            </a:outerShdw>
          </a:effectLst>
        </a:effectStyle>
        <a:effectStyle>
          <a:effectLst>
            <a:outerShdw sx="100000" sy="100000" kx="0" ky="0" algn="b" rotWithShape="0" blurRad="50800" dist="38100" dir="5400000">
              <a:srgbClr val="000000">
                <a:alpha val="4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50800" dist="38100" dir="5400000">
            <a:srgbClr val="000000">
              <a:alpha val="4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A7A7A7"/>
      </a:dk2>
      <a:lt2>
        <a:srgbClr val="535353"/>
      </a:lt2>
      <a:accent1>
        <a:srgbClr val="F09415"/>
      </a:accent1>
      <a:accent2>
        <a:srgbClr val="C1B56B"/>
      </a:accent2>
      <a:accent3>
        <a:srgbClr val="4BAF73"/>
      </a:accent3>
      <a:accent4>
        <a:srgbClr val="5AA6C0"/>
      </a:accent4>
      <a:accent5>
        <a:srgbClr val="D17DF9"/>
      </a:accent5>
      <a:accent6>
        <a:srgbClr val="FA7E5C"/>
      </a:accent6>
      <a:hlink>
        <a:srgbClr val="0000FF"/>
      </a:hlink>
      <a:folHlink>
        <a:srgbClr val="FF00FF"/>
      </a:folHlink>
    </a:clrScheme>
    <a:fontScheme name="Berlin">
      <a:majorFont>
        <a:latin typeface="Helvetica"/>
        <a:ea typeface="Helvetica"/>
        <a:cs typeface="Helvetica"/>
      </a:majorFont>
      <a:minorFont>
        <a:latin typeface="Calibri"/>
        <a:ea typeface="Calibri"/>
        <a:cs typeface="Calibri"/>
      </a:minorFont>
    </a:fontScheme>
    <a:fmtScheme name="Berl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5400000">
              <a:srgbClr val="000000">
                <a:alpha val="40000"/>
              </a:srgbClr>
            </a:outerShdw>
          </a:effectLst>
        </a:effectStyle>
        <a:effectStyle>
          <a:effectLst>
            <a:outerShdw sx="100000" sy="100000" kx="0" ky="0" algn="b" rotWithShape="0" blurRad="50800" dist="38100" dir="5400000">
              <a:srgbClr val="000000">
                <a:alpha val="4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50800" dist="38100" dir="5400000">
            <a:srgbClr val="000000">
              <a:alpha val="4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