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embeddedFontLst>
    <p:embeddedFont>
      <p:font typeface="Century Gothic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1" roundtripDataSignature="AMtx7mgyXL30DKhgUyZRk/OcBHRB36/Y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enturyGothic-bold.fntdata"/><Relationship Id="rId47" Type="http://schemas.openxmlformats.org/officeDocument/2006/relationships/font" Target="fonts/CenturyGothic-regular.fntdata"/><Relationship Id="rId49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customschemas.google.com/relationships/presentationmetadata" Target="metadata"/><Relationship Id="rId5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d9926c9e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4d9926c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d9926c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4d9926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4d9926c9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4d9926c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4d9926c9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4d9926c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4d9926c9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4d9926c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4d9926c9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4d9926c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4d9926c9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4d9926c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7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76" name="Google Shape;76;p47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48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4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9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49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4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4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4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5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51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51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51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51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51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5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5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5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52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52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52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52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5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52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52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52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5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5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5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5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4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4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5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39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7" name="Google Shape;27;p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4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0" name="Google Shape;60;p4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1" name="Google Shape;61;p4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4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8" name="Google Shape;68;p4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4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0" name="Google Shape;70;p4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14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7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7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37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7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/>
          <p:nvPr/>
        </p:nvSpPr>
        <p:spPr>
          <a:xfrm>
            <a:off x="2311686" y="1808744"/>
            <a:ext cx="6977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PROJECT-34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2487013" y="3439643"/>
            <a:ext cx="66271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GROUP-03</a:t>
            </a:r>
            <a:endParaRPr b="1" i="0" sz="4400" u="none" cap="none" strike="noStrik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7906399" y="116153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HOSTOGRAM OF TARGET</a:t>
            </a: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147" y="1520257"/>
            <a:ext cx="6286511" cy="407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8145550" y="1136740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HISTOGRAM OF TARGET ACHIEVE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638" y="1173392"/>
            <a:ext cx="6663626" cy="4511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8145550" y="1249281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BOX PLOT USING PRODUCT CODE</a:t>
            </a:r>
            <a:endParaRPr/>
          </a:p>
        </p:txBody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477" y="1378709"/>
            <a:ext cx="5789958" cy="410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type="title"/>
          </p:nvPr>
        </p:nvSpPr>
        <p:spPr>
          <a:xfrm>
            <a:off x="7863096" y="1159860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BOX PLOT USING SALESMAN CODE</a:t>
            </a:r>
            <a:endParaRPr/>
          </a:p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1221666"/>
            <a:ext cx="5570581" cy="428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7864975" y="1455550"/>
            <a:ext cx="41898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US" sz="3240"/>
              <a:t>BOX PLOT USING AVERAGE  MONTH PLAN</a:t>
            </a:r>
            <a:endParaRPr/>
          </a:p>
        </p:txBody>
      </p:sp>
      <p:sp>
        <p:nvSpPr>
          <p:cNvPr id="235" name="Google Shape;235;p12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574" y="1455541"/>
            <a:ext cx="5746547" cy="373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7568775" y="1164875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BOX PLOT USING TARGET </a:t>
            </a:r>
            <a:endParaRPr/>
          </a:p>
        </p:txBody>
      </p:sp>
      <p:sp>
        <p:nvSpPr>
          <p:cNvPr id="242" name="Google Shape;242;p1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1485377"/>
            <a:ext cx="5599160" cy="434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8016991" y="1432161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BOX PLOT USING TARGET ACHIVED</a:t>
            </a:r>
            <a:endParaRPr/>
          </a:p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411" y="1327526"/>
            <a:ext cx="5567743" cy="420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8422375" y="1471750"/>
            <a:ext cx="3372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/>
              <a:t>SCATTERED PLOT OF PRODUCT CODE</a:t>
            </a:r>
            <a:endParaRPr/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06" y="1276199"/>
            <a:ext cx="6025920" cy="426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8675508" y="1484130"/>
            <a:ext cx="3366300" cy="21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US" sz="3240"/>
              <a:t>SCATTERED PLOT OF SALESMAN CODE</a:t>
            </a:r>
            <a:endParaRPr/>
          </a:p>
        </p:txBody>
      </p:sp>
      <p:sp>
        <p:nvSpPr>
          <p:cNvPr id="263" name="Google Shape;263;p16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64" name="Google Shape;2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787" y="1346916"/>
            <a:ext cx="5964512" cy="416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>
            <p:ph type="title"/>
          </p:nvPr>
        </p:nvSpPr>
        <p:spPr>
          <a:xfrm>
            <a:off x="7981433" y="1990540"/>
            <a:ext cx="44775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US" sz="3240"/>
              <a:t>SCATTERED PLOT USING TARGET ACHIEVED</a:t>
            </a:r>
            <a:endParaRPr/>
          </a:p>
        </p:txBody>
      </p:sp>
      <p:sp>
        <p:nvSpPr>
          <p:cNvPr id="270" name="Google Shape;270;p17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59" y="967831"/>
            <a:ext cx="6545818" cy="4481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d9926c9e_0_37"/>
          <p:cNvSpPr txBox="1"/>
          <p:nvPr>
            <p:ph type="title"/>
          </p:nvPr>
        </p:nvSpPr>
        <p:spPr>
          <a:xfrm>
            <a:off x="645211" y="6525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Market Sales Prediction</a:t>
            </a:r>
            <a:endParaRPr sz="4600"/>
          </a:p>
        </p:txBody>
      </p:sp>
      <p:sp>
        <p:nvSpPr>
          <p:cNvPr id="154" name="Google Shape;154;ga4d9926c9e_0_37"/>
          <p:cNvSpPr txBox="1"/>
          <p:nvPr>
            <p:ph idx="1" type="body"/>
          </p:nvPr>
        </p:nvSpPr>
        <p:spPr>
          <a:xfrm>
            <a:off x="1355212" y="2402793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300"/>
              <a:t>Business Objective -</a:t>
            </a:r>
            <a:r>
              <a:rPr lang="en-US" sz="2800"/>
              <a:t> 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Each Salesperson will be assigned with a target(No.of products to be sold) for each month which is given to them based on their last month’s achievement (No.of products sold) i.e. 10% increased from the last achievement.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7807925" y="1692548"/>
            <a:ext cx="50928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US" sz="3240"/>
              <a:t>SCATTERED PLOT OF TARGET ACHIEVED IN YEAR</a:t>
            </a:r>
            <a:endParaRPr/>
          </a:p>
        </p:txBody>
      </p:sp>
      <p:sp>
        <p:nvSpPr>
          <p:cNvPr id="277" name="Google Shape;277;p18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1181686"/>
            <a:ext cx="6062741" cy="406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8211367" y="1488878"/>
            <a:ext cx="36858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US" sz="3240"/>
              <a:t>SCATTERED PLOT  OF TARGET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927" y="1265403"/>
            <a:ext cx="5616382" cy="376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8324080" y="1704518"/>
            <a:ext cx="34812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US" sz="3240"/>
              <a:t>Stack overflow</a:t>
            </a:r>
            <a:br>
              <a:rPr lang="en-US" sz="3240"/>
            </a:br>
            <a:r>
              <a:rPr lang="en-US" sz="3240"/>
              <a:t>of product code</a:t>
            </a:r>
            <a:endParaRPr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42" y="842000"/>
            <a:ext cx="6934552" cy="435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>
            <p:ph type="title"/>
          </p:nvPr>
        </p:nvSpPr>
        <p:spPr>
          <a:xfrm>
            <a:off x="8255333" y="1596683"/>
            <a:ext cx="3571590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US" sz="3240"/>
              <a:t>Stack overflow</a:t>
            </a:r>
            <a:br>
              <a:rPr lang="en-US" sz="3240"/>
            </a:br>
            <a:r>
              <a:rPr lang="en-US" sz="3240"/>
              <a:t>of salesman code</a:t>
            </a:r>
            <a:endParaRPr/>
          </a:p>
        </p:txBody>
      </p:sp>
      <p:sp>
        <p:nvSpPr>
          <p:cNvPr id="298" name="Google Shape;298;p2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77" y="837027"/>
            <a:ext cx="6978082" cy="462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8295680" y="1456006"/>
            <a:ext cx="3385544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US" sz="3240"/>
              <a:t>Manipulation of product code</a:t>
            </a:r>
            <a:endParaRPr/>
          </a:p>
        </p:txBody>
      </p:sp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1304708"/>
            <a:ext cx="5291253" cy="372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7498437" y="644370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Probability of target</a:t>
            </a:r>
            <a:endParaRPr/>
          </a:p>
        </p:txBody>
      </p:sp>
      <p:sp>
        <p:nvSpPr>
          <p:cNvPr id="312" name="Google Shape;312;p2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313" name="Google Shape;3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278" y="1428257"/>
            <a:ext cx="6118460" cy="415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7850129" y="756074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Probability of sales</a:t>
            </a:r>
            <a:endParaRPr/>
          </a:p>
        </p:txBody>
      </p:sp>
      <p:sp>
        <p:nvSpPr>
          <p:cNvPr id="319" name="Google Shape;319;p2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320" name="Google Shape;3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090" y="1156616"/>
            <a:ext cx="6424543" cy="422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7793858" y="1207078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Probability of sales achived</a:t>
            </a:r>
            <a:endParaRPr/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327" name="Google Shape;3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1231696"/>
            <a:ext cx="6172933" cy="416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7099094" y="1263349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Pie chat (showing the ratio)</a:t>
            </a:r>
            <a:endParaRPr/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334" name="Google Shape;3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1442911"/>
            <a:ext cx="5286345" cy="421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3366341" y="2934286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/>
              <a:t>MODEL BUILDING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4d9926c9e_0_0"/>
          <p:cNvSpPr txBox="1"/>
          <p:nvPr>
            <p:ph type="ctrTitle"/>
          </p:nvPr>
        </p:nvSpPr>
        <p:spPr>
          <a:xfrm>
            <a:off x="1476855" y="1134325"/>
            <a:ext cx="8825700" cy="332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Exploratory Data Analysis</a:t>
            </a:r>
            <a:endParaRPr sz="5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title"/>
          </p:nvPr>
        </p:nvSpPr>
        <p:spPr>
          <a:xfrm>
            <a:off x="8777237" y="1479660"/>
            <a:ext cx="3022877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Split</a:t>
            </a:r>
            <a:endParaRPr/>
          </a:p>
        </p:txBody>
      </p:sp>
      <p:pic>
        <p:nvPicPr>
          <p:cNvPr id="345" name="Google Shape;34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16" y="2880190"/>
            <a:ext cx="11672768" cy="171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8904848" y="1535930"/>
            <a:ext cx="3287151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Random Forest</a:t>
            </a:r>
            <a:endParaRPr/>
          </a:p>
        </p:txBody>
      </p:sp>
      <p:pic>
        <p:nvPicPr>
          <p:cNvPr id="351" name="Google Shape;3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50" y="1116140"/>
            <a:ext cx="8407556" cy="527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8988254" y="1226441"/>
            <a:ext cx="3025556" cy="131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Multi Linear Regression</a:t>
            </a:r>
            <a:endParaRPr/>
          </a:p>
        </p:txBody>
      </p:sp>
      <p:pic>
        <p:nvPicPr>
          <p:cNvPr id="357" name="Google Shape;3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506" y="1136091"/>
            <a:ext cx="7681283" cy="501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9100795" y="1395254"/>
            <a:ext cx="2884880" cy="855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XGBOOST</a:t>
            </a:r>
            <a:endParaRPr/>
          </a:p>
        </p:txBody>
      </p:sp>
      <p:pic>
        <p:nvPicPr>
          <p:cNvPr id="363" name="Google Shape;3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507" y="1395254"/>
            <a:ext cx="7725853" cy="440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9185201" y="1367118"/>
            <a:ext cx="2758271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Naïve Bayes</a:t>
            </a:r>
            <a:endParaRPr/>
          </a:p>
        </p:txBody>
      </p:sp>
      <p:pic>
        <p:nvPicPr>
          <p:cNvPr id="369" name="Google Shape;3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97" y="1139605"/>
            <a:ext cx="7662032" cy="4684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7745607" y="1549998"/>
            <a:ext cx="4071256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Hyperparameter Tuning of XGBOOST</a:t>
            </a:r>
            <a:endParaRPr sz="3200"/>
          </a:p>
        </p:txBody>
      </p:sp>
      <p:pic>
        <p:nvPicPr>
          <p:cNvPr id="375" name="Google Shape;3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37" y="1417010"/>
            <a:ext cx="7243044" cy="478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507" y="1552313"/>
            <a:ext cx="9283382" cy="4116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796" y="1492830"/>
            <a:ext cx="9611702" cy="461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4d9926c9e_0_10"/>
          <p:cNvSpPr txBox="1"/>
          <p:nvPr>
            <p:ph type="ctrTitle"/>
          </p:nvPr>
        </p:nvSpPr>
        <p:spPr>
          <a:xfrm>
            <a:off x="1532830" y="678050"/>
            <a:ext cx="8825700" cy="332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/>
              <a:t>Deployment</a:t>
            </a:r>
            <a:endParaRPr sz="6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a4d9926c9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25" y="425725"/>
            <a:ext cx="9117250" cy="59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type="title"/>
          </p:nvPr>
        </p:nvSpPr>
        <p:spPr>
          <a:xfrm>
            <a:off x="8562334" y="890234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CHECKING NULL</a:t>
            </a:r>
            <a:br>
              <a:rPr lang="en-US" sz="3200"/>
            </a:br>
            <a:r>
              <a:rPr lang="en-US" sz="3200"/>
              <a:t> VALUES</a:t>
            </a:r>
            <a:endParaRPr/>
          </a:p>
        </p:txBody>
      </p: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3">
            <a:alphaModFix/>
          </a:blip>
          <a:srcRect b="0" l="0" r="29701" t="0"/>
          <a:stretch/>
        </p:blipFill>
        <p:spPr>
          <a:xfrm>
            <a:off x="948637" y="1118833"/>
            <a:ext cx="7105432" cy="507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a4d9926c9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50" y="142588"/>
            <a:ext cx="6872375" cy="65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a4d9926c9e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75" y="1532750"/>
            <a:ext cx="11379050" cy="42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4d9926c9e_0_32"/>
          <p:cNvSpPr txBox="1"/>
          <p:nvPr>
            <p:ph idx="1" type="body"/>
          </p:nvPr>
        </p:nvSpPr>
        <p:spPr>
          <a:xfrm>
            <a:off x="921350" y="443400"/>
            <a:ext cx="9294600" cy="60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Century Gothic"/>
              <a:buNone/>
            </a:pPr>
            <a:r>
              <a:rPr lang="en-US" sz="6000">
                <a:solidFill>
                  <a:schemeClr val="lt2"/>
                </a:solidFill>
              </a:rPr>
              <a:t>THANK YOU</a:t>
            </a:r>
            <a:br>
              <a:rPr lang="en-US" sz="3600">
                <a:solidFill>
                  <a:schemeClr val="lt2"/>
                </a:solidFill>
              </a:rPr>
            </a:br>
            <a:br>
              <a:rPr lang="en-US" sz="3600">
                <a:solidFill>
                  <a:schemeClr val="lt2"/>
                </a:solidFill>
              </a:rPr>
            </a:br>
            <a:br>
              <a:rPr lang="en-US" sz="3600">
                <a:solidFill>
                  <a:schemeClr val="lt2"/>
                </a:solidFill>
              </a:rPr>
            </a:br>
            <a:r>
              <a:rPr lang="en-US" sz="3000">
                <a:solidFill>
                  <a:schemeClr val="lt2"/>
                </a:solidFill>
              </a:rPr>
              <a:t>1) Chandan N.</a:t>
            </a:r>
            <a:br>
              <a:rPr lang="en-US" sz="3000">
                <a:solidFill>
                  <a:schemeClr val="lt2"/>
                </a:solidFill>
              </a:rPr>
            </a:br>
            <a:r>
              <a:rPr lang="en-US" sz="3000">
                <a:solidFill>
                  <a:schemeClr val="lt2"/>
                </a:solidFill>
              </a:rPr>
              <a:t>2) Sarfaraz Ansari</a:t>
            </a:r>
            <a:br>
              <a:rPr lang="en-US" sz="3000">
                <a:solidFill>
                  <a:schemeClr val="lt2"/>
                </a:solidFill>
              </a:rPr>
            </a:br>
            <a:r>
              <a:rPr lang="en-US" sz="3000">
                <a:solidFill>
                  <a:schemeClr val="lt2"/>
                </a:solidFill>
              </a:rPr>
              <a:t>3) Harish Soni</a:t>
            </a:r>
            <a:br>
              <a:rPr lang="en-US" sz="3000">
                <a:solidFill>
                  <a:schemeClr val="lt2"/>
                </a:solidFill>
              </a:rPr>
            </a:br>
            <a:r>
              <a:rPr lang="en-US" sz="3000">
                <a:solidFill>
                  <a:schemeClr val="lt2"/>
                </a:solidFill>
              </a:rPr>
              <a:t>4) Sainath Dahibhate</a:t>
            </a:r>
            <a:br>
              <a:rPr lang="en-US" sz="3000">
                <a:solidFill>
                  <a:schemeClr val="lt2"/>
                </a:solidFill>
              </a:rPr>
            </a:br>
            <a:r>
              <a:rPr lang="en-US" sz="3000">
                <a:solidFill>
                  <a:schemeClr val="lt2"/>
                </a:solidFill>
              </a:rPr>
              <a:t>5) Mohammed Umar Farooq</a:t>
            </a:r>
            <a:br>
              <a:rPr lang="en-US" sz="3000">
                <a:solidFill>
                  <a:schemeClr val="lt2"/>
                </a:solidFill>
              </a:rPr>
            </a:br>
            <a:r>
              <a:rPr lang="en-US" sz="3000">
                <a:solidFill>
                  <a:schemeClr val="lt2"/>
                </a:solidFill>
              </a:rPr>
              <a:t>6) Prajwal Dhumal</a:t>
            </a:r>
            <a:endParaRPr sz="3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8145550" y="1277416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CO-RELATION OF DATA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806" y="353438"/>
            <a:ext cx="6907290" cy="61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8073880" y="1617995"/>
            <a:ext cx="3732663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n-US" sz="2400"/>
              <a:t>MANIPULATION USING BASIC OF STATISTIC</a:t>
            </a:r>
            <a:br>
              <a:rPr lang="en-US" sz="2400"/>
            </a:br>
            <a:r>
              <a:rPr lang="en-US" sz="2400"/>
              <a:t>(ACHIVEMENT BASED ON TARGET)</a:t>
            </a:r>
            <a:endParaRPr/>
          </a:p>
        </p:txBody>
      </p:sp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44" y="1048711"/>
            <a:ext cx="6530560" cy="451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7871398" y="1352283"/>
            <a:ext cx="4208060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HISTOGRAM OF PRODUCT CODE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606" y="1033975"/>
            <a:ext cx="6368669" cy="443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7865519" y="1399735"/>
            <a:ext cx="4148919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HISTOGRAM OF SALESMAN CODE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091" y="1027400"/>
            <a:ext cx="6458054" cy="43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8258092" y="1291484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HISTOGRAM OF MONTH</a:t>
            </a:r>
            <a:endParaRPr/>
          </a:p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824" y="1445745"/>
            <a:ext cx="6494065" cy="442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2020-10-03T05:46:58Z</dcterms:created>
  <dc:creator>Umar Mohammed</dc:creator>
</cp:coreProperties>
</file>