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oursera.org/professional-certificates/ibm-data-science?&amp;i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792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Prajwal Kumar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u="sng" spc="13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/>
                <a:cs typeface="Arial" panose="020B0604020202020204"/>
              </a:rPr>
              <a:t>https://github.com/Prajwal111299/IBM-data-science-capstone-project</a:t>
            </a:r>
            <a:endParaRPr sz="2400" spc="13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/2021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1255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u="sng" spc="-5" dirty="0">
                <a:solidFill>
                  <a:schemeClr val="accent1"/>
                </a:solidFill>
                <a:latin typeface="Carlito"/>
                <a:cs typeface="Carlito"/>
              </a:rPr>
              <a:t> https://github.com/Prajwal111299/IBM-data-science-capstone-project</a:t>
            </a:r>
            <a:endParaRPr sz="2000" u="sng" spc="-5" dirty="0">
              <a:solidFill>
                <a:schemeClr val="accent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713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u="sng" spc="-5" dirty="0">
                <a:solidFill>
                  <a:schemeClr val="accent1"/>
                </a:solidFill>
                <a:latin typeface="Carlito"/>
                <a:cs typeface="Carlito"/>
              </a:rPr>
              <a:t>https://github.com/Prajwal111299/IBM-data-science-capstone-project</a:t>
            </a:r>
            <a:endParaRPr sz="2000" u="sng" spc="-5" dirty="0">
              <a:solidFill>
                <a:schemeClr val="accent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8297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u="sng" spc="-5" dirty="0">
                <a:solidFill>
                  <a:schemeClr val="accent1"/>
                </a:solidFill>
                <a:latin typeface="Carlito"/>
                <a:cs typeface="Carlito"/>
              </a:rPr>
              <a:t>https://github.com/Prajwal111299/IBM-data-science-capstone-project</a:t>
            </a:r>
            <a:endParaRPr sz="2000" u="sng" spc="-5" dirty="0">
              <a:solidFill>
                <a:schemeClr val="accent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2872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r>
              <a:rPr sz="2000" u="sng" dirty="0">
                <a:solidFill>
                  <a:schemeClr val="accent1"/>
                </a:solidFill>
                <a:latin typeface="Carlito"/>
                <a:cs typeface="Carlito"/>
              </a:rPr>
              <a:t>https://github.com/Prajwal111299/IBM-data-science-capstone-project</a:t>
            </a:r>
            <a:endParaRPr sz="2000" u="sng" dirty="0">
              <a:solidFill>
                <a:schemeClr val="accent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34276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sz="2000" u="sng" dirty="0">
                <a:solidFill>
                  <a:schemeClr val="accent1"/>
                </a:solidFill>
                <a:latin typeface="Carlito"/>
                <a:cs typeface="Carlito"/>
              </a:rPr>
              <a:t>https://github.com/Prajwal111299/IBM-data-science-capstone-project</a:t>
            </a:r>
            <a:endParaRPr sz="2000" u="sng" dirty="0">
              <a:solidFill>
                <a:schemeClr val="accent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565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sng" dirty="0">
                <a:solidFill>
                  <a:schemeClr val="accent1"/>
                </a:solidFill>
                <a:latin typeface="Carlito"/>
                <a:cs typeface="Carlito"/>
              </a:rPr>
              <a:t>https://github.com/Prajwal111299/IBM-data-science-capstone-project</a:t>
            </a:r>
            <a:endParaRPr sz="2000" u="sng" dirty="0">
              <a:solidFill>
                <a:schemeClr val="accent1"/>
              </a:solid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10019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url:</a:t>
            </a:r>
            <a:endParaRPr sz="2000" dirty="0"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sng" dirty="0">
                <a:solidFill>
                  <a:schemeClr val="accent1"/>
                </a:solid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https://github.com/Prajwal111299/IBM-data-science-capstone-project</a:t>
            </a:r>
            <a:endParaRPr sz="2000" u="sng" dirty="0">
              <a:solidFill>
                <a:schemeClr val="accent1"/>
              </a:solidFill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:</a:t>
            </a:r>
            <a:endParaRPr sz="2000" dirty="0"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Instructors:</a:t>
            </a:r>
            <a:endParaRPr sz="2000" dirty="0"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chemeClr val="accent1"/>
                </a:solidFill>
                <a:uFill>
                  <a:solidFill>
                    <a:srgbClr val="2996E1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  <a:hlinkClick r:id="rId1"/>
              </a:rPr>
              <a:t>https://www.coursera.org/professional-certificates/ibm-data-science?#instructors</a:t>
            </a:r>
            <a:endParaRPr sz="2000" u="heavy" spc="-20" dirty="0">
              <a:solidFill>
                <a:schemeClr val="accent1"/>
              </a:solidFill>
              <a:uFill>
                <a:solidFill>
                  <a:srgbClr val="2996E1"/>
                </a:solidFill>
              </a:uFill>
              <a:latin typeface="Bahnschrift Condensed" panose="020B0502040204020203" pitchFamily="34" charset="0"/>
              <a:cs typeface="Bahnschrift Condensed" panose="020B0502040204020203" pitchFamily="34" charset="0"/>
              <a:hlinkClick r:id="rId1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0555" y="5639053"/>
            <a:ext cx="2988945" cy="6534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300"/>
              </a:spcBef>
            </a:pPr>
            <a:r>
              <a:rPr sz="1500" dirty="0">
                <a:solidFill>
                  <a:schemeClr val="bg1"/>
                </a:solidFill>
                <a:latin typeface="Carlito"/>
                <a:cs typeface="Carlito"/>
              </a:rPr>
              <a:t>https://github.com/Prajwal111299/IBM-data-science-capstone-project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0555" y="5562346"/>
            <a:ext cx="2988945" cy="6584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</a:rPr>
              <a:t>https://github.com/Prajwal111299/IBM-data-science-capstone-project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14675</Words>
  <Application>WPS Presentation</Application>
  <PresentationFormat>Widescreen</PresentationFormat>
  <Paragraphs>465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Arial</vt:lpstr>
      <vt:lpstr>SimSun</vt:lpstr>
      <vt:lpstr>Wingdings</vt:lpstr>
      <vt:lpstr>Arial</vt:lpstr>
      <vt:lpstr>Carlito</vt:lpstr>
      <vt:lpstr>Segoe Print</vt:lpstr>
      <vt:lpstr>Bahnschrift Light SemiCondensed</vt:lpstr>
      <vt:lpstr>Calibri</vt:lpstr>
      <vt:lpstr>Microsoft YaHei</vt:lpstr>
      <vt:lpstr>Arial Unicode MS</vt:lpstr>
      <vt:lpstr>Bahnschrift Condensed</vt:lpstr>
      <vt:lpstr>-apple-system</vt:lpstr>
      <vt:lpstr>Arial Black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PC</cp:lastModifiedBy>
  <cp:revision>5</cp:revision>
  <dcterms:created xsi:type="dcterms:W3CDTF">2021-08-26T16:53:00Z</dcterms:created>
  <dcterms:modified xsi:type="dcterms:W3CDTF">2021-12-23T03:38:29Z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2021-08-25T16:00:00Z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2021-08-25T16:00:00Z</vt:filetime>
  </property>
  <property fmtid="{D5CDD505-2E9C-101B-9397-08002B2CF9AE}" pid="5" name="ICV">
    <vt:lpwstr>E125DA57AA4D4A31923D02B1CA9FB099</vt:lpwstr>
  </property>
  <property fmtid="{D5CDD505-2E9C-101B-9397-08002B2CF9AE}" pid="6" name="KSOProductBuildVer">
    <vt:lpwstr>1033-11.2.0.10382</vt:lpwstr>
  </property>
</Properties>
</file>