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7" r:id="rId5"/>
    <p:sldId id="258" r:id="rId6"/>
    <p:sldId id="266" r:id="rId7"/>
    <p:sldId id="265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3DD3AE-DA4A-45D3-846E-D7092CBD7BDF}" v="8" dt="2021-12-07T04:52:38.6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s. Kirti Sharma" userId="S::kirti.sharma@delhiglobal.ac.in::0c999921-3e17-4c42-a843-0ceff1ba560e" providerId="AD" clId="Web-{323DD3AE-DA4A-45D3-846E-D7092CBD7BDF}"/>
    <pc:docChg chg="addSld delSld">
      <pc:chgData name="Ms. Kirti Sharma" userId="S::kirti.sharma@delhiglobal.ac.in::0c999921-3e17-4c42-a843-0ceff1ba560e" providerId="AD" clId="Web-{323DD3AE-DA4A-45D3-846E-D7092CBD7BDF}" dt="2021-12-07T04:52:38.647" v="7"/>
      <pc:docMkLst>
        <pc:docMk/>
      </pc:docMkLst>
      <pc:sldChg chg="add del">
        <pc:chgData name="Ms. Kirti Sharma" userId="S::kirti.sharma@delhiglobal.ac.in::0c999921-3e17-4c42-a843-0ceff1ba560e" providerId="AD" clId="Web-{323DD3AE-DA4A-45D3-846E-D7092CBD7BDF}" dt="2021-12-07T04:52:18.443" v="2"/>
        <pc:sldMkLst>
          <pc:docMk/>
          <pc:sldMk cId="202376740" sldId="259"/>
        </pc:sldMkLst>
      </pc:sldChg>
      <pc:sldChg chg="del">
        <pc:chgData name="Ms. Kirti Sharma" userId="S::kirti.sharma@delhiglobal.ac.in::0c999921-3e17-4c42-a843-0ceff1ba560e" providerId="AD" clId="Web-{323DD3AE-DA4A-45D3-846E-D7092CBD7BDF}" dt="2021-12-07T04:52:38.647" v="7"/>
        <pc:sldMkLst>
          <pc:docMk/>
          <pc:sldMk cId="3860093482" sldId="261"/>
        </pc:sldMkLst>
      </pc:sldChg>
      <pc:sldChg chg="del">
        <pc:chgData name="Ms. Kirti Sharma" userId="S::kirti.sharma@delhiglobal.ac.in::0c999921-3e17-4c42-a843-0ceff1ba560e" providerId="AD" clId="Web-{323DD3AE-DA4A-45D3-846E-D7092CBD7BDF}" dt="2021-12-07T04:52:37.959" v="6"/>
        <pc:sldMkLst>
          <pc:docMk/>
          <pc:sldMk cId="1588315527" sldId="262"/>
        </pc:sldMkLst>
      </pc:sldChg>
      <pc:sldChg chg="del">
        <pc:chgData name="Ms. Kirti Sharma" userId="S::kirti.sharma@delhiglobal.ac.in::0c999921-3e17-4c42-a843-0ceff1ba560e" providerId="AD" clId="Web-{323DD3AE-DA4A-45D3-846E-D7092CBD7BDF}" dt="2021-12-07T04:52:36.834" v="5"/>
        <pc:sldMkLst>
          <pc:docMk/>
          <pc:sldMk cId="4183226936" sldId="263"/>
        </pc:sldMkLst>
      </pc:sldChg>
      <pc:sldChg chg="del">
        <pc:chgData name="Ms. Kirti Sharma" userId="S::kirti.sharma@delhiglobal.ac.in::0c999921-3e17-4c42-a843-0ceff1ba560e" providerId="AD" clId="Web-{323DD3AE-DA4A-45D3-846E-D7092CBD7BDF}" dt="2021-12-07T04:52:35.209" v="4"/>
        <pc:sldMkLst>
          <pc:docMk/>
          <pc:sldMk cId="55695967" sldId="264"/>
        </pc:sldMkLst>
      </pc:sldChg>
      <pc:sldChg chg="add del">
        <pc:chgData name="Ms. Kirti Sharma" userId="S::kirti.sharma@delhiglobal.ac.in::0c999921-3e17-4c42-a843-0ceff1ba560e" providerId="AD" clId="Web-{323DD3AE-DA4A-45D3-846E-D7092CBD7BDF}" dt="2021-12-07T04:52:20.443" v="3"/>
        <pc:sldMkLst>
          <pc:docMk/>
          <pc:sldMk cId="3542729942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38D81-2D4B-4AA4-BEA4-759B313CABD4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E52DE-773B-4ABC-B95E-44231092FBB9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709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38D81-2D4B-4AA4-BEA4-759B313CABD4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E52DE-773B-4ABC-B95E-44231092FB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091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38D81-2D4B-4AA4-BEA4-759B313CABD4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E52DE-773B-4ABC-B95E-44231092FB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4581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38D81-2D4B-4AA4-BEA4-759B313CABD4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E52DE-773B-4ABC-B95E-44231092FB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000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38D81-2D4B-4AA4-BEA4-759B313CABD4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E52DE-773B-4ABC-B95E-44231092FBB9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874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38D81-2D4B-4AA4-BEA4-759B313CABD4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E52DE-773B-4ABC-B95E-44231092FB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929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38D81-2D4B-4AA4-BEA4-759B313CABD4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E52DE-773B-4ABC-B95E-44231092FB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502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38D81-2D4B-4AA4-BEA4-759B313CABD4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E52DE-773B-4ABC-B95E-44231092FB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665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38D81-2D4B-4AA4-BEA4-759B313CABD4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E52DE-773B-4ABC-B95E-44231092FB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460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B238D81-2D4B-4AA4-BEA4-759B313CABD4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EE52DE-773B-4ABC-B95E-44231092FB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414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38D81-2D4B-4AA4-BEA4-759B313CABD4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E52DE-773B-4ABC-B95E-44231092FB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947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B238D81-2D4B-4AA4-BEA4-759B313CABD4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1EE52DE-773B-4ABC-B95E-44231092FBB9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615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EDAD2-1BB2-4FE7-82B8-E462D07317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Programming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C6EFC0-1714-46A4-B2B6-32F4067FCF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792780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LECTURE</a:t>
            </a:r>
          </a:p>
          <a:p>
            <a:pPr algn="ctr"/>
            <a:r>
              <a:rPr lang="en-US" b="1" baseline="30000" dirty="0">
                <a:solidFill>
                  <a:srgbClr val="C00000"/>
                </a:solidFill>
              </a:rPr>
              <a:t>22nd</a:t>
            </a:r>
            <a:r>
              <a:rPr lang="en-US" b="1" dirty="0">
                <a:solidFill>
                  <a:srgbClr val="C00000"/>
                </a:solidFill>
              </a:rPr>
              <a:t> Nov 2021</a:t>
            </a:r>
          </a:p>
          <a:p>
            <a:pPr algn="ctr">
              <a:lnSpc>
                <a:spcPct val="120000"/>
              </a:lnSpc>
            </a:pPr>
            <a:r>
              <a:rPr lang="en-US" b="1" dirty="0">
                <a:solidFill>
                  <a:schemeClr val="tx1"/>
                </a:solidFill>
              </a:rPr>
              <a:t>KIRTI SHARMA</a:t>
            </a:r>
          </a:p>
          <a:p>
            <a:pPr algn="ctr">
              <a:lnSpc>
                <a:spcPct val="110000"/>
              </a:lnSpc>
            </a:pPr>
            <a:r>
              <a:rPr lang="en-US" b="1" dirty="0">
                <a:solidFill>
                  <a:schemeClr val="tx1"/>
                </a:solidFill>
              </a:rPr>
              <a:t>krtbhardwaj1@gmail.com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Python in production engineering - Facebook Engineering">
            <a:extLst>
              <a:ext uri="{FF2B5EF4-FFF2-40B4-BE49-F238E27FC236}">
                <a16:creationId xmlns:a16="http://schemas.microsoft.com/office/drawing/2014/main" id="{71A7D9D5-0A27-466D-96C8-958A8611C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2537" y="83343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694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96F50CC-C18E-4224-95D2-EEF9C7B48E2D}"/>
              </a:ext>
            </a:extLst>
          </p:cNvPr>
          <p:cNvSpPr txBox="1"/>
          <p:nvPr/>
        </p:nvSpPr>
        <p:spPr>
          <a:xfrm>
            <a:off x="1790700" y="113930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2400" b="1" i="0" dirty="0">
                <a:solidFill>
                  <a:srgbClr val="273239"/>
                </a:solidFill>
                <a:effectLst/>
                <a:latin typeface="sofia-pro"/>
              </a:rPr>
              <a:t>Linear search on list or tuples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F4B182-7871-4805-83A4-D29B11E2159E}"/>
              </a:ext>
            </a:extLst>
          </p:cNvPr>
          <p:cNvSpPr txBox="1"/>
          <p:nvPr/>
        </p:nvSpPr>
        <p:spPr>
          <a:xfrm>
            <a:off x="1333500" y="1957218"/>
            <a:ext cx="9810750" cy="2943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Start from the leftmost element of list and one by one compare x with each element of the list.</a:t>
            </a:r>
          </a:p>
          <a:p>
            <a:pPr algn="l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If x matches with an element, return True.</a:t>
            </a:r>
          </a:p>
          <a:p>
            <a:pPr algn="l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If x doesn’t match with any of elements, return False.</a:t>
            </a:r>
          </a:p>
        </p:txBody>
      </p:sp>
    </p:spTree>
    <p:extLst>
      <p:ext uri="{BB962C8B-B14F-4D97-AF65-F5344CB8AC3E}">
        <p14:creationId xmlns:p14="http://schemas.microsoft.com/office/powerpoint/2010/main" val="4150754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239EE49-6DDE-468D-8556-E6AD925782AC}"/>
              </a:ext>
            </a:extLst>
          </p:cNvPr>
          <p:cNvSpPr txBox="1"/>
          <p:nvPr/>
        </p:nvSpPr>
        <p:spPr>
          <a:xfrm>
            <a:off x="3048000" y="751344"/>
            <a:ext cx="60960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# Search function with parameter list name</a:t>
            </a:r>
          </a:p>
          <a:p>
            <a:r>
              <a:rPr lang="en-IN" dirty="0"/>
              <a:t># and the value to be searched</a:t>
            </a:r>
          </a:p>
          <a:p>
            <a:r>
              <a:rPr lang="en-IN" dirty="0"/>
              <a:t>def search(</a:t>
            </a:r>
            <a:r>
              <a:rPr lang="en-IN" dirty="0" err="1"/>
              <a:t>list,n</a:t>
            </a:r>
            <a:r>
              <a:rPr lang="en-IN" dirty="0"/>
              <a:t>):</a:t>
            </a:r>
          </a:p>
          <a:p>
            <a:endParaRPr lang="en-IN" dirty="0"/>
          </a:p>
          <a:p>
            <a:r>
              <a:rPr lang="en-IN" dirty="0"/>
              <a:t>	for </a:t>
            </a:r>
            <a:r>
              <a:rPr lang="en-IN" dirty="0" err="1"/>
              <a:t>i</a:t>
            </a:r>
            <a:r>
              <a:rPr lang="en-IN" dirty="0"/>
              <a:t> in range(</a:t>
            </a:r>
            <a:r>
              <a:rPr lang="en-IN" dirty="0" err="1"/>
              <a:t>len</a:t>
            </a:r>
            <a:r>
              <a:rPr lang="en-IN" dirty="0"/>
              <a:t>(list)):</a:t>
            </a:r>
          </a:p>
          <a:p>
            <a:r>
              <a:rPr lang="en-IN" dirty="0"/>
              <a:t>		if list[</a:t>
            </a:r>
            <a:r>
              <a:rPr lang="en-IN" dirty="0" err="1"/>
              <a:t>i</a:t>
            </a:r>
            <a:r>
              <a:rPr lang="en-IN" dirty="0"/>
              <a:t>] == n:</a:t>
            </a:r>
          </a:p>
          <a:p>
            <a:r>
              <a:rPr lang="en-IN" dirty="0"/>
              <a:t>			return True</a:t>
            </a:r>
          </a:p>
          <a:p>
            <a:r>
              <a:rPr lang="en-IN" dirty="0"/>
              <a:t>	return False</a:t>
            </a:r>
          </a:p>
          <a:p>
            <a:endParaRPr lang="en-IN" dirty="0"/>
          </a:p>
          <a:p>
            <a:r>
              <a:rPr lang="en-IN" dirty="0"/>
              <a:t># list which contains both string and numbers.</a:t>
            </a:r>
          </a:p>
          <a:p>
            <a:r>
              <a:rPr lang="en-IN" dirty="0"/>
              <a:t>list = [1, 2, '</a:t>
            </a:r>
            <a:r>
              <a:rPr lang="en-IN" dirty="0" err="1"/>
              <a:t>sachin</a:t>
            </a:r>
            <a:r>
              <a:rPr lang="en-IN" dirty="0"/>
              <a:t>', 4,’python', 6]</a:t>
            </a:r>
          </a:p>
          <a:p>
            <a:endParaRPr lang="en-IN" dirty="0"/>
          </a:p>
          <a:p>
            <a:r>
              <a:rPr lang="en-IN" dirty="0"/>
              <a:t># Driver Code</a:t>
            </a:r>
          </a:p>
          <a:p>
            <a:r>
              <a:rPr lang="en-IN" dirty="0"/>
              <a:t>n = ‘python'</a:t>
            </a:r>
          </a:p>
          <a:p>
            <a:endParaRPr lang="en-IN" dirty="0"/>
          </a:p>
          <a:p>
            <a:r>
              <a:rPr lang="en-IN" dirty="0"/>
              <a:t>if search(list, n):</a:t>
            </a:r>
          </a:p>
          <a:p>
            <a:r>
              <a:rPr lang="en-IN" dirty="0"/>
              <a:t>	print("Found")</a:t>
            </a:r>
          </a:p>
          <a:p>
            <a:r>
              <a:rPr lang="en-IN" dirty="0"/>
              <a:t>else:</a:t>
            </a:r>
          </a:p>
          <a:p>
            <a:r>
              <a:rPr lang="en-IN" dirty="0"/>
              <a:t>	print("Not Found")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645372-EC35-4F77-B314-78625CA0FC7A}"/>
              </a:ext>
            </a:extLst>
          </p:cNvPr>
          <p:cNvSpPr txBox="1"/>
          <p:nvPr/>
        </p:nvSpPr>
        <p:spPr>
          <a:xfrm>
            <a:off x="1123950" y="21538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0" i="0" dirty="0">
                <a:solidFill>
                  <a:srgbClr val="FF0000"/>
                </a:solidFill>
                <a:effectLst/>
                <a:latin typeface="urw-din"/>
              </a:rPr>
              <a:t>Linear Search on Lists</a:t>
            </a:r>
            <a:endParaRPr lang="en-I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270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91027F1-5FA9-4930-A3F3-815BF8EAF1BD}"/>
              </a:ext>
            </a:extLst>
          </p:cNvPr>
          <p:cNvSpPr txBox="1"/>
          <p:nvPr/>
        </p:nvSpPr>
        <p:spPr>
          <a:xfrm>
            <a:off x="1238250" y="91070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0" i="0" dirty="0">
                <a:solidFill>
                  <a:srgbClr val="FF0000"/>
                </a:solidFill>
                <a:effectLst/>
                <a:latin typeface="urw-din"/>
              </a:rPr>
              <a:t> Linear Search in Tuple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528C06-518A-46BD-80DF-A5C8C639A0B7}"/>
              </a:ext>
            </a:extLst>
          </p:cNvPr>
          <p:cNvSpPr txBox="1"/>
          <p:nvPr/>
        </p:nvSpPr>
        <p:spPr>
          <a:xfrm>
            <a:off x="5095875" y="612844"/>
            <a:ext cx="6096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# Search function with parameter list name</a:t>
            </a:r>
          </a:p>
          <a:p>
            <a:r>
              <a:rPr lang="en-IN" dirty="0"/>
              <a:t># and the value to be searched</a:t>
            </a:r>
          </a:p>
          <a:p>
            <a:r>
              <a:rPr lang="en-IN" dirty="0"/>
              <a:t>def search(Tuple, n):</a:t>
            </a:r>
          </a:p>
          <a:p>
            <a:endParaRPr lang="en-IN" dirty="0"/>
          </a:p>
          <a:p>
            <a:r>
              <a:rPr lang="en-IN" dirty="0"/>
              <a:t>	for </a:t>
            </a:r>
            <a:r>
              <a:rPr lang="en-IN" dirty="0" err="1"/>
              <a:t>i</a:t>
            </a:r>
            <a:r>
              <a:rPr lang="en-IN" dirty="0"/>
              <a:t> in range(</a:t>
            </a:r>
            <a:r>
              <a:rPr lang="en-IN" dirty="0" err="1"/>
              <a:t>len</a:t>
            </a:r>
            <a:r>
              <a:rPr lang="en-IN" dirty="0"/>
              <a:t>(Tuple)):</a:t>
            </a:r>
          </a:p>
          <a:p>
            <a:r>
              <a:rPr lang="en-IN" dirty="0"/>
              <a:t>		if Tuple[</a:t>
            </a:r>
            <a:r>
              <a:rPr lang="en-IN" dirty="0" err="1"/>
              <a:t>i</a:t>
            </a:r>
            <a:r>
              <a:rPr lang="en-IN" dirty="0"/>
              <a:t>] == n:</a:t>
            </a:r>
          </a:p>
          <a:p>
            <a:r>
              <a:rPr lang="en-IN" dirty="0"/>
              <a:t>			return True</a:t>
            </a:r>
          </a:p>
          <a:p>
            <a:r>
              <a:rPr lang="en-IN" dirty="0"/>
              <a:t>	return False</a:t>
            </a:r>
          </a:p>
          <a:p>
            <a:endParaRPr lang="en-IN" dirty="0"/>
          </a:p>
          <a:p>
            <a:r>
              <a:rPr lang="en-IN" dirty="0"/>
              <a:t># list which contains both string and numbers.</a:t>
            </a:r>
          </a:p>
          <a:p>
            <a:r>
              <a:rPr lang="en-IN" dirty="0"/>
              <a:t>Tuple= (1, 2, '</a:t>
            </a:r>
            <a:r>
              <a:rPr lang="en-IN" dirty="0" err="1"/>
              <a:t>sachin</a:t>
            </a:r>
            <a:r>
              <a:rPr lang="en-IN" dirty="0"/>
              <a:t>', 4, 'Geeks', 6)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# Driver Code</a:t>
            </a:r>
          </a:p>
          <a:p>
            <a:r>
              <a:rPr lang="en-IN" dirty="0"/>
              <a:t>n = 'Geeks'</a:t>
            </a:r>
          </a:p>
          <a:p>
            <a:endParaRPr lang="en-IN" dirty="0"/>
          </a:p>
          <a:p>
            <a:r>
              <a:rPr lang="en-IN" dirty="0"/>
              <a:t>if search(Tuple, n):</a:t>
            </a:r>
          </a:p>
          <a:p>
            <a:r>
              <a:rPr lang="en-IN" dirty="0"/>
              <a:t>	print("Found")</a:t>
            </a:r>
          </a:p>
          <a:p>
            <a:r>
              <a:rPr lang="en-IN" dirty="0"/>
              <a:t>else:</a:t>
            </a:r>
          </a:p>
          <a:p>
            <a:r>
              <a:rPr lang="en-IN" dirty="0"/>
              <a:t>	print("Not Found")</a:t>
            </a:r>
          </a:p>
        </p:txBody>
      </p:sp>
    </p:spTree>
    <p:extLst>
      <p:ext uri="{BB962C8B-B14F-4D97-AF65-F5344CB8AC3E}">
        <p14:creationId xmlns:p14="http://schemas.microsoft.com/office/powerpoint/2010/main" val="3542729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2F50D5-A63D-4804-ACF2-422EF0A17B08}"/>
              </a:ext>
            </a:extLst>
          </p:cNvPr>
          <p:cNvSpPr txBox="1"/>
          <p:nvPr/>
        </p:nvSpPr>
        <p:spPr>
          <a:xfrm>
            <a:off x="1052052" y="339151"/>
            <a:ext cx="14669728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# Python Program to Sort List in Ascending Order</a:t>
            </a:r>
          </a:p>
          <a:p>
            <a:endParaRPr lang="en-IN" dirty="0"/>
          </a:p>
          <a:p>
            <a:r>
              <a:rPr lang="en-IN" dirty="0" err="1"/>
              <a:t>NumList</a:t>
            </a:r>
            <a:r>
              <a:rPr lang="en-IN" dirty="0"/>
              <a:t> = []</a:t>
            </a:r>
          </a:p>
          <a:p>
            <a:endParaRPr lang="en-IN" dirty="0"/>
          </a:p>
          <a:p>
            <a:r>
              <a:rPr lang="en-IN" dirty="0"/>
              <a:t>Number = int(input("Please enter the Total Number of List Elements: "))</a:t>
            </a:r>
          </a:p>
          <a:p>
            <a:r>
              <a:rPr lang="en-IN" dirty="0"/>
              <a:t>for </a:t>
            </a:r>
            <a:r>
              <a:rPr lang="en-IN" dirty="0" err="1"/>
              <a:t>i</a:t>
            </a:r>
            <a:r>
              <a:rPr lang="en-IN" dirty="0"/>
              <a:t> in range(1, Number + 1):</a:t>
            </a:r>
          </a:p>
          <a:p>
            <a:r>
              <a:rPr lang="en-IN" dirty="0"/>
              <a:t>    value = int(input("Please enter the Value of %d Element : " %</a:t>
            </a:r>
            <a:r>
              <a:rPr lang="en-IN" dirty="0" err="1"/>
              <a:t>i</a:t>
            </a:r>
            <a:r>
              <a:rPr lang="en-IN" dirty="0"/>
              <a:t>))</a:t>
            </a:r>
          </a:p>
          <a:p>
            <a:r>
              <a:rPr lang="en-IN" dirty="0"/>
              <a:t>    </a:t>
            </a:r>
            <a:r>
              <a:rPr lang="en-IN" dirty="0" err="1"/>
              <a:t>NumList.append</a:t>
            </a:r>
            <a:r>
              <a:rPr lang="en-IN" dirty="0"/>
              <a:t>(value)</a:t>
            </a:r>
          </a:p>
          <a:p>
            <a:endParaRPr lang="en-IN" dirty="0"/>
          </a:p>
          <a:p>
            <a:r>
              <a:rPr lang="en-IN" dirty="0" err="1"/>
              <a:t>i</a:t>
            </a:r>
            <a:r>
              <a:rPr lang="en-IN" dirty="0"/>
              <a:t> = 0</a:t>
            </a:r>
          </a:p>
          <a:p>
            <a:r>
              <a:rPr lang="en-IN" dirty="0"/>
              <a:t>while(</a:t>
            </a:r>
            <a:r>
              <a:rPr lang="en-IN" dirty="0" err="1"/>
              <a:t>i</a:t>
            </a:r>
            <a:r>
              <a:rPr lang="en-IN" dirty="0"/>
              <a:t> &lt; Number):</a:t>
            </a:r>
          </a:p>
          <a:p>
            <a:r>
              <a:rPr lang="en-IN" dirty="0"/>
              <a:t>    j = </a:t>
            </a:r>
            <a:r>
              <a:rPr lang="en-IN" dirty="0" err="1"/>
              <a:t>i</a:t>
            </a:r>
            <a:r>
              <a:rPr lang="en-IN" dirty="0"/>
              <a:t> + 1</a:t>
            </a:r>
          </a:p>
          <a:p>
            <a:r>
              <a:rPr lang="en-IN" dirty="0"/>
              <a:t>    while(j &lt; Number):</a:t>
            </a:r>
          </a:p>
          <a:p>
            <a:r>
              <a:rPr lang="en-IN" dirty="0"/>
              <a:t>        if(</a:t>
            </a:r>
            <a:r>
              <a:rPr lang="en-IN" dirty="0" err="1"/>
              <a:t>NumList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 &gt; </a:t>
            </a:r>
            <a:r>
              <a:rPr lang="en-IN" dirty="0" err="1"/>
              <a:t>NumList</a:t>
            </a:r>
            <a:r>
              <a:rPr lang="en-IN" dirty="0"/>
              <a:t>[j]):</a:t>
            </a:r>
          </a:p>
          <a:p>
            <a:r>
              <a:rPr lang="en-IN" dirty="0"/>
              <a:t>            temp = </a:t>
            </a:r>
            <a:r>
              <a:rPr lang="en-IN" dirty="0" err="1"/>
              <a:t>NumList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</a:t>
            </a:r>
          </a:p>
          <a:p>
            <a:r>
              <a:rPr lang="en-IN" dirty="0"/>
              <a:t>            </a:t>
            </a:r>
            <a:r>
              <a:rPr lang="en-IN" dirty="0" err="1"/>
              <a:t>NumList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 = </a:t>
            </a:r>
            <a:r>
              <a:rPr lang="en-IN" dirty="0" err="1"/>
              <a:t>NumList</a:t>
            </a:r>
            <a:r>
              <a:rPr lang="en-IN" dirty="0"/>
              <a:t>[j]</a:t>
            </a:r>
          </a:p>
          <a:p>
            <a:r>
              <a:rPr lang="en-IN" dirty="0"/>
              <a:t>            </a:t>
            </a:r>
            <a:r>
              <a:rPr lang="en-IN" dirty="0" err="1"/>
              <a:t>NumList</a:t>
            </a:r>
            <a:r>
              <a:rPr lang="en-IN" dirty="0"/>
              <a:t>[j] = temp</a:t>
            </a:r>
          </a:p>
          <a:p>
            <a:r>
              <a:rPr lang="en-IN" dirty="0"/>
              <a:t>        j = j + 1</a:t>
            </a:r>
          </a:p>
          <a:p>
            <a:r>
              <a:rPr lang="en-IN" dirty="0"/>
              <a:t>    </a:t>
            </a:r>
            <a:r>
              <a:rPr lang="en-IN" dirty="0" err="1"/>
              <a:t>i</a:t>
            </a:r>
            <a:r>
              <a:rPr lang="en-IN" dirty="0"/>
              <a:t> = </a:t>
            </a:r>
            <a:r>
              <a:rPr lang="en-IN" dirty="0" err="1"/>
              <a:t>i</a:t>
            </a:r>
            <a:r>
              <a:rPr lang="en-IN" dirty="0"/>
              <a:t> + 1</a:t>
            </a:r>
          </a:p>
          <a:p>
            <a:endParaRPr lang="en-IN" dirty="0"/>
          </a:p>
          <a:p>
            <a:r>
              <a:rPr lang="en-IN" dirty="0"/>
              <a:t>print("Element After Sorting List in Ascending Order is : ", </a:t>
            </a:r>
            <a:r>
              <a:rPr lang="en-IN" dirty="0" err="1"/>
              <a:t>NumList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2376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151907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446CEF139A574A9B083C57F3B11932" ma:contentTypeVersion="10" ma:contentTypeDescription="Create a new document." ma:contentTypeScope="" ma:versionID="28ed0f6e75649f46ec8b647d06266383">
  <xsd:schema xmlns:xsd="http://www.w3.org/2001/XMLSchema" xmlns:xs="http://www.w3.org/2001/XMLSchema" xmlns:p="http://schemas.microsoft.com/office/2006/metadata/properties" xmlns:ns2="147cfbcc-6963-49a1-8878-0efa28665213" targetNamespace="http://schemas.microsoft.com/office/2006/metadata/properties" ma:root="true" ma:fieldsID="4664a5510be8b197ad2eaf701a322944" ns2:_="">
    <xsd:import namespace="147cfbcc-6963-49a1-8878-0efa2866521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7cfbcc-6963-49a1-8878-0efa286652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BBDDC52-BE32-4D1C-8334-1ADA49BE8B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C9DDF8-5A71-404D-913C-C5D80178DB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7cfbcc-6963-49a1-8878-0efa286652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75E9792-FA29-4FA4-84D2-E1E5E45A6E8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388</TotalTime>
  <Words>421</Words>
  <Application>Microsoft Office PowerPoint</Application>
  <PresentationFormat>Widescreen</PresentationFormat>
  <Paragraphs>71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Retrospect</vt:lpstr>
      <vt:lpstr>Python Programming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 </dc:title>
  <dc:creator>Kirti Bhardwaj</dc:creator>
  <cp:lastModifiedBy>Kirti Bhardwaj</cp:lastModifiedBy>
  <cp:revision>5</cp:revision>
  <dcterms:created xsi:type="dcterms:W3CDTF">2021-11-22T05:20:43Z</dcterms:created>
  <dcterms:modified xsi:type="dcterms:W3CDTF">2021-12-07T04:52:45Z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0x01010002446CEF139A574A9B083C57F3B11932</vt:lpwstr>
  </property>
</Properties>
</file>