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7556500" cy="7556500"/>
  <p:notesSz cx="75565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4152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4152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4152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4152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root</dc:creator>
  <cp:lastModifiedBy>root</cp:lastModifiedBy>
  <cp:revision>1</cp:revision>
  <dcterms:modified xsi:type="dcterms:W3CDTF">2024-04-23T12:57:20+00:00</dcterms:modified>
</cp:coreProperties>
</file>