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66" d="100"/>
          <a:sy n="66" d="100"/>
        </p:scale>
        <p:origin x="10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1979EB-A3B5-49D0-B834-6D6F581F1381}" type="doc">
      <dgm:prSet loTypeId="urn:microsoft.com/office/officeart/2008/layout/HexagonCluster" loCatId="picture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F4682406-38A9-411F-A02E-5541A51E4D0B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 smtClean="0"/>
            <a:t>.</a:t>
          </a:r>
          <a:endParaRPr lang="en-US" dirty="0"/>
        </a:p>
      </dgm:t>
    </dgm:pt>
    <dgm:pt modelId="{F5EA32BE-E0A3-472A-AC64-2FE49CBFC783}" type="parTrans" cxnId="{0449A73D-82BA-4F1E-9530-45F77261B1FA}">
      <dgm:prSet/>
      <dgm:spPr/>
      <dgm:t>
        <a:bodyPr/>
        <a:lstStyle/>
        <a:p>
          <a:endParaRPr lang="en-US"/>
        </a:p>
      </dgm:t>
    </dgm:pt>
    <dgm:pt modelId="{50CDCFEA-C58D-4958-A8FC-03177398230F}" type="sibTrans" cxnId="{0449A73D-82BA-4F1E-9530-45F77261B1FA}">
      <dgm:prSet/>
      <dgm:spPr>
        <a:solidFill>
          <a:srgbClr val="7030A0">
            <a:alpha val="90000"/>
          </a:srgbClr>
        </a:solidFill>
      </dgm:spPr>
      <dgm:t>
        <a:bodyPr/>
        <a:lstStyle/>
        <a:p>
          <a:endParaRPr lang="en-US"/>
        </a:p>
      </dgm:t>
    </dgm:pt>
    <dgm:pt modelId="{AC64005C-60FA-4432-B03B-A841C2C7E5F2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 smtClean="0"/>
            <a:t>.</a:t>
          </a:r>
          <a:endParaRPr lang="en-US" dirty="0"/>
        </a:p>
      </dgm:t>
    </dgm:pt>
    <dgm:pt modelId="{145B831B-0C24-40CD-A06D-73E411CBD79C}" type="parTrans" cxnId="{E76F830C-8363-4906-BAF6-CEC81A8EDA62}">
      <dgm:prSet/>
      <dgm:spPr/>
      <dgm:t>
        <a:bodyPr/>
        <a:lstStyle/>
        <a:p>
          <a:endParaRPr lang="en-US"/>
        </a:p>
      </dgm:t>
    </dgm:pt>
    <dgm:pt modelId="{271C21C9-6AC3-44D9-9C54-7617DDBDA149}" type="sibTrans" cxnId="{E76F830C-8363-4906-BAF6-CEC81A8EDA62}">
      <dgm:prSet/>
      <dgm:spPr>
        <a:solidFill>
          <a:schemeClr val="bg2">
            <a:lumMod val="10000"/>
            <a:alpha val="90000"/>
          </a:schemeClr>
        </a:solidFill>
      </dgm:spPr>
      <dgm:t>
        <a:bodyPr/>
        <a:lstStyle/>
        <a:p>
          <a:endParaRPr lang="en-US"/>
        </a:p>
      </dgm:t>
    </dgm:pt>
    <dgm:pt modelId="{FBFB6D1A-CE2C-4178-933C-AF2A31464E0A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 smtClean="0"/>
            <a:t>.</a:t>
          </a:r>
          <a:endParaRPr lang="en-US" dirty="0"/>
        </a:p>
      </dgm:t>
    </dgm:pt>
    <dgm:pt modelId="{600A3C09-EB1D-4190-822A-3DC7DD8B0625}" type="sibTrans" cxnId="{730A0A11-722D-421E-BFE6-B1695676688F}">
      <dgm:prSet/>
      <dgm:spPr>
        <a:solidFill>
          <a:srgbClr val="92D050">
            <a:alpha val="90000"/>
          </a:srgbClr>
        </a:solidFill>
      </dgm:spPr>
      <dgm:t>
        <a:bodyPr/>
        <a:lstStyle/>
        <a:p>
          <a:endParaRPr lang="en-US"/>
        </a:p>
      </dgm:t>
    </dgm:pt>
    <dgm:pt modelId="{DD95A6FC-9387-4363-B679-662A6C747511}" type="parTrans" cxnId="{730A0A11-722D-421E-BFE6-B1695676688F}">
      <dgm:prSet/>
      <dgm:spPr/>
      <dgm:t>
        <a:bodyPr/>
        <a:lstStyle/>
        <a:p>
          <a:endParaRPr lang="en-US"/>
        </a:p>
      </dgm:t>
    </dgm:pt>
    <dgm:pt modelId="{5CE90A0C-00AC-428B-B446-AD288A01C687}" type="pres">
      <dgm:prSet presAssocID="{B31979EB-A3B5-49D0-B834-6D6F581F1381}" presName="Name0" presStyleCnt="0">
        <dgm:presLayoutVars>
          <dgm:chMax val="21"/>
          <dgm:chPref val="21"/>
        </dgm:presLayoutVars>
      </dgm:prSet>
      <dgm:spPr/>
    </dgm:pt>
    <dgm:pt modelId="{C81E806A-D3D0-4797-A13A-E9E2D4602F12}" type="pres">
      <dgm:prSet presAssocID="{F4682406-38A9-411F-A02E-5541A51E4D0B}" presName="text1" presStyleCnt="0"/>
      <dgm:spPr/>
    </dgm:pt>
    <dgm:pt modelId="{AABD4D5E-A198-4159-8099-84C1227DB4A2}" type="pres">
      <dgm:prSet presAssocID="{F4682406-38A9-411F-A02E-5541A51E4D0B}" presName="textRepeatNode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85A90FB8-1D9C-4FB3-8425-369F40FF5CAB}" type="pres">
      <dgm:prSet presAssocID="{F4682406-38A9-411F-A02E-5541A51E4D0B}" presName="textaccent1" presStyleCnt="0"/>
      <dgm:spPr/>
    </dgm:pt>
    <dgm:pt modelId="{4CFDCD40-A4F3-4318-A6EC-72C9218593C1}" type="pres">
      <dgm:prSet presAssocID="{F4682406-38A9-411F-A02E-5541A51E4D0B}" presName="accentRepeatNode" presStyleLbl="solidAlignAcc1" presStyleIdx="0" presStyleCnt="6"/>
      <dgm:spPr/>
    </dgm:pt>
    <dgm:pt modelId="{1018A67B-B0B4-49DD-838B-41D454B83426}" type="pres">
      <dgm:prSet presAssocID="{50CDCFEA-C58D-4958-A8FC-03177398230F}" presName="image1" presStyleCnt="0"/>
      <dgm:spPr/>
    </dgm:pt>
    <dgm:pt modelId="{DA271FFA-7D7A-4284-BC80-8175F613FB45}" type="pres">
      <dgm:prSet presAssocID="{50CDCFEA-C58D-4958-A8FC-03177398230F}" presName="imageRepeatNode" presStyleLbl="alignAcc1" presStyleIdx="0" presStyleCnt="3"/>
      <dgm:spPr/>
    </dgm:pt>
    <dgm:pt modelId="{8821C6E7-7F50-4BB1-91BC-5976FEB76BD1}" type="pres">
      <dgm:prSet presAssocID="{50CDCFEA-C58D-4958-A8FC-03177398230F}" presName="imageaccent1" presStyleCnt="0"/>
      <dgm:spPr/>
    </dgm:pt>
    <dgm:pt modelId="{F4D55FB5-1477-4B22-B898-269E985DA2C8}" type="pres">
      <dgm:prSet presAssocID="{50CDCFEA-C58D-4958-A8FC-03177398230F}" presName="accentRepeatNode" presStyleLbl="solidAlignAcc1" presStyleIdx="1" presStyleCnt="6"/>
      <dgm:spPr/>
    </dgm:pt>
    <dgm:pt modelId="{A7A3A331-789E-4C93-94DA-445BA169AB8E}" type="pres">
      <dgm:prSet presAssocID="{AC64005C-60FA-4432-B03B-A841C2C7E5F2}" presName="text2" presStyleCnt="0"/>
      <dgm:spPr/>
    </dgm:pt>
    <dgm:pt modelId="{93843B66-E7A9-45A5-A8E4-E5DC608467FA}" type="pres">
      <dgm:prSet presAssocID="{AC64005C-60FA-4432-B03B-A841C2C7E5F2}" presName="textRepeatNode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2DDEE25D-01C4-4F66-816E-655B765FB96B}" type="pres">
      <dgm:prSet presAssocID="{AC64005C-60FA-4432-B03B-A841C2C7E5F2}" presName="textaccent2" presStyleCnt="0"/>
      <dgm:spPr/>
    </dgm:pt>
    <dgm:pt modelId="{F7995DED-0FBB-4AE2-AC1E-2F66EC956706}" type="pres">
      <dgm:prSet presAssocID="{AC64005C-60FA-4432-B03B-A841C2C7E5F2}" presName="accentRepeatNode" presStyleLbl="solidAlignAcc1" presStyleIdx="2" presStyleCnt="6"/>
      <dgm:spPr/>
    </dgm:pt>
    <dgm:pt modelId="{0A1A7028-12CE-4134-8E6C-D2EB04A0DC24}" type="pres">
      <dgm:prSet presAssocID="{271C21C9-6AC3-44D9-9C54-7617DDBDA149}" presName="image2" presStyleCnt="0"/>
      <dgm:spPr/>
    </dgm:pt>
    <dgm:pt modelId="{705B10E9-4EE5-469B-839A-AA58383928CF}" type="pres">
      <dgm:prSet presAssocID="{271C21C9-6AC3-44D9-9C54-7617DDBDA149}" presName="imageRepeatNode" presStyleLbl="alignAcc1" presStyleIdx="1" presStyleCnt="3"/>
      <dgm:spPr/>
    </dgm:pt>
    <dgm:pt modelId="{3277CDF8-A7EC-4D29-9591-1879F8962583}" type="pres">
      <dgm:prSet presAssocID="{271C21C9-6AC3-44D9-9C54-7617DDBDA149}" presName="imageaccent2" presStyleCnt="0"/>
      <dgm:spPr/>
    </dgm:pt>
    <dgm:pt modelId="{F79AC06A-EC08-4F3B-BAD9-3BE35476830F}" type="pres">
      <dgm:prSet presAssocID="{271C21C9-6AC3-44D9-9C54-7617DDBDA149}" presName="accentRepeatNode" presStyleLbl="solidAlignAcc1" presStyleIdx="3" presStyleCnt="6"/>
      <dgm:spPr/>
    </dgm:pt>
    <dgm:pt modelId="{08D28EFB-517E-4605-8976-DCBCE6F2B368}" type="pres">
      <dgm:prSet presAssocID="{FBFB6D1A-CE2C-4178-933C-AF2A31464E0A}" presName="text3" presStyleCnt="0"/>
      <dgm:spPr/>
    </dgm:pt>
    <dgm:pt modelId="{FA452451-49EB-4BBB-8B09-A38AD662BB8D}" type="pres">
      <dgm:prSet presAssocID="{FBFB6D1A-CE2C-4178-933C-AF2A31464E0A}" presName="textRepeatNode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68637A-2A91-48CA-8675-B2B97D4C2B2C}" type="pres">
      <dgm:prSet presAssocID="{FBFB6D1A-CE2C-4178-933C-AF2A31464E0A}" presName="textaccent3" presStyleCnt="0"/>
      <dgm:spPr/>
    </dgm:pt>
    <dgm:pt modelId="{D8CC5077-0C7C-4D54-8F0B-67E67E1FA27A}" type="pres">
      <dgm:prSet presAssocID="{FBFB6D1A-CE2C-4178-933C-AF2A31464E0A}" presName="accentRepeatNode" presStyleLbl="solidAlignAcc1" presStyleIdx="4" presStyleCnt="6"/>
      <dgm:spPr/>
    </dgm:pt>
    <dgm:pt modelId="{3B8B8A8F-5671-42BB-BEC9-D385D0FCEA7F}" type="pres">
      <dgm:prSet presAssocID="{600A3C09-EB1D-4190-822A-3DC7DD8B0625}" presName="image3" presStyleCnt="0"/>
      <dgm:spPr/>
    </dgm:pt>
    <dgm:pt modelId="{CA220D77-0C9A-4FAF-BB80-BB56E60F03C4}" type="pres">
      <dgm:prSet presAssocID="{600A3C09-EB1D-4190-822A-3DC7DD8B0625}" presName="imageRepeatNode" presStyleLbl="alignAcc1" presStyleIdx="2" presStyleCnt="3"/>
      <dgm:spPr/>
    </dgm:pt>
    <dgm:pt modelId="{E54BFA8E-B6C3-4803-8426-CFBB5650B458}" type="pres">
      <dgm:prSet presAssocID="{600A3C09-EB1D-4190-822A-3DC7DD8B0625}" presName="imageaccent3" presStyleCnt="0"/>
      <dgm:spPr/>
    </dgm:pt>
    <dgm:pt modelId="{FD8C60AE-156F-4E81-9D48-8D56B824BD13}" type="pres">
      <dgm:prSet presAssocID="{600A3C09-EB1D-4190-822A-3DC7DD8B0625}" presName="accentRepeatNode" presStyleLbl="solidAlignAcc1" presStyleIdx="5" presStyleCnt="6"/>
      <dgm:spPr/>
    </dgm:pt>
  </dgm:ptLst>
  <dgm:cxnLst>
    <dgm:cxn modelId="{6332101C-AEB9-418D-883C-8865589FB8BC}" type="presOf" srcId="{F4682406-38A9-411F-A02E-5541A51E4D0B}" destId="{AABD4D5E-A198-4159-8099-84C1227DB4A2}" srcOrd="0" destOrd="0" presId="urn:microsoft.com/office/officeart/2008/layout/HexagonCluster"/>
    <dgm:cxn modelId="{893BAA08-D739-4011-9E63-E41BE7450D8E}" type="presOf" srcId="{B31979EB-A3B5-49D0-B834-6D6F581F1381}" destId="{5CE90A0C-00AC-428B-B446-AD288A01C687}" srcOrd="0" destOrd="0" presId="urn:microsoft.com/office/officeart/2008/layout/HexagonCluster"/>
    <dgm:cxn modelId="{FC9A45AF-26B4-4D44-99B4-0EB209E94072}" type="presOf" srcId="{AC64005C-60FA-4432-B03B-A841C2C7E5F2}" destId="{93843B66-E7A9-45A5-A8E4-E5DC608467FA}" srcOrd="0" destOrd="0" presId="urn:microsoft.com/office/officeart/2008/layout/HexagonCluster"/>
    <dgm:cxn modelId="{43B446E6-FFF7-46DA-9283-BDAAC4825C5B}" type="presOf" srcId="{271C21C9-6AC3-44D9-9C54-7617DDBDA149}" destId="{705B10E9-4EE5-469B-839A-AA58383928CF}" srcOrd="0" destOrd="0" presId="urn:microsoft.com/office/officeart/2008/layout/HexagonCluster"/>
    <dgm:cxn modelId="{8FA00BF3-5DC2-4A59-AA3A-D5B06DC4D1C5}" type="presOf" srcId="{50CDCFEA-C58D-4958-A8FC-03177398230F}" destId="{DA271FFA-7D7A-4284-BC80-8175F613FB45}" srcOrd="0" destOrd="0" presId="urn:microsoft.com/office/officeart/2008/layout/HexagonCluster"/>
    <dgm:cxn modelId="{730A0A11-722D-421E-BFE6-B1695676688F}" srcId="{B31979EB-A3B5-49D0-B834-6D6F581F1381}" destId="{FBFB6D1A-CE2C-4178-933C-AF2A31464E0A}" srcOrd="2" destOrd="0" parTransId="{DD95A6FC-9387-4363-B679-662A6C747511}" sibTransId="{600A3C09-EB1D-4190-822A-3DC7DD8B0625}"/>
    <dgm:cxn modelId="{E76F830C-8363-4906-BAF6-CEC81A8EDA62}" srcId="{B31979EB-A3B5-49D0-B834-6D6F581F1381}" destId="{AC64005C-60FA-4432-B03B-A841C2C7E5F2}" srcOrd="1" destOrd="0" parTransId="{145B831B-0C24-40CD-A06D-73E411CBD79C}" sibTransId="{271C21C9-6AC3-44D9-9C54-7617DDBDA149}"/>
    <dgm:cxn modelId="{0449A73D-82BA-4F1E-9530-45F77261B1FA}" srcId="{B31979EB-A3B5-49D0-B834-6D6F581F1381}" destId="{F4682406-38A9-411F-A02E-5541A51E4D0B}" srcOrd="0" destOrd="0" parTransId="{F5EA32BE-E0A3-472A-AC64-2FE49CBFC783}" sibTransId="{50CDCFEA-C58D-4958-A8FC-03177398230F}"/>
    <dgm:cxn modelId="{06A1CD96-927C-4D00-8549-F7AC49B93000}" type="presOf" srcId="{FBFB6D1A-CE2C-4178-933C-AF2A31464E0A}" destId="{FA452451-49EB-4BBB-8B09-A38AD662BB8D}" srcOrd="0" destOrd="0" presId="urn:microsoft.com/office/officeart/2008/layout/HexagonCluster"/>
    <dgm:cxn modelId="{0C18C3AC-8639-4860-8801-5F734D0AA3D0}" type="presOf" srcId="{600A3C09-EB1D-4190-822A-3DC7DD8B0625}" destId="{CA220D77-0C9A-4FAF-BB80-BB56E60F03C4}" srcOrd="0" destOrd="0" presId="urn:microsoft.com/office/officeart/2008/layout/HexagonCluster"/>
    <dgm:cxn modelId="{ACC8A928-9AFF-466A-B1CF-EDB04156E137}" type="presParOf" srcId="{5CE90A0C-00AC-428B-B446-AD288A01C687}" destId="{C81E806A-D3D0-4797-A13A-E9E2D4602F12}" srcOrd="0" destOrd="0" presId="urn:microsoft.com/office/officeart/2008/layout/HexagonCluster"/>
    <dgm:cxn modelId="{7BEAA70C-A788-4174-8B3B-E3B24258664D}" type="presParOf" srcId="{C81E806A-D3D0-4797-A13A-E9E2D4602F12}" destId="{AABD4D5E-A198-4159-8099-84C1227DB4A2}" srcOrd="0" destOrd="0" presId="urn:microsoft.com/office/officeart/2008/layout/HexagonCluster"/>
    <dgm:cxn modelId="{6D86B744-AF4A-47C7-95A1-8C5D8130FD04}" type="presParOf" srcId="{5CE90A0C-00AC-428B-B446-AD288A01C687}" destId="{85A90FB8-1D9C-4FB3-8425-369F40FF5CAB}" srcOrd="1" destOrd="0" presId="urn:microsoft.com/office/officeart/2008/layout/HexagonCluster"/>
    <dgm:cxn modelId="{8354E374-03E5-4834-883D-E77F8A042B4F}" type="presParOf" srcId="{85A90FB8-1D9C-4FB3-8425-369F40FF5CAB}" destId="{4CFDCD40-A4F3-4318-A6EC-72C9218593C1}" srcOrd="0" destOrd="0" presId="urn:microsoft.com/office/officeart/2008/layout/HexagonCluster"/>
    <dgm:cxn modelId="{5668D617-3B5D-4245-8C82-0C60B88C77DD}" type="presParOf" srcId="{5CE90A0C-00AC-428B-B446-AD288A01C687}" destId="{1018A67B-B0B4-49DD-838B-41D454B83426}" srcOrd="2" destOrd="0" presId="urn:microsoft.com/office/officeart/2008/layout/HexagonCluster"/>
    <dgm:cxn modelId="{2EB200FB-2506-41FC-815E-B7A902925520}" type="presParOf" srcId="{1018A67B-B0B4-49DD-838B-41D454B83426}" destId="{DA271FFA-7D7A-4284-BC80-8175F613FB45}" srcOrd="0" destOrd="0" presId="urn:microsoft.com/office/officeart/2008/layout/HexagonCluster"/>
    <dgm:cxn modelId="{B0E9214C-33A1-4190-A639-284EBC159981}" type="presParOf" srcId="{5CE90A0C-00AC-428B-B446-AD288A01C687}" destId="{8821C6E7-7F50-4BB1-91BC-5976FEB76BD1}" srcOrd="3" destOrd="0" presId="urn:microsoft.com/office/officeart/2008/layout/HexagonCluster"/>
    <dgm:cxn modelId="{FE1066B1-A3A6-4C80-96B3-647B677E0DD6}" type="presParOf" srcId="{8821C6E7-7F50-4BB1-91BC-5976FEB76BD1}" destId="{F4D55FB5-1477-4B22-B898-269E985DA2C8}" srcOrd="0" destOrd="0" presId="urn:microsoft.com/office/officeart/2008/layout/HexagonCluster"/>
    <dgm:cxn modelId="{8C1CF176-EE1E-4DE5-8CA1-7D5629F465B8}" type="presParOf" srcId="{5CE90A0C-00AC-428B-B446-AD288A01C687}" destId="{A7A3A331-789E-4C93-94DA-445BA169AB8E}" srcOrd="4" destOrd="0" presId="urn:microsoft.com/office/officeart/2008/layout/HexagonCluster"/>
    <dgm:cxn modelId="{A6E74669-122B-4120-9434-E5DDA90B347A}" type="presParOf" srcId="{A7A3A331-789E-4C93-94DA-445BA169AB8E}" destId="{93843B66-E7A9-45A5-A8E4-E5DC608467FA}" srcOrd="0" destOrd="0" presId="urn:microsoft.com/office/officeart/2008/layout/HexagonCluster"/>
    <dgm:cxn modelId="{A83842A3-13DB-49B1-B06A-CA30473770D2}" type="presParOf" srcId="{5CE90A0C-00AC-428B-B446-AD288A01C687}" destId="{2DDEE25D-01C4-4F66-816E-655B765FB96B}" srcOrd="5" destOrd="0" presId="urn:microsoft.com/office/officeart/2008/layout/HexagonCluster"/>
    <dgm:cxn modelId="{7DA8C279-FE4A-4A39-88E3-1C72209500CA}" type="presParOf" srcId="{2DDEE25D-01C4-4F66-816E-655B765FB96B}" destId="{F7995DED-0FBB-4AE2-AC1E-2F66EC956706}" srcOrd="0" destOrd="0" presId="urn:microsoft.com/office/officeart/2008/layout/HexagonCluster"/>
    <dgm:cxn modelId="{507222B3-C775-4491-A674-FC4FD029A80B}" type="presParOf" srcId="{5CE90A0C-00AC-428B-B446-AD288A01C687}" destId="{0A1A7028-12CE-4134-8E6C-D2EB04A0DC24}" srcOrd="6" destOrd="0" presId="urn:microsoft.com/office/officeart/2008/layout/HexagonCluster"/>
    <dgm:cxn modelId="{5EBA8AB1-053C-463C-A3DF-003583301DC7}" type="presParOf" srcId="{0A1A7028-12CE-4134-8E6C-D2EB04A0DC24}" destId="{705B10E9-4EE5-469B-839A-AA58383928CF}" srcOrd="0" destOrd="0" presId="urn:microsoft.com/office/officeart/2008/layout/HexagonCluster"/>
    <dgm:cxn modelId="{31482F1F-6039-48A6-A745-AC5D29848486}" type="presParOf" srcId="{5CE90A0C-00AC-428B-B446-AD288A01C687}" destId="{3277CDF8-A7EC-4D29-9591-1879F8962583}" srcOrd="7" destOrd="0" presId="urn:microsoft.com/office/officeart/2008/layout/HexagonCluster"/>
    <dgm:cxn modelId="{2D7ED305-A937-4180-A616-1E898FD121A0}" type="presParOf" srcId="{3277CDF8-A7EC-4D29-9591-1879F8962583}" destId="{F79AC06A-EC08-4F3B-BAD9-3BE35476830F}" srcOrd="0" destOrd="0" presId="urn:microsoft.com/office/officeart/2008/layout/HexagonCluster"/>
    <dgm:cxn modelId="{5505E704-46CF-4D0C-8605-70E4F3A08217}" type="presParOf" srcId="{5CE90A0C-00AC-428B-B446-AD288A01C687}" destId="{08D28EFB-517E-4605-8976-DCBCE6F2B368}" srcOrd="8" destOrd="0" presId="urn:microsoft.com/office/officeart/2008/layout/HexagonCluster"/>
    <dgm:cxn modelId="{E5807B45-45D5-4DF4-B56A-AF8ED81297F2}" type="presParOf" srcId="{08D28EFB-517E-4605-8976-DCBCE6F2B368}" destId="{FA452451-49EB-4BBB-8B09-A38AD662BB8D}" srcOrd="0" destOrd="0" presId="urn:microsoft.com/office/officeart/2008/layout/HexagonCluster"/>
    <dgm:cxn modelId="{2805F0DE-14D8-4FDD-98D3-C53E1FC9C031}" type="presParOf" srcId="{5CE90A0C-00AC-428B-B446-AD288A01C687}" destId="{FC68637A-2A91-48CA-8675-B2B97D4C2B2C}" srcOrd="9" destOrd="0" presId="urn:microsoft.com/office/officeart/2008/layout/HexagonCluster"/>
    <dgm:cxn modelId="{C5659B26-C3BC-4633-90CB-C1F5B881EFF8}" type="presParOf" srcId="{FC68637A-2A91-48CA-8675-B2B97D4C2B2C}" destId="{D8CC5077-0C7C-4D54-8F0B-67E67E1FA27A}" srcOrd="0" destOrd="0" presId="urn:microsoft.com/office/officeart/2008/layout/HexagonCluster"/>
    <dgm:cxn modelId="{AF5EE206-46AA-4079-8F4B-467FD633FCD9}" type="presParOf" srcId="{5CE90A0C-00AC-428B-B446-AD288A01C687}" destId="{3B8B8A8F-5671-42BB-BEC9-D385D0FCEA7F}" srcOrd="10" destOrd="0" presId="urn:microsoft.com/office/officeart/2008/layout/HexagonCluster"/>
    <dgm:cxn modelId="{DFB6EC14-1203-4273-A438-DAC21E68AE62}" type="presParOf" srcId="{3B8B8A8F-5671-42BB-BEC9-D385D0FCEA7F}" destId="{CA220D77-0C9A-4FAF-BB80-BB56E60F03C4}" srcOrd="0" destOrd="0" presId="urn:microsoft.com/office/officeart/2008/layout/HexagonCluster"/>
    <dgm:cxn modelId="{0D137D3A-4D31-4437-BC76-2AEAEEAF87FE}" type="presParOf" srcId="{5CE90A0C-00AC-428B-B446-AD288A01C687}" destId="{E54BFA8E-B6C3-4803-8426-CFBB5650B458}" srcOrd="11" destOrd="0" presId="urn:microsoft.com/office/officeart/2008/layout/HexagonCluster"/>
    <dgm:cxn modelId="{F6DDC854-C857-4A5E-8141-6D8AEC1EA216}" type="presParOf" srcId="{E54BFA8E-B6C3-4803-8426-CFBB5650B458}" destId="{FD8C60AE-156F-4E81-9D48-8D56B824BD13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FEAAD2B-FD61-46F6-899C-0DD424B467B3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DFA29A1-817D-48AA-A6A2-4645402D1CA1}">
      <dgm:prSet phldrT="[Text]" custT="1"/>
      <dgm:spPr>
        <a:solidFill>
          <a:schemeClr val="tx1">
            <a:lumMod val="85000"/>
            <a:lumOff val="15000"/>
          </a:schemeClr>
        </a:solidFill>
      </dgm:spPr>
      <dgm:t>
        <a:bodyPr/>
        <a:lstStyle/>
        <a:p>
          <a:r>
            <a:rPr lang="en-US" sz="2000" b="0" dirty="0" smtClean="0">
              <a:latin typeface="Bahnschrift" panose="020B0502040204020203" pitchFamily="34" charset="0"/>
            </a:rPr>
            <a:t>Prajwal Kulkarni</a:t>
          </a:r>
        </a:p>
        <a:p>
          <a:r>
            <a:rPr lang="en-US" sz="2000" b="0" dirty="0" smtClean="0">
              <a:latin typeface="Bahnschrift" panose="020B0502040204020203" pitchFamily="34" charset="0"/>
            </a:rPr>
            <a:t>3B</a:t>
          </a:r>
          <a:endParaRPr lang="en-US" sz="2000" b="0" dirty="0">
            <a:latin typeface="Bahnschrift" panose="020B0502040204020203" pitchFamily="34" charset="0"/>
          </a:endParaRPr>
        </a:p>
      </dgm:t>
    </dgm:pt>
    <dgm:pt modelId="{DEEECB40-8950-4F27-A021-EC4761923587}" type="parTrans" cxnId="{FB3A7704-A926-4B71-B039-FC989D24FD79}">
      <dgm:prSet/>
      <dgm:spPr/>
      <dgm:t>
        <a:bodyPr/>
        <a:lstStyle/>
        <a:p>
          <a:endParaRPr lang="en-US" sz="1800"/>
        </a:p>
      </dgm:t>
    </dgm:pt>
    <dgm:pt modelId="{2D3F6449-2C7D-4511-BE1D-16BBE5C9B27D}" type="sibTrans" cxnId="{FB3A7704-A926-4B71-B039-FC989D24FD79}">
      <dgm:prSet/>
      <dgm:spPr/>
      <dgm:t>
        <a:bodyPr/>
        <a:lstStyle/>
        <a:p>
          <a:endParaRPr lang="en-US" sz="1800"/>
        </a:p>
      </dgm:t>
    </dgm:pt>
    <dgm:pt modelId="{F39E5DD3-BC67-46A6-99ED-99E728165A6A}">
      <dgm:prSet phldrT="[Text]" custT="1"/>
      <dgm:spPr>
        <a:solidFill>
          <a:schemeClr val="tx1">
            <a:lumMod val="85000"/>
            <a:lumOff val="15000"/>
          </a:schemeClr>
        </a:solidFill>
      </dgm:spPr>
      <dgm:t>
        <a:bodyPr/>
        <a:lstStyle/>
        <a:p>
          <a:r>
            <a:rPr lang="en-US" sz="2000" dirty="0" smtClean="0">
              <a:latin typeface="Bahnschrift" panose="020B0502040204020203" pitchFamily="34" charset="0"/>
            </a:rPr>
            <a:t>Preethi KP</a:t>
          </a:r>
        </a:p>
        <a:p>
          <a:r>
            <a:rPr lang="en-US" sz="2000" dirty="0" smtClean="0">
              <a:latin typeface="Bahnschrift" panose="020B0502040204020203" pitchFamily="34" charset="0"/>
            </a:rPr>
            <a:t>3B</a:t>
          </a:r>
          <a:endParaRPr lang="en-US" sz="2000" dirty="0">
            <a:latin typeface="Bahnschrift" panose="020B0502040204020203" pitchFamily="34" charset="0"/>
          </a:endParaRPr>
        </a:p>
      </dgm:t>
    </dgm:pt>
    <dgm:pt modelId="{9F5D39BB-21FF-48C1-BEEB-B1D9288F3244}" type="parTrans" cxnId="{732E9527-0CEC-4C51-87D4-D9625A5E6037}">
      <dgm:prSet/>
      <dgm:spPr/>
      <dgm:t>
        <a:bodyPr/>
        <a:lstStyle/>
        <a:p>
          <a:endParaRPr lang="en-US" sz="1800"/>
        </a:p>
      </dgm:t>
    </dgm:pt>
    <dgm:pt modelId="{B89E3E3E-C144-446D-AC84-18781A31FC10}" type="sibTrans" cxnId="{732E9527-0CEC-4C51-87D4-D9625A5E6037}">
      <dgm:prSet/>
      <dgm:spPr/>
      <dgm:t>
        <a:bodyPr/>
        <a:lstStyle/>
        <a:p>
          <a:endParaRPr lang="en-US" sz="1800"/>
        </a:p>
      </dgm:t>
    </dgm:pt>
    <dgm:pt modelId="{2F664BFA-7C7F-42F3-94ED-181EC37C3022}">
      <dgm:prSet phldrT="[Text]" custT="1"/>
      <dgm:spPr>
        <a:solidFill>
          <a:schemeClr val="tx1">
            <a:lumMod val="85000"/>
            <a:lumOff val="15000"/>
          </a:schemeClr>
        </a:solidFill>
      </dgm:spPr>
      <dgm:t>
        <a:bodyPr/>
        <a:lstStyle/>
        <a:p>
          <a:r>
            <a:rPr lang="en-US" sz="2000" dirty="0" smtClean="0">
              <a:latin typeface="Bahnschrift" panose="020B0502040204020203" pitchFamily="34" charset="0"/>
            </a:rPr>
            <a:t>Shreesha S</a:t>
          </a:r>
        </a:p>
        <a:p>
          <a:r>
            <a:rPr lang="en-US" sz="2000" dirty="0" smtClean="0">
              <a:latin typeface="Bahnschrift" panose="020B0502040204020203" pitchFamily="34" charset="0"/>
            </a:rPr>
            <a:t>3B</a:t>
          </a:r>
          <a:endParaRPr lang="en-US" sz="2000" dirty="0">
            <a:latin typeface="Bahnschrift" panose="020B0502040204020203" pitchFamily="34" charset="0"/>
          </a:endParaRPr>
        </a:p>
      </dgm:t>
    </dgm:pt>
    <dgm:pt modelId="{E88F1C00-41EE-45CC-A908-332ADEC64F10}" type="parTrans" cxnId="{76800087-E097-44B3-89D9-B97034A7E05B}">
      <dgm:prSet/>
      <dgm:spPr/>
      <dgm:t>
        <a:bodyPr/>
        <a:lstStyle/>
        <a:p>
          <a:endParaRPr lang="en-US" sz="1800"/>
        </a:p>
      </dgm:t>
    </dgm:pt>
    <dgm:pt modelId="{15855335-4A87-43E5-AB14-A9E6DF35B23D}" type="sibTrans" cxnId="{76800087-E097-44B3-89D9-B97034A7E05B}">
      <dgm:prSet/>
      <dgm:spPr/>
      <dgm:t>
        <a:bodyPr/>
        <a:lstStyle/>
        <a:p>
          <a:endParaRPr lang="en-US" sz="1800"/>
        </a:p>
      </dgm:t>
    </dgm:pt>
    <dgm:pt modelId="{A5278AF8-A6D7-4BAD-B723-6AB3FC66125F}">
      <dgm:prSet phldrT="[Text]" custT="1"/>
      <dgm:spPr>
        <a:solidFill>
          <a:schemeClr val="tx1">
            <a:lumMod val="85000"/>
            <a:lumOff val="15000"/>
          </a:schemeClr>
        </a:solidFill>
      </dgm:spPr>
      <dgm:t>
        <a:bodyPr/>
        <a:lstStyle/>
        <a:p>
          <a:r>
            <a:rPr lang="en-US" sz="2000" dirty="0" smtClean="0">
              <a:latin typeface="Bahnschrift" panose="020B0502040204020203" pitchFamily="34" charset="0"/>
            </a:rPr>
            <a:t>Akshay R</a:t>
          </a:r>
        </a:p>
        <a:p>
          <a:r>
            <a:rPr lang="en-US" sz="2000" dirty="0" smtClean="0">
              <a:latin typeface="Bahnschrift" panose="020B0502040204020203" pitchFamily="34" charset="0"/>
            </a:rPr>
            <a:t>3B</a:t>
          </a:r>
          <a:endParaRPr lang="en-US" sz="2000" dirty="0">
            <a:latin typeface="Bahnschrift" panose="020B0502040204020203" pitchFamily="34" charset="0"/>
          </a:endParaRPr>
        </a:p>
      </dgm:t>
    </dgm:pt>
    <dgm:pt modelId="{7029711A-1638-4EB0-96ED-D89FCD9AF4F3}" type="parTrans" cxnId="{BE840508-A037-4D52-A071-E714839DF86A}">
      <dgm:prSet/>
      <dgm:spPr/>
      <dgm:t>
        <a:bodyPr/>
        <a:lstStyle/>
        <a:p>
          <a:endParaRPr lang="en-US" sz="1800"/>
        </a:p>
      </dgm:t>
    </dgm:pt>
    <dgm:pt modelId="{A6B43A1D-79DA-4881-AEF7-8DA66A4D5637}" type="sibTrans" cxnId="{BE840508-A037-4D52-A071-E714839DF86A}">
      <dgm:prSet/>
      <dgm:spPr/>
      <dgm:t>
        <a:bodyPr/>
        <a:lstStyle/>
        <a:p>
          <a:endParaRPr lang="en-US" sz="1800"/>
        </a:p>
      </dgm:t>
    </dgm:pt>
    <dgm:pt modelId="{4961A2CE-5C96-42EC-8C17-AE02B333DBA2}" type="pres">
      <dgm:prSet presAssocID="{9FEAAD2B-FD61-46F6-899C-0DD424B467B3}" presName="matrix" presStyleCnt="0">
        <dgm:presLayoutVars>
          <dgm:chMax val="1"/>
          <dgm:dir/>
          <dgm:resizeHandles val="exact"/>
        </dgm:presLayoutVars>
      </dgm:prSet>
      <dgm:spPr/>
    </dgm:pt>
    <dgm:pt modelId="{3033DCC2-F4DA-4DEA-A148-5192DF97AEF1}" type="pres">
      <dgm:prSet presAssocID="{9FEAAD2B-FD61-46F6-899C-0DD424B467B3}" presName="diamond" presStyleLbl="bgShp" presStyleIdx="0" presStyleCnt="1"/>
      <dgm:spPr/>
    </dgm:pt>
    <dgm:pt modelId="{6FAB17C0-ED69-4F5C-BD12-40C1C1811029}" type="pres">
      <dgm:prSet presAssocID="{9FEAAD2B-FD61-46F6-899C-0DD424B467B3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CA0EA9-FDB8-4011-9B50-533841EFA94D}" type="pres">
      <dgm:prSet presAssocID="{9FEAAD2B-FD61-46F6-899C-0DD424B467B3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415226EE-B54E-4AC4-A54E-F7860BAC4FC3}" type="pres">
      <dgm:prSet presAssocID="{9FEAAD2B-FD61-46F6-899C-0DD424B467B3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8E2EC67-EB60-4EF7-9799-2135745338E4}" type="pres">
      <dgm:prSet presAssocID="{9FEAAD2B-FD61-46F6-899C-0DD424B467B3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BE840508-A037-4D52-A071-E714839DF86A}" srcId="{9FEAAD2B-FD61-46F6-899C-0DD424B467B3}" destId="{A5278AF8-A6D7-4BAD-B723-6AB3FC66125F}" srcOrd="3" destOrd="0" parTransId="{7029711A-1638-4EB0-96ED-D89FCD9AF4F3}" sibTransId="{A6B43A1D-79DA-4881-AEF7-8DA66A4D5637}"/>
    <dgm:cxn modelId="{76800087-E097-44B3-89D9-B97034A7E05B}" srcId="{9FEAAD2B-FD61-46F6-899C-0DD424B467B3}" destId="{2F664BFA-7C7F-42F3-94ED-181EC37C3022}" srcOrd="2" destOrd="0" parTransId="{E88F1C00-41EE-45CC-A908-332ADEC64F10}" sibTransId="{15855335-4A87-43E5-AB14-A9E6DF35B23D}"/>
    <dgm:cxn modelId="{B29BBEAB-4ADE-424C-AAF6-9886C69A361A}" type="presOf" srcId="{2F664BFA-7C7F-42F3-94ED-181EC37C3022}" destId="{415226EE-B54E-4AC4-A54E-F7860BAC4FC3}" srcOrd="0" destOrd="0" presId="urn:microsoft.com/office/officeart/2005/8/layout/matrix3"/>
    <dgm:cxn modelId="{732E9527-0CEC-4C51-87D4-D9625A5E6037}" srcId="{9FEAAD2B-FD61-46F6-899C-0DD424B467B3}" destId="{F39E5DD3-BC67-46A6-99ED-99E728165A6A}" srcOrd="1" destOrd="0" parTransId="{9F5D39BB-21FF-48C1-BEEB-B1D9288F3244}" sibTransId="{B89E3E3E-C144-446D-AC84-18781A31FC10}"/>
    <dgm:cxn modelId="{BFF2D19A-DE17-4A7E-B0F3-CC45127CC832}" type="presOf" srcId="{F39E5DD3-BC67-46A6-99ED-99E728165A6A}" destId="{1DCA0EA9-FDB8-4011-9B50-533841EFA94D}" srcOrd="0" destOrd="0" presId="urn:microsoft.com/office/officeart/2005/8/layout/matrix3"/>
    <dgm:cxn modelId="{37B14B20-06EB-408E-9652-B7469053FB98}" type="presOf" srcId="{9FEAAD2B-FD61-46F6-899C-0DD424B467B3}" destId="{4961A2CE-5C96-42EC-8C17-AE02B333DBA2}" srcOrd="0" destOrd="0" presId="urn:microsoft.com/office/officeart/2005/8/layout/matrix3"/>
    <dgm:cxn modelId="{FB3A7704-A926-4B71-B039-FC989D24FD79}" srcId="{9FEAAD2B-FD61-46F6-899C-0DD424B467B3}" destId="{2DFA29A1-817D-48AA-A6A2-4645402D1CA1}" srcOrd="0" destOrd="0" parTransId="{DEEECB40-8950-4F27-A021-EC4761923587}" sibTransId="{2D3F6449-2C7D-4511-BE1D-16BBE5C9B27D}"/>
    <dgm:cxn modelId="{DBC67FE8-7563-4F5B-85F3-12FA91EC95E5}" type="presOf" srcId="{A5278AF8-A6D7-4BAD-B723-6AB3FC66125F}" destId="{08E2EC67-EB60-4EF7-9799-2135745338E4}" srcOrd="0" destOrd="0" presId="urn:microsoft.com/office/officeart/2005/8/layout/matrix3"/>
    <dgm:cxn modelId="{4F4F5AAA-BF13-4040-9CF4-B46FE5B4FDF1}" type="presOf" srcId="{2DFA29A1-817D-48AA-A6A2-4645402D1CA1}" destId="{6FAB17C0-ED69-4F5C-BD12-40C1C1811029}" srcOrd="0" destOrd="0" presId="urn:microsoft.com/office/officeart/2005/8/layout/matrix3"/>
    <dgm:cxn modelId="{1BD55991-1790-496D-BAFB-07D05DED784F}" type="presParOf" srcId="{4961A2CE-5C96-42EC-8C17-AE02B333DBA2}" destId="{3033DCC2-F4DA-4DEA-A148-5192DF97AEF1}" srcOrd="0" destOrd="0" presId="urn:microsoft.com/office/officeart/2005/8/layout/matrix3"/>
    <dgm:cxn modelId="{C58197D2-4CBC-4EB8-B8A6-DA319B8AA123}" type="presParOf" srcId="{4961A2CE-5C96-42EC-8C17-AE02B333DBA2}" destId="{6FAB17C0-ED69-4F5C-BD12-40C1C1811029}" srcOrd="1" destOrd="0" presId="urn:microsoft.com/office/officeart/2005/8/layout/matrix3"/>
    <dgm:cxn modelId="{55941B19-B87B-4CEF-8C71-B3CB6F6C0895}" type="presParOf" srcId="{4961A2CE-5C96-42EC-8C17-AE02B333DBA2}" destId="{1DCA0EA9-FDB8-4011-9B50-533841EFA94D}" srcOrd="2" destOrd="0" presId="urn:microsoft.com/office/officeart/2005/8/layout/matrix3"/>
    <dgm:cxn modelId="{79F35223-7C7D-4189-A449-70A96C598E0B}" type="presParOf" srcId="{4961A2CE-5C96-42EC-8C17-AE02B333DBA2}" destId="{415226EE-B54E-4AC4-A54E-F7860BAC4FC3}" srcOrd="3" destOrd="0" presId="urn:microsoft.com/office/officeart/2005/8/layout/matrix3"/>
    <dgm:cxn modelId="{F6858249-C2DF-4181-A816-D69201EB5327}" type="presParOf" srcId="{4961A2CE-5C96-42EC-8C17-AE02B333DBA2}" destId="{08E2EC67-EB60-4EF7-9799-2135745338E4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0AA2274-35ED-4E6B-82BE-3B20C810A7ED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3FF8061-88E0-41DD-90C9-0F6817600C63}">
      <dgm:prSet phldrT="[Text]"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en-US" dirty="0" smtClean="0"/>
            <a:t>Courses</a:t>
          </a:r>
          <a:endParaRPr lang="en-US" dirty="0"/>
        </a:p>
      </dgm:t>
    </dgm:pt>
    <dgm:pt modelId="{A8675414-BB39-4461-8C4D-E06A0E856D93}" type="parTrans" cxnId="{07EAFBBD-10F4-4A35-B9B9-E3D13B697BD5}">
      <dgm:prSet/>
      <dgm:spPr/>
      <dgm:t>
        <a:bodyPr/>
        <a:lstStyle/>
        <a:p>
          <a:endParaRPr lang="en-US"/>
        </a:p>
      </dgm:t>
    </dgm:pt>
    <dgm:pt modelId="{642BEAC1-89C2-48E5-A601-91717BC335FD}" type="sibTrans" cxnId="{07EAFBBD-10F4-4A35-B9B9-E3D13B697BD5}">
      <dgm:prSet/>
      <dgm:spPr/>
      <dgm:t>
        <a:bodyPr/>
        <a:lstStyle/>
        <a:p>
          <a:endParaRPr lang="en-US"/>
        </a:p>
      </dgm:t>
    </dgm:pt>
    <dgm:pt modelId="{13392466-62FB-459F-8087-A60494A57E4F}">
      <dgm:prSet phldrT="[Text]"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en-US" dirty="0" smtClean="0"/>
            <a:t>After 10th</a:t>
          </a:r>
          <a:endParaRPr lang="en-US" dirty="0"/>
        </a:p>
      </dgm:t>
    </dgm:pt>
    <dgm:pt modelId="{524D64CC-AC53-4611-BAC9-36C39956B2C5}" type="parTrans" cxnId="{D76FCD41-F2AE-4C14-BEB2-0BE5920A98FF}">
      <dgm:prSet/>
      <dgm:spPr/>
      <dgm:t>
        <a:bodyPr/>
        <a:lstStyle/>
        <a:p>
          <a:endParaRPr lang="en-US"/>
        </a:p>
      </dgm:t>
    </dgm:pt>
    <dgm:pt modelId="{B006F56E-56EE-4DED-BDD4-140F9C20A2BA}" type="sibTrans" cxnId="{D76FCD41-F2AE-4C14-BEB2-0BE5920A98FF}">
      <dgm:prSet/>
      <dgm:spPr/>
      <dgm:t>
        <a:bodyPr/>
        <a:lstStyle/>
        <a:p>
          <a:endParaRPr lang="en-US"/>
        </a:p>
      </dgm:t>
    </dgm:pt>
    <dgm:pt modelId="{71454C11-F989-4976-8257-E78D3682CA18}">
      <dgm:prSet phldrT="[Text]"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en-US" dirty="0" smtClean="0"/>
            <a:t>PCMB</a:t>
          </a:r>
          <a:endParaRPr lang="en-US" dirty="0"/>
        </a:p>
      </dgm:t>
    </dgm:pt>
    <dgm:pt modelId="{9CB3E13E-7180-4EDD-AD31-966DAEC6392D}" type="parTrans" cxnId="{153F6FE1-B724-4F36-B122-3391B351C993}">
      <dgm:prSet/>
      <dgm:spPr/>
      <dgm:t>
        <a:bodyPr/>
        <a:lstStyle/>
        <a:p>
          <a:endParaRPr lang="en-US"/>
        </a:p>
      </dgm:t>
    </dgm:pt>
    <dgm:pt modelId="{1E79A5C5-F422-457B-9DF8-963DEF624C0F}" type="sibTrans" cxnId="{153F6FE1-B724-4F36-B122-3391B351C993}">
      <dgm:prSet/>
      <dgm:spPr/>
      <dgm:t>
        <a:bodyPr/>
        <a:lstStyle/>
        <a:p>
          <a:endParaRPr lang="en-US"/>
        </a:p>
      </dgm:t>
    </dgm:pt>
    <dgm:pt modelId="{60B30EA7-6709-45BD-84AA-CA1B8A26F3B5}" type="pres">
      <dgm:prSet presAssocID="{00AA2274-35ED-4E6B-82BE-3B20C810A7ED}" presName="outerComposite" presStyleCnt="0">
        <dgm:presLayoutVars>
          <dgm:chMax val="5"/>
          <dgm:dir/>
          <dgm:resizeHandles val="exact"/>
        </dgm:presLayoutVars>
      </dgm:prSet>
      <dgm:spPr/>
    </dgm:pt>
    <dgm:pt modelId="{237EDA6D-6CFA-4BA5-A068-F5422F6DBC65}" type="pres">
      <dgm:prSet presAssocID="{00AA2274-35ED-4E6B-82BE-3B20C810A7ED}" presName="dummyMaxCanvas" presStyleCnt="0">
        <dgm:presLayoutVars/>
      </dgm:prSet>
      <dgm:spPr/>
    </dgm:pt>
    <dgm:pt modelId="{C80333B3-A2AA-4901-A564-8647CA8E2F07}" type="pres">
      <dgm:prSet presAssocID="{00AA2274-35ED-4E6B-82BE-3B20C810A7ED}" presName="ThreeNodes_1" presStyleLbl="node1" presStyleIdx="0" presStyleCnt="3">
        <dgm:presLayoutVars>
          <dgm:bulletEnabled val="1"/>
        </dgm:presLayoutVars>
      </dgm:prSet>
      <dgm:spPr/>
    </dgm:pt>
    <dgm:pt modelId="{28C3ABBD-BF0A-4E6D-BCAE-81C8838E7367}" type="pres">
      <dgm:prSet presAssocID="{00AA2274-35ED-4E6B-82BE-3B20C810A7ED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F7FE6A-C392-4A07-807B-0EF53E2F74DA}" type="pres">
      <dgm:prSet presAssocID="{00AA2274-35ED-4E6B-82BE-3B20C810A7ED}" presName="ThreeNodes_3" presStyleLbl="node1" presStyleIdx="2" presStyleCnt="3">
        <dgm:presLayoutVars>
          <dgm:bulletEnabled val="1"/>
        </dgm:presLayoutVars>
      </dgm:prSet>
      <dgm:spPr/>
    </dgm:pt>
    <dgm:pt modelId="{A4A2D16E-FCBE-4177-8791-E90B9E731D2A}" type="pres">
      <dgm:prSet presAssocID="{00AA2274-35ED-4E6B-82BE-3B20C810A7ED}" presName="ThreeConn_1-2" presStyleLbl="fgAccFollowNode1" presStyleIdx="0" presStyleCnt="2">
        <dgm:presLayoutVars>
          <dgm:bulletEnabled val="1"/>
        </dgm:presLayoutVars>
      </dgm:prSet>
      <dgm:spPr/>
    </dgm:pt>
    <dgm:pt modelId="{224A64C0-72E4-4658-B255-BEBDF756084E}" type="pres">
      <dgm:prSet presAssocID="{00AA2274-35ED-4E6B-82BE-3B20C810A7ED}" presName="ThreeConn_2-3" presStyleLbl="fgAccFollowNode1" presStyleIdx="1" presStyleCnt="2">
        <dgm:presLayoutVars>
          <dgm:bulletEnabled val="1"/>
        </dgm:presLayoutVars>
      </dgm:prSet>
      <dgm:spPr/>
    </dgm:pt>
    <dgm:pt modelId="{50A42F58-F60C-4B4E-A3CD-8013D38B29AF}" type="pres">
      <dgm:prSet presAssocID="{00AA2274-35ED-4E6B-82BE-3B20C810A7ED}" presName="ThreeNodes_1_text" presStyleLbl="node1" presStyleIdx="2" presStyleCnt="3">
        <dgm:presLayoutVars>
          <dgm:bulletEnabled val="1"/>
        </dgm:presLayoutVars>
      </dgm:prSet>
      <dgm:spPr/>
    </dgm:pt>
    <dgm:pt modelId="{C2563974-76F5-4103-ABBC-791059245D09}" type="pres">
      <dgm:prSet presAssocID="{00AA2274-35ED-4E6B-82BE-3B20C810A7ED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7E4074-A689-4EC9-B271-2FD3E96D652E}" type="pres">
      <dgm:prSet presAssocID="{00AA2274-35ED-4E6B-82BE-3B20C810A7ED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9B24E735-E2CA-4ACF-81EA-461C8BF0435B}" type="presOf" srcId="{13392466-62FB-459F-8087-A60494A57E4F}" destId="{28C3ABBD-BF0A-4E6D-BCAE-81C8838E7367}" srcOrd="0" destOrd="0" presId="urn:microsoft.com/office/officeart/2005/8/layout/vProcess5"/>
    <dgm:cxn modelId="{153F6FE1-B724-4F36-B122-3391B351C993}" srcId="{00AA2274-35ED-4E6B-82BE-3B20C810A7ED}" destId="{71454C11-F989-4976-8257-E78D3682CA18}" srcOrd="2" destOrd="0" parTransId="{9CB3E13E-7180-4EDD-AD31-966DAEC6392D}" sibTransId="{1E79A5C5-F422-457B-9DF8-963DEF624C0F}"/>
    <dgm:cxn modelId="{07EAFBBD-10F4-4A35-B9B9-E3D13B697BD5}" srcId="{00AA2274-35ED-4E6B-82BE-3B20C810A7ED}" destId="{E3FF8061-88E0-41DD-90C9-0F6817600C63}" srcOrd="0" destOrd="0" parTransId="{A8675414-BB39-4461-8C4D-E06A0E856D93}" sibTransId="{642BEAC1-89C2-48E5-A601-91717BC335FD}"/>
    <dgm:cxn modelId="{D40478D2-141D-495E-B2C2-DFF0E30C4F0B}" type="presOf" srcId="{13392466-62FB-459F-8087-A60494A57E4F}" destId="{C2563974-76F5-4103-ABBC-791059245D09}" srcOrd="1" destOrd="0" presId="urn:microsoft.com/office/officeart/2005/8/layout/vProcess5"/>
    <dgm:cxn modelId="{D76FCD41-F2AE-4C14-BEB2-0BE5920A98FF}" srcId="{00AA2274-35ED-4E6B-82BE-3B20C810A7ED}" destId="{13392466-62FB-459F-8087-A60494A57E4F}" srcOrd="1" destOrd="0" parTransId="{524D64CC-AC53-4611-BAC9-36C39956B2C5}" sibTransId="{B006F56E-56EE-4DED-BDD4-140F9C20A2BA}"/>
    <dgm:cxn modelId="{F436BD40-B877-4C18-B2ED-07041DA9523D}" type="presOf" srcId="{71454C11-F989-4976-8257-E78D3682CA18}" destId="{DA7E4074-A689-4EC9-B271-2FD3E96D652E}" srcOrd="1" destOrd="0" presId="urn:microsoft.com/office/officeart/2005/8/layout/vProcess5"/>
    <dgm:cxn modelId="{03A1CE97-DE52-420F-848E-D9803FDE59EF}" type="presOf" srcId="{642BEAC1-89C2-48E5-A601-91717BC335FD}" destId="{A4A2D16E-FCBE-4177-8791-E90B9E731D2A}" srcOrd="0" destOrd="0" presId="urn:microsoft.com/office/officeart/2005/8/layout/vProcess5"/>
    <dgm:cxn modelId="{BBD4BEBF-B5C6-4785-B6DF-41E4F37300F5}" type="presOf" srcId="{E3FF8061-88E0-41DD-90C9-0F6817600C63}" destId="{50A42F58-F60C-4B4E-A3CD-8013D38B29AF}" srcOrd="1" destOrd="0" presId="urn:microsoft.com/office/officeart/2005/8/layout/vProcess5"/>
    <dgm:cxn modelId="{5B4D5515-D230-4BEA-94DE-B4C2CDDCA52D}" type="presOf" srcId="{00AA2274-35ED-4E6B-82BE-3B20C810A7ED}" destId="{60B30EA7-6709-45BD-84AA-CA1B8A26F3B5}" srcOrd="0" destOrd="0" presId="urn:microsoft.com/office/officeart/2005/8/layout/vProcess5"/>
    <dgm:cxn modelId="{5EA39B14-E774-4376-9C2B-03ED2A28C17C}" type="presOf" srcId="{E3FF8061-88E0-41DD-90C9-0F6817600C63}" destId="{C80333B3-A2AA-4901-A564-8647CA8E2F07}" srcOrd="0" destOrd="0" presId="urn:microsoft.com/office/officeart/2005/8/layout/vProcess5"/>
    <dgm:cxn modelId="{64FE4EEE-9942-4C79-8A65-558E24536377}" type="presOf" srcId="{B006F56E-56EE-4DED-BDD4-140F9C20A2BA}" destId="{224A64C0-72E4-4658-B255-BEBDF756084E}" srcOrd="0" destOrd="0" presId="urn:microsoft.com/office/officeart/2005/8/layout/vProcess5"/>
    <dgm:cxn modelId="{F2949C6B-7444-4C49-BED2-378F358A91D0}" type="presOf" srcId="{71454C11-F989-4976-8257-E78D3682CA18}" destId="{47F7FE6A-C392-4A07-807B-0EF53E2F74DA}" srcOrd="0" destOrd="0" presId="urn:microsoft.com/office/officeart/2005/8/layout/vProcess5"/>
    <dgm:cxn modelId="{84EFEC8C-39FF-4F57-A16F-FD8140AA8F62}" type="presParOf" srcId="{60B30EA7-6709-45BD-84AA-CA1B8A26F3B5}" destId="{237EDA6D-6CFA-4BA5-A068-F5422F6DBC65}" srcOrd="0" destOrd="0" presId="urn:microsoft.com/office/officeart/2005/8/layout/vProcess5"/>
    <dgm:cxn modelId="{64FD543A-0E73-41E0-83B1-A888578E88AA}" type="presParOf" srcId="{60B30EA7-6709-45BD-84AA-CA1B8A26F3B5}" destId="{C80333B3-A2AA-4901-A564-8647CA8E2F07}" srcOrd="1" destOrd="0" presId="urn:microsoft.com/office/officeart/2005/8/layout/vProcess5"/>
    <dgm:cxn modelId="{B7111881-EEF9-4EF4-B8B2-690BF56C25D2}" type="presParOf" srcId="{60B30EA7-6709-45BD-84AA-CA1B8A26F3B5}" destId="{28C3ABBD-BF0A-4E6D-BCAE-81C8838E7367}" srcOrd="2" destOrd="0" presId="urn:microsoft.com/office/officeart/2005/8/layout/vProcess5"/>
    <dgm:cxn modelId="{6424F764-3B5A-45A6-82EB-D0473FCB9A8D}" type="presParOf" srcId="{60B30EA7-6709-45BD-84AA-CA1B8A26F3B5}" destId="{47F7FE6A-C392-4A07-807B-0EF53E2F74DA}" srcOrd="3" destOrd="0" presId="urn:microsoft.com/office/officeart/2005/8/layout/vProcess5"/>
    <dgm:cxn modelId="{87B34DDD-703E-49DC-A7FA-6299D4FC9422}" type="presParOf" srcId="{60B30EA7-6709-45BD-84AA-CA1B8A26F3B5}" destId="{A4A2D16E-FCBE-4177-8791-E90B9E731D2A}" srcOrd="4" destOrd="0" presId="urn:microsoft.com/office/officeart/2005/8/layout/vProcess5"/>
    <dgm:cxn modelId="{57B3EA4D-E8BF-4EB9-8596-5EC06D5F2A63}" type="presParOf" srcId="{60B30EA7-6709-45BD-84AA-CA1B8A26F3B5}" destId="{224A64C0-72E4-4658-B255-BEBDF756084E}" srcOrd="5" destOrd="0" presId="urn:microsoft.com/office/officeart/2005/8/layout/vProcess5"/>
    <dgm:cxn modelId="{A73E53FF-62A8-4E54-A19D-D049003DD360}" type="presParOf" srcId="{60B30EA7-6709-45BD-84AA-CA1B8A26F3B5}" destId="{50A42F58-F60C-4B4E-A3CD-8013D38B29AF}" srcOrd="6" destOrd="0" presId="urn:microsoft.com/office/officeart/2005/8/layout/vProcess5"/>
    <dgm:cxn modelId="{0618BD35-11F3-4A7D-A612-6D838BC423E6}" type="presParOf" srcId="{60B30EA7-6709-45BD-84AA-CA1B8A26F3B5}" destId="{C2563974-76F5-4103-ABBC-791059245D09}" srcOrd="7" destOrd="0" presId="urn:microsoft.com/office/officeart/2005/8/layout/vProcess5"/>
    <dgm:cxn modelId="{CDCCA0E3-7C4F-4011-94F4-5007D3AC2B6A}" type="presParOf" srcId="{60B30EA7-6709-45BD-84AA-CA1B8A26F3B5}" destId="{DA7E4074-A689-4EC9-B271-2FD3E96D652E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BD4D5E-A198-4159-8099-84C1227DB4A2}">
      <dsp:nvSpPr>
        <dsp:cNvPr id="0" name=""/>
        <dsp:cNvSpPr/>
      </dsp:nvSpPr>
      <dsp:spPr>
        <a:xfrm>
          <a:off x="1024981" y="2210547"/>
          <a:ext cx="1199083" cy="1033818"/>
        </a:xfrm>
        <a:prstGeom prst="hexagon">
          <a:avLst>
            <a:gd name="adj" fmla="val 25000"/>
            <a:gd name="vf" fmla="val 115470"/>
          </a:avLst>
        </a:prstGeom>
        <a:solidFill>
          <a:srgbClr val="FF0000"/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4610" rIns="0" bIns="5461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smtClean="0"/>
            <a:t>.</a:t>
          </a:r>
          <a:endParaRPr lang="en-US" sz="4300" kern="1200" dirty="0"/>
        </a:p>
      </dsp:txBody>
      <dsp:txXfrm>
        <a:off x="1211056" y="2370976"/>
        <a:ext cx="826933" cy="712960"/>
      </dsp:txXfrm>
    </dsp:sp>
    <dsp:sp modelId="{4CFDCD40-A4F3-4318-A6EC-72C9218593C1}">
      <dsp:nvSpPr>
        <dsp:cNvPr id="0" name=""/>
        <dsp:cNvSpPr/>
      </dsp:nvSpPr>
      <dsp:spPr>
        <a:xfrm>
          <a:off x="1056131" y="2666957"/>
          <a:ext cx="140390" cy="12099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271FFA-7D7A-4284-BC80-8175F613FB45}">
      <dsp:nvSpPr>
        <dsp:cNvPr id="0" name=""/>
        <dsp:cNvSpPr/>
      </dsp:nvSpPr>
      <dsp:spPr>
        <a:xfrm>
          <a:off x="0" y="1655262"/>
          <a:ext cx="1199083" cy="1033818"/>
        </a:xfrm>
        <a:prstGeom prst="hexagon">
          <a:avLst>
            <a:gd name="adj" fmla="val 25000"/>
            <a:gd name="vf" fmla="val 115470"/>
          </a:avLst>
        </a:prstGeom>
        <a:solidFill>
          <a:srgbClr val="7030A0">
            <a:alpha val="90000"/>
          </a:srgb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D55FB5-1477-4B22-B898-269E985DA2C8}">
      <dsp:nvSpPr>
        <dsp:cNvPr id="0" name=""/>
        <dsp:cNvSpPr/>
      </dsp:nvSpPr>
      <dsp:spPr>
        <a:xfrm>
          <a:off x="816315" y="2552513"/>
          <a:ext cx="140390" cy="12099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843B66-E7A9-45A5-A8E4-E5DC608467FA}">
      <dsp:nvSpPr>
        <dsp:cNvPr id="0" name=""/>
        <dsp:cNvSpPr/>
      </dsp:nvSpPr>
      <dsp:spPr>
        <a:xfrm>
          <a:off x="2046549" y="1642971"/>
          <a:ext cx="1199083" cy="1033818"/>
        </a:xfrm>
        <a:prstGeom prst="hexagon">
          <a:avLst>
            <a:gd name="adj" fmla="val 25000"/>
            <a:gd name="vf" fmla="val 115470"/>
          </a:avLst>
        </a:prstGeom>
        <a:solidFill>
          <a:srgbClr val="00B0F0"/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4610" rIns="0" bIns="5461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smtClean="0"/>
            <a:t>.</a:t>
          </a:r>
          <a:endParaRPr lang="en-US" sz="4300" kern="1200" dirty="0"/>
        </a:p>
      </dsp:txBody>
      <dsp:txXfrm>
        <a:off x="2232624" y="1803400"/>
        <a:ext cx="826933" cy="712960"/>
      </dsp:txXfrm>
    </dsp:sp>
    <dsp:sp modelId="{F7995DED-0FBB-4AE2-AC1E-2F66EC956706}">
      <dsp:nvSpPr>
        <dsp:cNvPr id="0" name=""/>
        <dsp:cNvSpPr/>
      </dsp:nvSpPr>
      <dsp:spPr>
        <a:xfrm>
          <a:off x="2866278" y="2539130"/>
          <a:ext cx="140390" cy="12099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5B10E9-4EE5-469B-839A-AA58383928CF}">
      <dsp:nvSpPr>
        <dsp:cNvPr id="0" name=""/>
        <dsp:cNvSpPr/>
      </dsp:nvSpPr>
      <dsp:spPr>
        <a:xfrm>
          <a:off x="3068116" y="2210547"/>
          <a:ext cx="1199083" cy="1033818"/>
        </a:xfrm>
        <a:prstGeom prst="hexagon">
          <a:avLst>
            <a:gd name="adj" fmla="val 25000"/>
            <a:gd name="vf" fmla="val 115470"/>
          </a:avLst>
        </a:prstGeom>
        <a:solidFill>
          <a:schemeClr val="bg2">
            <a:lumMod val="10000"/>
            <a:alpha val="9000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9AC06A-EC08-4F3B-BAD9-3BE35476830F}">
      <dsp:nvSpPr>
        <dsp:cNvPr id="0" name=""/>
        <dsp:cNvSpPr/>
      </dsp:nvSpPr>
      <dsp:spPr>
        <a:xfrm>
          <a:off x="3099267" y="2666957"/>
          <a:ext cx="140390" cy="12099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452451-49EB-4BBB-8B09-A38AD662BB8D}">
      <dsp:nvSpPr>
        <dsp:cNvPr id="0" name=""/>
        <dsp:cNvSpPr/>
      </dsp:nvSpPr>
      <dsp:spPr>
        <a:xfrm>
          <a:off x="1024981" y="1077853"/>
          <a:ext cx="1199083" cy="1033818"/>
        </a:xfrm>
        <a:prstGeom prst="hexagon">
          <a:avLst>
            <a:gd name="adj" fmla="val 25000"/>
            <a:gd name="vf" fmla="val 115470"/>
          </a:avLst>
        </a:prstGeom>
        <a:solidFill>
          <a:srgbClr val="FFC000"/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4610" rIns="0" bIns="5461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smtClean="0"/>
            <a:t>.</a:t>
          </a:r>
          <a:endParaRPr lang="en-US" sz="4300" kern="1200" dirty="0"/>
        </a:p>
      </dsp:txBody>
      <dsp:txXfrm>
        <a:off x="1211056" y="1238282"/>
        <a:ext cx="826933" cy="712960"/>
      </dsp:txXfrm>
    </dsp:sp>
    <dsp:sp modelId="{D8CC5077-0C7C-4D54-8F0B-67E67E1FA27A}">
      <dsp:nvSpPr>
        <dsp:cNvPr id="0" name=""/>
        <dsp:cNvSpPr/>
      </dsp:nvSpPr>
      <dsp:spPr>
        <a:xfrm>
          <a:off x="1837883" y="1100251"/>
          <a:ext cx="140390" cy="12099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220D77-0C9A-4FAF-BB80-BB56E60F03C4}">
      <dsp:nvSpPr>
        <dsp:cNvPr id="0" name=""/>
        <dsp:cNvSpPr/>
      </dsp:nvSpPr>
      <dsp:spPr>
        <a:xfrm>
          <a:off x="2046549" y="513009"/>
          <a:ext cx="1199083" cy="1033818"/>
        </a:xfrm>
        <a:prstGeom prst="hexagon">
          <a:avLst>
            <a:gd name="adj" fmla="val 25000"/>
            <a:gd name="vf" fmla="val 115470"/>
          </a:avLst>
        </a:prstGeom>
        <a:solidFill>
          <a:srgbClr val="92D050">
            <a:alpha val="90000"/>
          </a:srgb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8C60AE-156F-4E81-9D48-8D56B824BD13}">
      <dsp:nvSpPr>
        <dsp:cNvPr id="0" name=""/>
        <dsp:cNvSpPr/>
      </dsp:nvSpPr>
      <dsp:spPr>
        <a:xfrm>
          <a:off x="2081966" y="966960"/>
          <a:ext cx="140390" cy="12099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33DCC2-F4DA-4DEA-A148-5192DF97AEF1}">
      <dsp:nvSpPr>
        <dsp:cNvPr id="0" name=""/>
        <dsp:cNvSpPr/>
      </dsp:nvSpPr>
      <dsp:spPr>
        <a:xfrm>
          <a:off x="1382244" y="0"/>
          <a:ext cx="5275283" cy="5275283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AB17C0-ED69-4F5C-BD12-40C1C1811029}">
      <dsp:nvSpPr>
        <dsp:cNvPr id="0" name=""/>
        <dsp:cNvSpPr/>
      </dsp:nvSpPr>
      <dsp:spPr>
        <a:xfrm>
          <a:off x="1883396" y="501151"/>
          <a:ext cx="2057360" cy="2057360"/>
        </a:xfrm>
        <a:prstGeom prst="roundRect">
          <a:avLst/>
        </a:prstGeom>
        <a:solidFill>
          <a:schemeClr val="tx1">
            <a:lumMod val="85000"/>
            <a:lumOff val="1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dirty="0" smtClean="0">
              <a:latin typeface="Bahnschrift" panose="020B0502040204020203" pitchFamily="34" charset="0"/>
            </a:rPr>
            <a:t>Prajwal Kulkarni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dirty="0" smtClean="0">
              <a:latin typeface="Bahnschrift" panose="020B0502040204020203" pitchFamily="34" charset="0"/>
            </a:rPr>
            <a:t>3B</a:t>
          </a:r>
          <a:endParaRPr lang="en-US" sz="2000" b="0" kern="1200" dirty="0">
            <a:latin typeface="Bahnschrift" panose="020B0502040204020203" pitchFamily="34" charset="0"/>
          </a:endParaRPr>
        </a:p>
      </dsp:txBody>
      <dsp:txXfrm>
        <a:off x="1983828" y="601583"/>
        <a:ext cx="1856496" cy="1856496"/>
      </dsp:txXfrm>
    </dsp:sp>
    <dsp:sp modelId="{1DCA0EA9-FDB8-4011-9B50-533841EFA94D}">
      <dsp:nvSpPr>
        <dsp:cNvPr id="0" name=""/>
        <dsp:cNvSpPr/>
      </dsp:nvSpPr>
      <dsp:spPr>
        <a:xfrm>
          <a:off x="4099015" y="501151"/>
          <a:ext cx="2057360" cy="2057360"/>
        </a:xfrm>
        <a:prstGeom prst="roundRect">
          <a:avLst/>
        </a:prstGeom>
        <a:solidFill>
          <a:schemeClr val="tx1">
            <a:lumMod val="85000"/>
            <a:lumOff val="1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Bahnschrift" panose="020B0502040204020203" pitchFamily="34" charset="0"/>
            </a:rPr>
            <a:t>Preethi KP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Bahnschrift" panose="020B0502040204020203" pitchFamily="34" charset="0"/>
            </a:rPr>
            <a:t>3B</a:t>
          </a:r>
          <a:endParaRPr lang="en-US" sz="2000" kern="1200" dirty="0">
            <a:latin typeface="Bahnschrift" panose="020B0502040204020203" pitchFamily="34" charset="0"/>
          </a:endParaRPr>
        </a:p>
      </dsp:txBody>
      <dsp:txXfrm>
        <a:off x="4199447" y="601583"/>
        <a:ext cx="1856496" cy="1856496"/>
      </dsp:txXfrm>
    </dsp:sp>
    <dsp:sp modelId="{415226EE-B54E-4AC4-A54E-F7860BAC4FC3}">
      <dsp:nvSpPr>
        <dsp:cNvPr id="0" name=""/>
        <dsp:cNvSpPr/>
      </dsp:nvSpPr>
      <dsp:spPr>
        <a:xfrm>
          <a:off x="1883396" y="2716770"/>
          <a:ext cx="2057360" cy="2057360"/>
        </a:xfrm>
        <a:prstGeom prst="roundRect">
          <a:avLst/>
        </a:prstGeom>
        <a:solidFill>
          <a:schemeClr val="tx1">
            <a:lumMod val="85000"/>
            <a:lumOff val="1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Bahnschrift" panose="020B0502040204020203" pitchFamily="34" charset="0"/>
            </a:rPr>
            <a:t>Shreesha S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Bahnschrift" panose="020B0502040204020203" pitchFamily="34" charset="0"/>
            </a:rPr>
            <a:t>3B</a:t>
          </a:r>
          <a:endParaRPr lang="en-US" sz="2000" kern="1200" dirty="0">
            <a:latin typeface="Bahnschrift" panose="020B0502040204020203" pitchFamily="34" charset="0"/>
          </a:endParaRPr>
        </a:p>
      </dsp:txBody>
      <dsp:txXfrm>
        <a:off x="1983828" y="2817202"/>
        <a:ext cx="1856496" cy="1856496"/>
      </dsp:txXfrm>
    </dsp:sp>
    <dsp:sp modelId="{08E2EC67-EB60-4EF7-9799-2135745338E4}">
      <dsp:nvSpPr>
        <dsp:cNvPr id="0" name=""/>
        <dsp:cNvSpPr/>
      </dsp:nvSpPr>
      <dsp:spPr>
        <a:xfrm>
          <a:off x="4099015" y="2716770"/>
          <a:ext cx="2057360" cy="2057360"/>
        </a:xfrm>
        <a:prstGeom prst="roundRect">
          <a:avLst/>
        </a:prstGeom>
        <a:solidFill>
          <a:schemeClr val="tx1">
            <a:lumMod val="85000"/>
            <a:lumOff val="1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Bahnschrift" panose="020B0502040204020203" pitchFamily="34" charset="0"/>
            </a:rPr>
            <a:t>Akshay R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Bahnschrift" panose="020B0502040204020203" pitchFamily="34" charset="0"/>
            </a:rPr>
            <a:t>3B</a:t>
          </a:r>
          <a:endParaRPr lang="en-US" sz="2000" kern="1200" dirty="0">
            <a:latin typeface="Bahnschrift" panose="020B0502040204020203" pitchFamily="34" charset="0"/>
          </a:endParaRPr>
        </a:p>
      </dsp:txBody>
      <dsp:txXfrm>
        <a:off x="4199447" y="2817202"/>
        <a:ext cx="1856496" cy="18564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0333B3-A2AA-4901-A564-8647CA8E2F07}">
      <dsp:nvSpPr>
        <dsp:cNvPr id="0" name=""/>
        <dsp:cNvSpPr/>
      </dsp:nvSpPr>
      <dsp:spPr>
        <a:xfrm>
          <a:off x="0" y="0"/>
          <a:ext cx="5039938" cy="1226635"/>
        </a:xfrm>
        <a:prstGeom prst="roundRect">
          <a:avLst>
            <a:gd name="adj" fmla="val 10000"/>
          </a:avLst>
        </a:prstGeom>
        <a:solidFill>
          <a:schemeClr val="bg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lvl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300" kern="1200" dirty="0" smtClean="0"/>
            <a:t>Courses</a:t>
          </a:r>
          <a:endParaRPr lang="en-US" sz="5300" kern="1200" dirty="0"/>
        </a:p>
      </dsp:txBody>
      <dsp:txXfrm>
        <a:off x="35927" y="35927"/>
        <a:ext cx="3716302" cy="1154781"/>
      </dsp:txXfrm>
    </dsp:sp>
    <dsp:sp modelId="{28C3ABBD-BF0A-4E6D-BCAE-81C8838E7367}">
      <dsp:nvSpPr>
        <dsp:cNvPr id="0" name=""/>
        <dsp:cNvSpPr/>
      </dsp:nvSpPr>
      <dsp:spPr>
        <a:xfrm>
          <a:off x="444700" y="1431074"/>
          <a:ext cx="5039938" cy="1226635"/>
        </a:xfrm>
        <a:prstGeom prst="roundRect">
          <a:avLst>
            <a:gd name="adj" fmla="val 10000"/>
          </a:avLst>
        </a:prstGeom>
        <a:solidFill>
          <a:schemeClr val="bg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lvl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300" kern="1200" dirty="0" smtClean="0"/>
            <a:t>After 10th</a:t>
          </a:r>
          <a:endParaRPr lang="en-US" sz="5300" kern="1200" dirty="0"/>
        </a:p>
      </dsp:txBody>
      <dsp:txXfrm>
        <a:off x="480627" y="1467001"/>
        <a:ext cx="3726070" cy="1154781"/>
      </dsp:txXfrm>
    </dsp:sp>
    <dsp:sp modelId="{47F7FE6A-C392-4A07-807B-0EF53E2F74DA}">
      <dsp:nvSpPr>
        <dsp:cNvPr id="0" name=""/>
        <dsp:cNvSpPr/>
      </dsp:nvSpPr>
      <dsp:spPr>
        <a:xfrm>
          <a:off x="889400" y="2862149"/>
          <a:ext cx="5039938" cy="1226635"/>
        </a:xfrm>
        <a:prstGeom prst="roundRect">
          <a:avLst>
            <a:gd name="adj" fmla="val 10000"/>
          </a:avLst>
        </a:prstGeom>
        <a:solidFill>
          <a:schemeClr val="bg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lvl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300" kern="1200" dirty="0" smtClean="0"/>
            <a:t>PCMB</a:t>
          </a:r>
          <a:endParaRPr lang="en-US" sz="5300" kern="1200" dirty="0"/>
        </a:p>
      </dsp:txBody>
      <dsp:txXfrm>
        <a:off x="925327" y="2898076"/>
        <a:ext cx="3726070" cy="1154781"/>
      </dsp:txXfrm>
    </dsp:sp>
    <dsp:sp modelId="{A4A2D16E-FCBE-4177-8791-E90B9E731D2A}">
      <dsp:nvSpPr>
        <dsp:cNvPr id="0" name=""/>
        <dsp:cNvSpPr/>
      </dsp:nvSpPr>
      <dsp:spPr>
        <a:xfrm>
          <a:off x="4242625" y="930198"/>
          <a:ext cx="797313" cy="797313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4422020" y="930198"/>
        <a:ext cx="438523" cy="599978"/>
      </dsp:txXfrm>
    </dsp:sp>
    <dsp:sp modelId="{224A64C0-72E4-4658-B255-BEBDF756084E}">
      <dsp:nvSpPr>
        <dsp:cNvPr id="0" name=""/>
        <dsp:cNvSpPr/>
      </dsp:nvSpPr>
      <dsp:spPr>
        <a:xfrm>
          <a:off x="4687325" y="2353095"/>
          <a:ext cx="797313" cy="797313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4866720" y="2353095"/>
        <a:ext cx="438523" cy="5999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96ED18-C3F9-49FB-827A-4170D5BCAE84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6EBBF9-7A13-4BA1-B270-8344D9D89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599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EBBF9-7A13-4BA1-B270-8344D9D8993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764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8D1A1-4327-486A-9674-DE1EDA64081D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BA36C-0988-48BB-A790-2FC75777D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525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8D1A1-4327-486A-9674-DE1EDA64081D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BA36C-0988-48BB-A790-2FC75777D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70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8D1A1-4327-486A-9674-DE1EDA64081D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BA36C-0988-48BB-A790-2FC75777D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631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8D1A1-4327-486A-9674-DE1EDA64081D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BA36C-0988-48BB-A790-2FC75777D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721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8D1A1-4327-486A-9674-DE1EDA64081D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BA36C-0988-48BB-A790-2FC75777D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696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8D1A1-4327-486A-9674-DE1EDA64081D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BA36C-0988-48BB-A790-2FC75777D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903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8D1A1-4327-486A-9674-DE1EDA64081D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BA36C-0988-48BB-A790-2FC75777D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892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8D1A1-4327-486A-9674-DE1EDA64081D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BA36C-0988-48BB-A790-2FC75777D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207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8D1A1-4327-486A-9674-DE1EDA64081D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BA36C-0988-48BB-A790-2FC75777D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327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8D1A1-4327-486A-9674-DE1EDA64081D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BA36C-0988-48BB-A790-2FC75777D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192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8D1A1-4327-486A-9674-DE1EDA64081D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BA36C-0988-48BB-A790-2FC75777D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545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8D1A1-4327-486A-9674-DE1EDA64081D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BA36C-0988-48BB-A790-2FC75777D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876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8803473" y="0"/>
            <a:ext cx="12219911" cy="6858000"/>
            <a:chOff x="0" y="0"/>
            <a:chExt cx="12219911" cy="6858000"/>
          </a:xfrm>
        </p:grpSpPr>
        <p:sp>
          <p:nvSpPr>
            <p:cNvPr id="2" name="Rectangle 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75000"/>
                  <a:lumOff val="2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Freeform 4"/>
            <p:cNvSpPr/>
            <p:nvPr/>
          </p:nvSpPr>
          <p:spPr>
            <a:xfrm>
              <a:off x="10993049" y="2380957"/>
              <a:ext cx="1198951" cy="2096086"/>
            </a:xfrm>
            <a:custGeom>
              <a:avLst/>
              <a:gdLst>
                <a:gd name="connsiteX0" fmla="*/ 1055077 w 1055077"/>
                <a:gd name="connsiteY0" fmla="*/ 0 h 2096086"/>
                <a:gd name="connsiteX1" fmla="*/ 1055077 w 1055077"/>
                <a:gd name="connsiteY1" fmla="*/ 2096086 h 2096086"/>
                <a:gd name="connsiteX2" fmla="*/ 0 w 1055077"/>
                <a:gd name="connsiteY2" fmla="*/ 1048043 h 2096086"/>
                <a:gd name="connsiteX3" fmla="*/ 1055077 w 1055077"/>
                <a:gd name="connsiteY3" fmla="*/ 0 h 2096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5077" h="2096086">
                  <a:moveTo>
                    <a:pt x="1055077" y="0"/>
                  </a:moveTo>
                  <a:lnTo>
                    <a:pt x="1055077" y="2096086"/>
                  </a:lnTo>
                  <a:cubicBezTo>
                    <a:pt x="472374" y="2096086"/>
                    <a:pt x="0" y="1626861"/>
                    <a:pt x="0" y="1048043"/>
                  </a:cubicBezTo>
                  <a:cubicBezTo>
                    <a:pt x="0" y="469225"/>
                    <a:pt x="472374" y="0"/>
                    <a:pt x="1055077" y="0"/>
                  </a:cubicBezTo>
                  <a:close/>
                </a:path>
              </a:pathLst>
            </a:custGeom>
            <a:solidFill>
              <a:schemeClr val="tx1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10856630" y="3198167"/>
              <a:ext cx="2264898" cy="46166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  <a:latin typeface="Berlin Sans FB" panose="020E0602020502020306" pitchFamily="34" charset="0"/>
                </a:rPr>
                <a:t>Team</a:t>
              </a:r>
              <a:endParaRPr lang="en-US" sz="2400" dirty="0">
                <a:solidFill>
                  <a:schemeClr val="bg1"/>
                </a:solidFill>
                <a:latin typeface="Berlin Sans FB" panose="020E0602020502020306" pitchFamily="34" charset="0"/>
              </a:endParaRPr>
            </a:p>
          </p:txBody>
        </p:sp>
      </p:grpSp>
      <p:sp>
        <p:nvSpPr>
          <p:cNvPr id="17" name="Rectangle 16"/>
          <p:cNvSpPr/>
          <p:nvPr/>
        </p:nvSpPr>
        <p:spPr>
          <a:xfrm>
            <a:off x="-9237227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75000"/>
                <a:lumOff val="2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 17"/>
          <p:cNvSpPr/>
          <p:nvPr/>
        </p:nvSpPr>
        <p:spPr>
          <a:xfrm>
            <a:off x="1755822" y="2380957"/>
            <a:ext cx="1198951" cy="2096086"/>
          </a:xfrm>
          <a:custGeom>
            <a:avLst/>
            <a:gdLst>
              <a:gd name="connsiteX0" fmla="*/ 1055077 w 1055077"/>
              <a:gd name="connsiteY0" fmla="*/ 0 h 2096086"/>
              <a:gd name="connsiteX1" fmla="*/ 1055077 w 1055077"/>
              <a:gd name="connsiteY1" fmla="*/ 2096086 h 2096086"/>
              <a:gd name="connsiteX2" fmla="*/ 0 w 1055077"/>
              <a:gd name="connsiteY2" fmla="*/ 1048043 h 2096086"/>
              <a:gd name="connsiteX3" fmla="*/ 1055077 w 1055077"/>
              <a:gd name="connsiteY3" fmla="*/ 0 h 2096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5077" h="2096086">
                <a:moveTo>
                  <a:pt x="1055077" y="0"/>
                </a:moveTo>
                <a:lnTo>
                  <a:pt x="1055077" y="2096086"/>
                </a:lnTo>
                <a:cubicBezTo>
                  <a:pt x="472374" y="2096086"/>
                  <a:pt x="0" y="1626861"/>
                  <a:pt x="0" y="1048043"/>
                </a:cubicBezTo>
                <a:cubicBezTo>
                  <a:pt x="0" y="469225"/>
                  <a:pt x="472374" y="0"/>
                  <a:pt x="1055077" y="0"/>
                </a:cubicBezTo>
                <a:close/>
              </a:path>
            </a:pathLst>
          </a:custGeom>
          <a:solidFill>
            <a:schemeClr val="tx1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1619403" y="3198167"/>
            <a:ext cx="2264898" cy="46166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Problem</a:t>
            </a:r>
            <a:endParaRPr lang="en-US" sz="2400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-9698893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75000"/>
                <a:lumOff val="2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 20"/>
          <p:cNvSpPr/>
          <p:nvPr/>
        </p:nvSpPr>
        <p:spPr>
          <a:xfrm>
            <a:off x="1294156" y="2380957"/>
            <a:ext cx="1198951" cy="2096086"/>
          </a:xfrm>
          <a:custGeom>
            <a:avLst/>
            <a:gdLst>
              <a:gd name="connsiteX0" fmla="*/ 1055077 w 1055077"/>
              <a:gd name="connsiteY0" fmla="*/ 0 h 2096086"/>
              <a:gd name="connsiteX1" fmla="*/ 1055077 w 1055077"/>
              <a:gd name="connsiteY1" fmla="*/ 2096086 h 2096086"/>
              <a:gd name="connsiteX2" fmla="*/ 0 w 1055077"/>
              <a:gd name="connsiteY2" fmla="*/ 1048043 h 2096086"/>
              <a:gd name="connsiteX3" fmla="*/ 1055077 w 1055077"/>
              <a:gd name="connsiteY3" fmla="*/ 0 h 2096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5077" h="2096086">
                <a:moveTo>
                  <a:pt x="1055077" y="0"/>
                </a:moveTo>
                <a:lnTo>
                  <a:pt x="1055077" y="2096086"/>
                </a:lnTo>
                <a:cubicBezTo>
                  <a:pt x="472374" y="2096086"/>
                  <a:pt x="0" y="1626861"/>
                  <a:pt x="0" y="1048043"/>
                </a:cubicBezTo>
                <a:cubicBezTo>
                  <a:pt x="0" y="469225"/>
                  <a:pt x="472374" y="0"/>
                  <a:pt x="1055077" y="0"/>
                </a:cubicBezTo>
                <a:close/>
              </a:path>
            </a:pathLst>
          </a:custGeom>
          <a:solidFill>
            <a:schemeClr val="tx1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 rot="16200000">
            <a:off x="1157737" y="3198167"/>
            <a:ext cx="2264898" cy="46166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Problem Cont</a:t>
            </a:r>
            <a:r>
              <a:rPr lang="en-US" sz="2400" dirty="0">
                <a:solidFill>
                  <a:schemeClr val="bg1"/>
                </a:solidFill>
                <a:latin typeface="Berlin Sans FB" panose="020E0602020502020306" pitchFamily="34" charset="0"/>
              </a:rPr>
              <a:t>.</a:t>
            </a:r>
          </a:p>
        </p:txBody>
      </p:sp>
      <p:sp>
        <p:nvSpPr>
          <p:cNvPr id="23" name="Rectangle 22"/>
          <p:cNvSpPr/>
          <p:nvPr/>
        </p:nvSpPr>
        <p:spPr>
          <a:xfrm>
            <a:off x="-10081491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75000"/>
                <a:lumOff val="2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 23"/>
          <p:cNvSpPr/>
          <p:nvPr/>
        </p:nvSpPr>
        <p:spPr>
          <a:xfrm>
            <a:off x="911558" y="2380957"/>
            <a:ext cx="1198951" cy="2096086"/>
          </a:xfrm>
          <a:custGeom>
            <a:avLst/>
            <a:gdLst>
              <a:gd name="connsiteX0" fmla="*/ 1055077 w 1055077"/>
              <a:gd name="connsiteY0" fmla="*/ 0 h 2096086"/>
              <a:gd name="connsiteX1" fmla="*/ 1055077 w 1055077"/>
              <a:gd name="connsiteY1" fmla="*/ 2096086 h 2096086"/>
              <a:gd name="connsiteX2" fmla="*/ 0 w 1055077"/>
              <a:gd name="connsiteY2" fmla="*/ 1048043 h 2096086"/>
              <a:gd name="connsiteX3" fmla="*/ 1055077 w 1055077"/>
              <a:gd name="connsiteY3" fmla="*/ 0 h 2096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5077" h="2096086">
                <a:moveTo>
                  <a:pt x="1055077" y="0"/>
                </a:moveTo>
                <a:lnTo>
                  <a:pt x="1055077" y="2096086"/>
                </a:lnTo>
                <a:cubicBezTo>
                  <a:pt x="472374" y="2096086"/>
                  <a:pt x="0" y="1626861"/>
                  <a:pt x="0" y="1048043"/>
                </a:cubicBezTo>
                <a:cubicBezTo>
                  <a:pt x="0" y="469225"/>
                  <a:pt x="472374" y="0"/>
                  <a:pt x="1055077" y="0"/>
                </a:cubicBezTo>
                <a:close/>
              </a:path>
            </a:pathLst>
          </a:custGeom>
          <a:solidFill>
            <a:schemeClr val="tx1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 rot="16200000">
            <a:off x="775139" y="3198167"/>
            <a:ext cx="2264898" cy="461665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Solution</a:t>
            </a:r>
            <a:endParaRPr lang="en-US" sz="2400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-10464089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75000"/>
                <a:lumOff val="2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 26"/>
          <p:cNvSpPr/>
          <p:nvPr/>
        </p:nvSpPr>
        <p:spPr>
          <a:xfrm>
            <a:off x="528960" y="2380957"/>
            <a:ext cx="1198951" cy="2096086"/>
          </a:xfrm>
          <a:custGeom>
            <a:avLst/>
            <a:gdLst>
              <a:gd name="connsiteX0" fmla="*/ 1055077 w 1055077"/>
              <a:gd name="connsiteY0" fmla="*/ 0 h 2096086"/>
              <a:gd name="connsiteX1" fmla="*/ 1055077 w 1055077"/>
              <a:gd name="connsiteY1" fmla="*/ 2096086 h 2096086"/>
              <a:gd name="connsiteX2" fmla="*/ 0 w 1055077"/>
              <a:gd name="connsiteY2" fmla="*/ 1048043 h 2096086"/>
              <a:gd name="connsiteX3" fmla="*/ 1055077 w 1055077"/>
              <a:gd name="connsiteY3" fmla="*/ 0 h 2096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5077" h="2096086">
                <a:moveTo>
                  <a:pt x="1055077" y="0"/>
                </a:moveTo>
                <a:lnTo>
                  <a:pt x="1055077" y="2096086"/>
                </a:lnTo>
                <a:cubicBezTo>
                  <a:pt x="472374" y="2096086"/>
                  <a:pt x="0" y="1626861"/>
                  <a:pt x="0" y="1048043"/>
                </a:cubicBezTo>
                <a:cubicBezTo>
                  <a:pt x="0" y="469225"/>
                  <a:pt x="472374" y="0"/>
                  <a:pt x="1055077" y="0"/>
                </a:cubicBezTo>
                <a:close/>
              </a:path>
            </a:pathLst>
          </a:custGeom>
          <a:solidFill>
            <a:schemeClr val="tx1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 rot="16200000">
            <a:off x="392541" y="3198167"/>
            <a:ext cx="2264898" cy="461665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Solution Cont.</a:t>
            </a:r>
            <a:endParaRPr lang="en-US" sz="2400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-10869931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75000"/>
                <a:lumOff val="2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reeform 29"/>
          <p:cNvSpPr/>
          <p:nvPr/>
        </p:nvSpPr>
        <p:spPr>
          <a:xfrm>
            <a:off x="123118" y="2296550"/>
            <a:ext cx="1198951" cy="2264899"/>
          </a:xfrm>
          <a:custGeom>
            <a:avLst/>
            <a:gdLst>
              <a:gd name="connsiteX0" fmla="*/ 1055077 w 1055077"/>
              <a:gd name="connsiteY0" fmla="*/ 0 h 2096086"/>
              <a:gd name="connsiteX1" fmla="*/ 1055077 w 1055077"/>
              <a:gd name="connsiteY1" fmla="*/ 2096086 h 2096086"/>
              <a:gd name="connsiteX2" fmla="*/ 0 w 1055077"/>
              <a:gd name="connsiteY2" fmla="*/ 1048043 h 2096086"/>
              <a:gd name="connsiteX3" fmla="*/ 1055077 w 1055077"/>
              <a:gd name="connsiteY3" fmla="*/ 0 h 2096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5077" h="2096086">
                <a:moveTo>
                  <a:pt x="1055077" y="0"/>
                </a:moveTo>
                <a:lnTo>
                  <a:pt x="1055077" y="2096086"/>
                </a:lnTo>
                <a:cubicBezTo>
                  <a:pt x="472374" y="2096086"/>
                  <a:pt x="0" y="1626861"/>
                  <a:pt x="0" y="1048043"/>
                </a:cubicBezTo>
                <a:cubicBezTo>
                  <a:pt x="0" y="469225"/>
                  <a:pt x="472374" y="0"/>
                  <a:pt x="1055077" y="0"/>
                </a:cubicBezTo>
                <a:close/>
              </a:path>
            </a:pathLst>
          </a:cu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 rot="16200000">
            <a:off x="-13301" y="3198167"/>
            <a:ext cx="2264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Use Case</a:t>
            </a:r>
            <a:endParaRPr lang="en-US" sz="2400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graphicFrame>
        <p:nvGraphicFramePr>
          <p:cNvPr id="33" name="Diagram 32"/>
          <p:cNvGraphicFramePr/>
          <p:nvPr>
            <p:extLst>
              <p:ext uri="{D42A27DB-BD31-4B8C-83A1-F6EECF244321}">
                <p14:modId xmlns:p14="http://schemas.microsoft.com/office/powerpoint/2010/main" val="921290344"/>
              </p:ext>
            </p:extLst>
          </p:nvPr>
        </p:nvGraphicFramePr>
        <p:xfrm>
          <a:off x="7634515" y="3100624"/>
          <a:ext cx="4267200" cy="3757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4368800" y="856343"/>
            <a:ext cx="705089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002060"/>
                </a:solidFill>
                <a:latin typeface="Algerian" panose="04020705040A02060702" pitchFamily="82" charset="0"/>
              </a:rPr>
              <a:t>CODE INNOVATION SERIES</a:t>
            </a:r>
          </a:p>
          <a:p>
            <a:r>
              <a:rPr lang="en-US" sz="4800" dirty="0" smtClean="0">
                <a:solidFill>
                  <a:srgbClr val="002060"/>
                </a:solidFill>
                <a:latin typeface="Algerian" panose="04020705040A02060702" pitchFamily="82" charset="0"/>
              </a:rPr>
              <a:t>K S INSTITUTE OF TECHNOLOGY</a:t>
            </a:r>
            <a:endParaRPr lang="en-US" sz="4800" dirty="0">
              <a:solidFill>
                <a:srgbClr val="002060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1586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27912" y="0"/>
            <a:ext cx="12219911" cy="6858000"/>
            <a:chOff x="8775561" y="0"/>
            <a:chExt cx="12219911" cy="6858000"/>
          </a:xfrm>
        </p:grpSpPr>
        <p:sp>
          <p:nvSpPr>
            <p:cNvPr id="2" name="Rectangle 1"/>
            <p:cNvSpPr/>
            <p:nvPr/>
          </p:nvSpPr>
          <p:spPr>
            <a:xfrm>
              <a:off x="8775561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75000"/>
                  <a:lumOff val="2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Freeform 4"/>
            <p:cNvSpPr/>
            <p:nvPr/>
          </p:nvSpPr>
          <p:spPr>
            <a:xfrm>
              <a:off x="19349573" y="2296549"/>
              <a:ext cx="1198951" cy="2264899"/>
            </a:xfrm>
            <a:custGeom>
              <a:avLst/>
              <a:gdLst>
                <a:gd name="connsiteX0" fmla="*/ 1055077 w 1055077"/>
                <a:gd name="connsiteY0" fmla="*/ 0 h 2096086"/>
                <a:gd name="connsiteX1" fmla="*/ 1055077 w 1055077"/>
                <a:gd name="connsiteY1" fmla="*/ 2096086 h 2096086"/>
                <a:gd name="connsiteX2" fmla="*/ 0 w 1055077"/>
                <a:gd name="connsiteY2" fmla="*/ 1048043 h 2096086"/>
                <a:gd name="connsiteX3" fmla="*/ 1055077 w 1055077"/>
                <a:gd name="connsiteY3" fmla="*/ 0 h 2096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5077" h="2096086">
                  <a:moveTo>
                    <a:pt x="1055077" y="0"/>
                  </a:moveTo>
                  <a:lnTo>
                    <a:pt x="1055077" y="2096086"/>
                  </a:lnTo>
                  <a:cubicBezTo>
                    <a:pt x="472374" y="2096086"/>
                    <a:pt x="0" y="1626861"/>
                    <a:pt x="0" y="1048043"/>
                  </a:cubicBezTo>
                  <a:cubicBezTo>
                    <a:pt x="0" y="469225"/>
                    <a:pt x="472374" y="0"/>
                    <a:pt x="1055077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19632191" y="3198167"/>
              <a:ext cx="2264898" cy="46166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  <a:latin typeface="Berlin Sans FB" panose="020E0602020502020306" pitchFamily="34" charset="0"/>
                </a:rPr>
                <a:t>Team</a:t>
              </a:r>
              <a:endParaRPr lang="en-US" sz="2400" dirty="0">
                <a:solidFill>
                  <a:schemeClr val="bg1"/>
                </a:solidFill>
                <a:latin typeface="Berlin Sans FB" panose="020E0602020502020306" pitchFamily="34" charset="0"/>
              </a:endParaRPr>
            </a:p>
          </p:txBody>
        </p:sp>
      </p:grpSp>
      <p:sp>
        <p:nvSpPr>
          <p:cNvPr id="17" name="Rectangle 16"/>
          <p:cNvSpPr/>
          <p:nvPr/>
        </p:nvSpPr>
        <p:spPr>
          <a:xfrm>
            <a:off x="-9237227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75000"/>
                <a:lumOff val="2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 17"/>
          <p:cNvSpPr/>
          <p:nvPr/>
        </p:nvSpPr>
        <p:spPr>
          <a:xfrm>
            <a:off x="1755822" y="2380957"/>
            <a:ext cx="1198951" cy="2096086"/>
          </a:xfrm>
          <a:custGeom>
            <a:avLst/>
            <a:gdLst>
              <a:gd name="connsiteX0" fmla="*/ 1055077 w 1055077"/>
              <a:gd name="connsiteY0" fmla="*/ 0 h 2096086"/>
              <a:gd name="connsiteX1" fmla="*/ 1055077 w 1055077"/>
              <a:gd name="connsiteY1" fmla="*/ 2096086 h 2096086"/>
              <a:gd name="connsiteX2" fmla="*/ 0 w 1055077"/>
              <a:gd name="connsiteY2" fmla="*/ 1048043 h 2096086"/>
              <a:gd name="connsiteX3" fmla="*/ 1055077 w 1055077"/>
              <a:gd name="connsiteY3" fmla="*/ 0 h 2096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5077" h="2096086">
                <a:moveTo>
                  <a:pt x="1055077" y="0"/>
                </a:moveTo>
                <a:lnTo>
                  <a:pt x="1055077" y="2096086"/>
                </a:lnTo>
                <a:cubicBezTo>
                  <a:pt x="472374" y="2096086"/>
                  <a:pt x="0" y="1626861"/>
                  <a:pt x="0" y="1048043"/>
                </a:cubicBezTo>
                <a:cubicBezTo>
                  <a:pt x="0" y="469225"/>
                  <a:pt x="472374" y="0"/>
                  <a:pt x="1055077" y="0"/>
                </a:cubicBezTo>
                <a:close/>
              </a:path>
            </a:pathLst>
          </a:custGeom>
          <a:solidFill>
            <a:schemeClr val="tx1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1619403" y="3198167"/>
            <a:ext cx="2264898" cy="46166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Problem</a:t>
            </a:r>
            <a:endParaRPr lang="en-US" sz="2400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-9698893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75000"/>
                <a:lumOff val="2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 20"/>
          <p:cNvSpPr/>
          <p:nvPr/>
        </p:nvSpPr>
        <p:spPr>
          <a:xfrm>
            <a:off x="1294156" y="2380957"/>
            <a:ext cx="1198951" cy="2096086"/>
          </a:xfrm>
          <a:custGeom>
            <a:avLst/>
            <a:gdLst>
              <a:gd name="connsiteX0" fmla="*/ 1055077 w 1055077"/>
              <a:gd name="connsiteY0" fmla="*/ 0 h 2096086"/>
              <a:gd name="connsiteX1" fmla="*/ 1055077 w 1055077"/>
              <a:gd name="connsiteY1" fmla="*/ 2096086 h 2096086"/>
              <a:gd name="connsiteX2" fmla="*/ 0 w 1055077"/>
              <a:gd name="connsiteY2" fmla="*/ 1048043 h 2096086"/>
              <a:gd name="connsiteX3" fmla="*/ 1055077 w 1055077"/>
              <a:gd name="connsiteY3" fmla="*/ 0 h 2096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5077" h="2096086">
                <a:moveTo>
                  <a:pt x="1055077" y="0"/>
                </a:moveTo>
                <a:lnTo>
                  <a:pt x="1055077" y="2096086"/>
                </a:lnTo>
                <a:cubicBezTo>
                  <a:pt x="472374" y="2096086"/>
                  <a:pt x="0" y="1626861"/>
                  <a:pt x="0" y="1048043"/>
                </a:cubicBezTo>
                <a:cubicBezTo>
                  <a:pt x="0" y="469225"/>
                  <a:pt x="472374" y="0"/>
                  <a:pt x="1055077" y="0"/>
                </a:cubicBezTo>
                <a:close/>
              </a:path>
            </a:pathLst>
          </a:custGeom>
          <a:solidFill>
            <a:schemeClr val="tx1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 rot="16200000">
            <a:off x="1157737" y="3198167"/>
            <a:ext cx="2264898" cy="46166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Problem Cont.</a:t>
            </a:r>
            <a:endParaRPr lang="en-US" sz="2400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-10081491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75000"/>
                <a:lumOff val="2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 23"/>
          <p:cNvSpPr/>
          <p:nvPr/>
        </p:nvSpPr>
        <p:spPr>
          <a:xfrm>
            <a:off x="911558" y="2380957"/>
            <a:ext cx="1198951" cy="2096086"/>
          </a:xfrm>
          <a:custGeom>
            <a:avLst/>
            <a:gdLst>
              <a:gd name="connsiteX0" fmla="*/ 1055077 w 1055077"/>
              <a:gd name="connsiteY0" fmla="*/ 0 h 2096086"/>
              <a:gd name="connsiteX1" fmla="*/ 1055077 w 1055077"/>
              <a:gd name="connsiteY1" fmla="*/ 2096086 h 2096086"/>
              <a:gd name="connsiteX2" fmla="*/ 0 w 1055077"/>
              <a:gd name="connsiteY2" fmla="*/ 1048043 h 2096086"/>
              <a:gd name="connsiteX3" fmla="*/ 1055077 w 1055077"/>
              <a:gd name="connsiteY3" fmla="*/ 0 h 2096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5077" h="2096086">
                <a:moveTo>
                  <a:pt x="1055077" y="0"/>
                </a:moveTo>
                <a:lnTo>
                  <a:pt x="1055077" y="2096086"/>
                </a:lnTo>
                <a:cubicBezTo>
                  <a:pt x="472374" y="2096086"/>
                  <a:pt x="0" y="1626861"/>
                  <a:pt x="0" y="1048043"/>
                </a:cubicBezTo>
                <a:cubicBezTo>
                  <a:pt x="0" y="469225"/>
                  <a:pt x="472374" y="0"/>
                  <a:pt x="1055077" y="0"/>
                </a:cubicBezTo>
                <a:close/>
              </a:path>
            </a:pathLst>
          </a:custGeom>
          <a:solidFill>
            <a:schemeClr val="tx1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 rot="16200000">
            <a:off x="775139" y="3198167"/>
            <a:ext cx="2264898" cy="461665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Solution</a:t>
            </a:r>
            <a:endParaRPr lang="en-US" sz="2400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-10464089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75000"/>
                <a:lumOff val="2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 26"/>
          <p:cNvSpPr/>
          <p:nvPr/>
        </p:nvSpPr>
        <p:spPr>
          <a:xfrm>
            <a:off x="528960" y="2380957"/>
            <a:ext cx="1198951" cy="2096086"/>
          </a:xfrm>
          <a:custGeom>
            <a:avLst/>
            <a:gdLst>
              <a:gd name="connsiteX0" fmla="*/ 1055077 w 1055077"/>
              <a:gd name="connsiteY0" fmla="*/ 0 h 2096086"/>
              <a:gd name="connsiteX1" fmla="*/ 1055077 w 1055077"/>
              <a:gd name="connsiteY1" fmla="*/ 2096086 h 2096086"/>
              <a:gd name="connsiteX2" fmla="*/ 0 w 1055077"/>
              <a:gd name="connsiteY2" fmla="*/ 1048043 h 2096086"/>
              <a:gd name="connsiteX3" fmla="*/ 1055077 w 1055077"/>
              <a:gd name="connsiteY3" fmla="*/ 0 h 2096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5077" h="2096086">
                <a:moveTo>
                  <a:pt x="1055077" y="0"/>
                </a:moveTo>
                <a:lnTo>
                  <a:pt x="1055077" y="2096086"/>
                </a:lnTo>
                <a:cubicBezTo>
                  <a:pt x="472374" y="2096086"/>
                  <a:pt x="0" y="1626861"/>
                  <a:pt x="0" y="1048043"/>
                </a:cubicBezTo>
                <a:cubicBezTo>
                  <a:pt x="0" y="469225"/>
                  <a:pt x="472374" y="0"/>
                  <a:pt x="1055077" y="0"/>
                </a:cubicBezTo>
                <a:close/>
              </a:path>
            </a:pathLst>
          </a:custGeom>
          <a:solidFill>
            <a:schemeClr val="tx1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 rot="16200000">
            <a:off x="392541" y="3198167"/>
            <a:ext cx="2264898" cy="461665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Solution Cont.</a:t>
            </a:r>
            <a:endParaRPr lang="en-US" sz="2400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-10869931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75000"/>
                <a:lumOff val="2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reeform 29"/>
          <p:cNvSpPr/>
          <p:nvPr/>
        </p:nvSpPr>
        <p:spPr>
          <a:xfrm>
            <a:off x="123118" y="2296550"/>
            <a:ext cx="1198951" cy="2264899"/>
          </a:xfrm>
          <a:custGeom>
            <a:avLst/>
            <a:gdLst>
              <a:gd name="connsiteX0" fmla="*/ 1055077 w 1055077"/>
              <a:gd name="connsiteY0" fmla="*/ 0 h 2096086"/>
              <a:gd name="connsiteX1" fmla="*/ 1055077 w 1055077"/>
              <a:gd name="connsiteY1" fmla="*/ 2096086 h 2096086"/>
              <a:gd name="connsiteX2" fmla="*/ 0 w 1055077"/>
              <a:gd name="connsiteY2" fmla="*/ 1048043 h 2096086"/>
              <a:gd name="connsiteX3" fmla="*/ 1055077 w 1055077"/>
              <a:gd name="connsiteY3" fmla="*/ 0 h 2096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5077" h="2096086">
                <a:moveTo>
                  <a:pt x="1055077" y="0"/>
                </a:moveTo>
                <a:lnTo>
                  <a:pt x="1055077" y="2096086"/>
                </a:lnTo>
                <a:cubicBezTo>
                  <a:pt x="472374" y="2096086"/>
                  <a:pt x="0" y="1626861"/>
                  <a:pt x="0" y="1048043"/>
                </a:cubicBezTo>
                <a:cubicBezTo>
                  <a:pt x="0" y="469225"/>
                  <a:pt x="472374" y="0"/>
                  <a:pt x="1055077" y="0"/>
                </a:cubicBezTo>
                <a:close/>
              </a:path>
            </a:pathLst>
          </a:cu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 rot="16200000">
            <a:off x="-13301" y="3198167"/>
            <a:ext cx="2264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Use Case</a:t>
            </a:r>
            <a:endParaRPr lang="en-US" sz="2400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5487" y="391886"/>
            <a:ext cx="88707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latin typeface="Algerian" panose="04020705040A02060702" pitchFamily="82" charset="0"/>
              </a:rPr>
              <a:t>TEAM Name - CODE BRIGADE</a:t>
            </a:r>
            <a:endParaRPr lang="en-US" sz="4800" b="1" dirty="0">
              <a:latin typeface="Algerian" panose="04020705040A02060702" pitchFamily="82" charset="0"/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232279258"/>
              </p:ext>
            </p:extLst>
          </p:nvPr>
        </p:nvGraphicFramePr>
        <p:xfrm>
          <a:off x="3105803" y="1222883"/>
          <a:ext cx="8039772" cy="52752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622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27912" y="0"/>
            <a:ext cx="12219911" cy="6858000"/>
            <a:chOff x="8775561" y="0"/>
            <a:chExt cx="12219911" cy="6858000"/>
          </a:xfrm>
        </p:grpSpPr>
        <p:sp>
          <p:nvSpPr>
            <p:cNvPr id="2" name="Rectangle 1"/>
            <p:cNvSpPr/>
            <p:nvPr/>
          </p:nvSpPr>
          <p:spPr>
            <a:xfrm>
              <a:off x="8775561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75000"/>
                  <a:lumOff val="2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Freeform 4"/>
            <p:cNvSpPr/>
            <p:nvPr/>
          </p:nvSpPr>
          <p:spPr>
            <a:xfrm>
              <a:off x="19349573" y="2296549"/>
              <a:ext cx="1198951" cy="2264899"/>
            </a:xfrm>
            <a:custGeom>
              <a:avLst/>
              <a:gdLst>
                <a:gd name="connsiteX0" fmla="*/ 1055077 w 1055077"/>
                <a:gd name="connsiteY0" fmla="*/ 0 h 2096086"/>
                <a:gd name="connsiteX1" fmla="*/ 1055077 w 1055077"/>
                <a:gd name="connsiteY1" fmla="*/ 2096086 h 2096086"/>
                <a:gd name="connsiteX2" fmla="*/ 0 w 1055077"/>
                <a:gd name="connsiteY2" fmla="*/ 1048043 h 2096086"/>
                <a:gd name="connsiteX3" fmla="*/ 1055077 w 1055077"/>
                <a:gd name="connsiteY3" fmla="*/ 0 h 2096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5077" h="2096086">
                  <a:moveTo>
                    <a:pt x="1055077" y="0"/>
                  </a:moveTo>
                  <a:lnTo>
                    <a:pt x="1055077" y="2096086"/>
                  </a:lnTo>
                  <a:cubicBezTo>
                    <a:pt x="472374" y="2096086"/>
                    <a:pt x="0" y="1626861"/>
                    <a:pt x="0" y="1048043"/>
                  </a:cubicBezTo>
                  <a:cubicBezTo>
                    <a:pt x="0" y="469225"/>
                    <a:pt x="472374" y="0"/>
                    <a:pt x="1055077" y="0"/>
                  </a:cubicBezTo>
                  <a:close/>
                </a:path>
              </a:pathLst>
            </a:custGeom>
            <a:solidFill>
              <a:schemeClr val="tx1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19632191" y="3198167"/>
              <a:ext cx="2264898" cy="46166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  <a:latin typeface="Berlin Sans FB" panose="020E0602020502020306" pitchFamily="34" charset="0"/>
                </a:rPr>
                <a:t>Team</a:t>
              </a:r>
              <a:endParaRPr lang="en-US" sz="2400" dirty="0">
                <a:solidFill>
                  <a:schemeClr val="bg1"/>
                </a:solidFill>
                <a:latin typeface="Berlin Sans FB" panose="020E0602020502020306" pitchFamily="34" charset="0"/>
              </a:endParaRPr>
            </a:p>
          </p:txBody>
        </p:sp>
      </p:grpSp>
      <p:sp>
        <p:nvSpPr>
          <p:cNvPr id="17" name="Rectangle 16"/>
          <p:cNvSpPr/>
          <p:nvPr/>
        </p:nvSpPr>
        <p:spPr>
          <a:xfrm>
            <a:off x="-51749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75000"/>
                <a:lumOff val="2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 17"/>
          <p:cNvSpPr/>
          <p:nvPr/>
        </p:nvSpPr>
        <p:spPr>
          <a:xfrm>
            <a:off x="10053427" y="2296548"/>
            <a:ext cx="1198951" cy="2264900"/>
          </a:xfrm>
          <a:custGeom>
            <a:avLst/>
            <a:gdLst>
              <a:gd name="connsiteX0" fmla="*/ 1055077 w 1055077"/>
              <a:gd name="connsiteY0" fmla="*/ 0 h 2096086"/>
              <a:gd name="connsiteX1" fmla="*/ 1055077 w 1055077"/>
              <a:gd name="connsiteY1" fmla="*/ 2096086 h 2096086"/>
              <a:gd name="connsiteX2" fmla="*/ 0 w 1055077"/>
              <a:gd name="connsiteY2" fmla="*/ 1048043 h 2096086"/>
              <a:gd name="connsiteX3" fmla="*/ 1055077 w 1055077"/>
              <a:gd name="connsiteY3" fmla="*/ 0 h 2096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5077" h="2096086">
                <a:moveTo>
                  <a:pt x="1055077" y="0"/>
                </a:moveTo>
                <a:lnTo>
                  <a:pt x="1055077" y="2096086"/>
                </a:lnTo>
                <a:cubicBezTo>
                  <a:pt x="472374" y="2096086"/>
                  <a:pt x="0" y="1626861"/>
                  <a:pt x="0" y="1048043"/>
                </a:cubicBezTo>
                <a:cubicBezTo>
                  <a:pt x="0" y="469225"/>
                  <a:pt x="472374" y="0"/>
                  <a:pt x="1055077" y="0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10339140" y="3198167"/>
            <a:ext cx="2264898" cy="46166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Problem</a:t>
            </a:r>
            <a:endParaRPr lang="en-US" sz="2400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-9698893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75000"/>
                <a:lumOff val="2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 20"/>
          <p:cNvSpPr/>
          <p:nvPr/>
        </p:nvSpPr>
        <p:spPr>
          <a:xfrm>
            <a:off x="1294156" y="2380957"/>
            <a:ext cx="1198951" cy="2096086"/>
          </a:xfrm>
          <a:custGeom>
            <a:avLst/>
            <a:gdLst>
              <a:gd name="connsiteX0" fmla="*/ 1055077 w 1055077"/>
              <a:gd name="connsiteY0" fmla="*/ 0 h 2096086"/>
              <a:gd name="connsiteX1" fmla="*/ 1055077 w 1055077"/>
              <a:gd name="connsiteY1" fmla="*/ 2096086 h 2096086"/>
              <a:gd name="connsiteX2" fmla="*/ 0 w 1055077"/>
              <a:gd name="connsiteY2" fmla="*/ 1048043 h 2096086"/>
              <a:gd name="connsiteX3" fmla="*/ 1055077 w 1055077"/>
              <a:gd name="connsiteY3" fmla="*/ 0 h 2096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5077" h="2096086">
                <a:moveTo>
                  <a:pt x="1055077" y="0"/>
                </a:moveTo>
                <a:lnTo>
                  <a:pt x="1055077" y="2096086"/>
                </a:lnTo>
                <a:cubicBezTo>
                  <a:pt x="472374" y="2096086"/>
                  <a:pt x="0" y="1626861"/>
                  <a:pt x="0" y="1048043"/>
                </a:cubicBezTo>
                <a:cubicBezTo>
                  <a:pt x="0" y="469225"/>
                  <a:pt x="472374" y="0"/>
                  <a:pt x="1055077" y="0"/>
                </a:cubicBezTo>
                <a:close/>
              </a:path>
            </a:pathLst>
          </a:custGeom>
          <a:solidFill>
            <a:schemeClr val="tx1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 rot="16200000">
            <a:off x="1157737" y="3198167"/>
            <a:ext cx="2264898" cy="46166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Problem Cont.</a:t>
            </a:r>
            <a:endParaRPr lang="en-US" sz="2400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-10081491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75000"/>
                <a:lumOff val="2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 23"/>
          <p:cNvSpPr/>
          <p:nvPr/>
        </p:nvSpPr>
        <p:spPr>
          <a:xfrm>
            <a:off x="911558" y="2380957"/>
            <a:ext cx="1198951" cy="2096086"/>
          </a:xfrm>
          <a:custGeom>
            <a:avLst/>
            <a:gdLst>
              <a:gd name="connsiteX0" fmla="*/ 1055077 w 1055077"/>
              <a:gd name="connsiteY0" fmla="*/ 0 h 2096086"/>
              <a:gd name="connsiteX1" fmla="*/ 1055077 w 1055077"/>
              <a:gd name="connsiteY1" fmla="*/ 2096086 h 2096086"/>
              <a:gd name="connsiteX2" fmla="*/ 0 w 1055077"/>
              <a:gd name="connsiteY2" fmla="*/ 1048043 h 2096086"/>
              <a:gd name="connsiteX3" fmla="*/ 1055077 w 1055077"/>
              <a:gd name="connsiteY3" fmla="*/ 0 h 2096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5077" h="2096086">
                <a:moveTo>
                  <a:pt x="1055077" y="0"/>
                </a:moveTo>
                <a:lnTo>
                  <a:pt x="1055077" y="2096086"/>
                </a:lnTo>
                <a:cubicBezTo>
                  <a:pt x="472374" y="2096086"/>
                  <a:pt x="0" y="1626861"/>
                  <a:pt x="0" y="1048043"/>
                </a:cubicBezTo>
                <a:cubicBezTo>
                  <a:pt x="0" y="469225"/>
                  <a:pt x="472374" y="0"/>
                  <a:pt x="1055077" y="0"/>
                </a:cubicBezTo>
                <a:close/>
              </a:path>
            </a:pathLst>
          </a:custGeom>
          <a:solidFill>
            <a:schemeClr val="tx1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 rot="16200000">
            <a:off x="775139" y="3198167"/>
            <a:ext cx="2264898" cy="461665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Solution</a:t>
            </a:r>
            <a:endParaRPr lang="en-US" sz="2400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-10464089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75000"/>
                <a:lumOff val="2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 26"/>
          <p:cNvSpPr/>
          <p:nvPr/>
        </p:nvSpPr>
        <p:spPr>
          <a:xfrm>
            <a:off x="528960" y="2380957"/>
            <a:ext cx="1198951" cy="2096086"/>
          </a:xfrm>
          <a:custGeom>
            <a:avLst/>
            <a:gdLst>
              <a:gd name="connsiteX0" fmla="*/ 1055077 w 1055077"/>
              <a:gd name="connsiteY0" fmla="*/ 0 h 2096086"/>
              <a:gd name="connsiteX1" fmla="*/ 1055077 w 1055077"/>
              <a:gd name="connsiteY1" fmla="*/ 2096086 h 2096086"/>
              <a:gd name="connsiteX2" fmla="*/ 0 w 1055077"/>
              <a:gd name="connsiteY2" fmla="*/ 1048043 h 2096086"/>
              <a:gd name="connsiteX3" fmla="*/ 1055077 w 1055077"/>
              <a:gd name="connsiteY3" fmla="*/ 0 h 2096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5077" h="2096086">
                <a:moveTo>
                  <a:pt x="1055077" y="0"/>
                </a:moveTo>
                <a:lnTo>
                  <a:pt x="1055077" y="2096086"/>
                </a:lnTo>
                <a:cubicBezTo>
                  <a:pt x="472374" y="2096086"/>
                  <a:pt x="0" y="1626861"/>
                  <a:pt x="0" y="1048043"/>
                </a:cubicBezTo>
                <a:cubicBezTo>
                  <a:pt x="0" y="469225"/>
                  <a:pt x="472374" y="0"/>
                  <a:pt x="1055077" y="0"/>
                </a:cubicBezTo>
                <a:close/>
              </a:path>
            </a:pathLst>
          </a:custGeom>
          <a:solidFill>
            <a:schemeClr val="tx1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 rot="16200000">
            <a:off x="392541" y="3198167"/>
            <a:ext cx="2264898" cy="461665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Solution Cont.</a:t>
            </a:r>
            <a:endParaRPr lang="en-US" sz="2400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-10869931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75000"/>
                <a:lumOff val="2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reeform 29"/>
          <p:cNvSpPr/>
          <p:nvPr/>
        </p:nvSpPr>
        <p:spPr>
          <a:xfrm>
            <a:off x="123118" y="2296550"/>
            <a:ext cx="1198951" cy="2264899"/>
          </a:xfrm>
          <a:custGeom>
            <a:avLst/>
            <a:gdLst>
              <a:gd name="connsiteX0" fmla="*/ 1055077 w 1055077"/>
              <a:gd name="connsiteY0" fmla="*/ 0 h 2096086"/>
              <a:gd name="connsiteX1" fmla="*/ 1055077 w 1055077"/>
              <a:gd name="connsiteY1" fmla="*/ 2096086 h 2096086"/>
              <a:gd name="connsiteX2" fmla="*/ 0 w 1055077"/>
              <a:gd name="connsiteY2" fmla="*/ 1048043 h 2096086"/>
              <a:gd name="connsiteX3" fmla="*/ 1055077 w 1055077"/>
              <a:gd name="connsiteY3" fmla="*/ 0 h 2096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5077" h="2096086">
                <a:moveTo>
                  <a:pt x="1055077" y="0"/>
                </a:moveTo>
                <a:lnTo>
                  <a:pt x="1055077" y="2096086"/>
                </a:lnTo>
                <a:cubicBezTo>
                  <a:pt x="472374" y="2096086"/>
                  <a:pt x="0" y="1626861"/>
                  <a:pt x="0" y="1048043"/>
                </a:cubicBezTo>
                <a:cubicBezTo>
                  <a:pt x="0" y="469225"/>
                  <a:pt x="472374" y="0"/>
                  <a:pt x="1055077" y="0"/>
                </a:cubicBezTo>
                <a:close/>
              </a:path>
            </a:pathLst>
          </a:cu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 rot="16200000">
            <a:off x="-13301" y="3198167"/>
            <a:ext cx="2264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Use Case</a:t>
            </a:r>
            <a:endParaRPr lang="en-US" sz="2400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88140" y="1164433"/>
            <a:ext cx="600505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  <a:latin typeface="Calisto MT" panose="02040603050505030304" pitchFamily="18" charset="0"/>
              </a:rPr>
              <a:t>The problem statement we have chosen is Education. </a:t>
            </a:r>
          </a:p>
          <a:p>
            <a:endParaRPr lang="en-US" sz="2800" dirty="0" smtClean="0">
              <a:solidFill>
                <a:srgbClr val="0070C0"/>
              </a:solidFill>
              <a:latin typeface="Calisto MT" panose="02040603050505030304" pitchFamily="18" charset="0"/>
            </a:endParaRPr>
          </a:p>
          <a:p>
            <a:r>
              <a:rPr lang="en-US" sz="2800" dirty="0" smtClean="0">
                <a:solidFill>
                  <a:srgbClr val="0070C0"/>
                </a:solidFill>
                <a:latin typeface="Calisto MT" panose="02040603050505030304" pitchFamily="18" charset="0"/>
              </a:rPr>
              <a:t>After completion of 10</a:t>
            </a:r>
            <a:r>
              <a:rPr lang="en-US" sz="2800" baseline="30000" dirty="0" smtClean="0">
                <a:solidFill>
                  <a:srgbClr val="0070C0"/>
                </a:solidFill>
                <a:latin typeface="Calisto MT" panose="02040603050505030304" pitchFamily="18" charset="0"/>
              </a:rPr>
              <a:t>th</a:t>
            </a:r>
            <a:r>
              <a:rPr lang="en-US" sz="2800" dirty="0" smtClean="0">
                <a:solidFill>
                  <a:srgbClr val="0070C0"/>
                </a:solidFill>
                <a:latin typeface="Calisto MT" panose="02040603050505030304" pitchFamily="18" charset="0"/>
              </a:rPr>
              <a:t> or PU, many students are clueless about what course they have to choose and don’t know what course to choose.</a:t>
            </a:r>
          </a:p>
          <a:p>
            <a:endParaRPr lang="en-US" sz="2800" dirty="0" smtClean="0">
              <a:solidFill>
                <a:srgbClr val="0070C0"/>
              </a:solidFill>
              <a:latin typeface="Calisto MT" panose="02040603050505030304" pitchFamily="18" charset="0"/>
            </a:endParaRPr>
          </a:p>
          <a:p>
            <a:r>
              <a:rPr lang="en-US" sz="2800" dirty="0" smtClean="0">
                <a:solidFill>
                  <a:srgbClr val="0070C0"/>
                </a:solidFill>
                <a:latin typeface="Calisto MT" panose="02040603050505030304" pitchFamily="18" charset="0"/>
              </a:rPr>
              <a:t>Students don’t know if they will be interested in the course they choose and  they might not get a job.</a:t>
            </a:r>
          </a:p>
          <a:p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3478937" y="228274"/>
            <a:ext cx="64445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lgerian" panose="04020705040A02060702" pitchFamily="82" charset="0"/>
              </a:rPr>
              <a:t>PROBLEM STATEMENT</a:t>
            </a:r>
            <a:endParaRPr lang="en-US" sz="40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2609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27912" y="0"/>
            <a:ext cx="12219911" cy="6858000"/>
            <a:chOff x="8775561" y="0"/>
            <a:chExt cx="12219911" cy="6858000"/>
          </a:xfrm>
        </p:grpSpPr>
        <p:sp>
          <p:nvSpPr>
            <p:cNvPr id="2" name="Rectangle 1"/>
            <p:cNvSpPr/>
            <p:nvPr/>
          </p:nvSpPr>
          <p:spPr>
            <a:xfrm>
              <a:off x="8775561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75000"/>
                  <a:lumOff val="2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Freeform 4"/>
            <p:cNvSpPr/>
            <p:nvPr/>
          </p:nvSpPr>
          <p:spPr>
            <a:xfrm>
              <a:off x="19349573" y="2296549"/>
              <a:ext cx="1198951" cy="2264899"/>
            </a:xfrm>
            <a:custGeom>
              <a:avLst/>
              <a:gdLst>
                <a:gd name="connsiteX0" fmla="*/ 1055077 w 1055077"/>
                <a:gd name="connsiteY0" fmla="*/ 0 h 2096086"/>
                <a:gd name="connsiteX1" fmla="*/ 1055077 w 1055077"/>
                <a:gd name="connsiteY1" fmla="*/ 2096086 h 2096086"/>
                <a:gd name="connsiteX2" fmla="*/ 0 w 1055077"/>
                <a:gd name="connsiteY2" fmla="*/ 1048043 h 2096086"/>
                <a:gd name="connsiteX3" fmla="*/ 1055077 w 1055077"/>
                <a:gd name="connsiteY3" fmla="*/ 0 h 2096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5077" h="2096086">
                  <a:moveTo>
                    <a:pt x="1055077" y="0"/>
                  </a:moveTo>
                  <a:lnTo>
                    <a:pt x="1055077" y="2096086"/>
                  </a:lnTo>
                  <a:cubicBezTo>
                    <a:pt x="472374" y="2096086"/>
                    <a:pt x="0" y="1626861"/>
                    <a:pt x="0" y="1048043"/>
                  </a:cubicBezTo>
                  <a:cubicBezTo>
                    <a:pt x="0" y="469225"/>
                    <a:pt x="472374" y="0"/>
                    <a:pt x="1055077" y="0"/>
                  </a:cubicBezTo>
                  <a:close/>
                </a:path>
              </a:pathLst>
            </a:custGeom>
            <a:solidFill>
              <a:schemeClr val="tx1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19632191" y="3198167"/>
              <a:ext cx="2264898" cy="46166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  <a:latin typeface="Berlin Sans FB" panose="020E0602020502020306" pitchFamily="34" charset="0"/>
                </a:rPr>
                <a:t>Team</a:t>
              </a:r>
              <a:endParaRPr lang="en-US" sz="2400" dirty="0">
                <a:solidFill>
                  <a:schemeClr val="bg1"/>
                </a:solidFill>
                <a:latin typeface="Berlin Sans FB" panose="020E0602020502020306" pitchFamily="34" charset="0"/>
              </a:endParaRPr>
            </a:p>
          </p:txBody>
        </p:sp>
      </p:grpSp>
      <p:sp>
        <p:nvSpPr>
          <p:cNvPr id="17" name="Rectangle 16"/>
          <p:cNvSpPr/>
          <p:nvPr/>
        </p:nvSpPr>
        <p:spPr>
          <a:xfrm>
            <a:off x="-51749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75000"/>
                <a:lumOff val="2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 17"/>
          <p:cNvSpPr/>
          <p:nvPr/>
        </p:nvSpPr>
        <p:spPr>
          <a:xfrm>
            <a:off x="10053427" y="2296548"/>
            <a:ext cx="1198951" cy="2264900"/>
          </a:xfrm>
          <a:custGeom>
            <a:avLst/>
            <a:gdLst>
              <a:gd name="connsiteX0" fmla="*/ 1055077 w 1055077"/>
              <a:gd name="connsiteY0" fmla="*/ 0 h 2096086"/>
              <a:gd name="connsiteX1" fmla="*/ 1055077 w 1055077"/>
              <a:gd name="connsiteY1" fmla="*/ 2096086 h 2096086"/>
              <a:gd name="connsiteX2" fmla="*/ 0 w 1055077"/>
              <a:gd name="connsiteY2" fmla="*/ 1048043 h 2096086"/>
              <a:gd name="connsiteX3" fmla="*/ 1055077 w 1055077"/>
              <a:gd name="connsiteY3" fmla="*/ 0 h 2096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5077" h="2096086">
                <a:moveTo>
                  <a:pt x="1055077" y="0"/>
                </a:moveTo>
                <a:lnTo>
                  <a:pt x="1055077" y="2096086"/>
                </a:lnTo>
                <a:cubicBezTo>
                  <a:pt x="472374" y="2096086"/>
                  <a:pt x="0" y="1626861"/>
                  <a:pt x="0" y="1048043"/>
                </a:cubicBezTo>
                <a:cubicBezTo>
                  <a:pt x="0" y="469225"/>
                  <a:pt x="472374" y="0"/>
                  <a:pt x="1055077" y="0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10339140" y="3198167"/>
            <a:ext cx="2264898" cy="46166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Problem</a:t>
            </a:r>
            <a:endParaRPr lang="en-US" sz="2400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-979156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75000"/>
                <a:lumOff val="2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 20"/>
          <p:cNvSpPr/>
          <p:nvPr/>
        </p:nvSpPr>
        <p:spPr>
          <a:xfrm>
            <a:off x="9581611" y="2296546"/>
            <a:ext cx="1198951" cy="2264901"/>
          </a:xfrm>
          <a:custGeom>
            <a:avLst/>
            <a:gdLst>
              <a:gd name="connsiteX0" fmla="*/ 1055077 w 1055077"/>
              <a:gd name="connsiteY0" fmla="*/ 0 h 2096086"/>
              <a:gd name="connsiteX1" fmla="*/ 1055077 w 1055077"/>
              <a:gd name="connsiteY1" fmla="*/ 2096086 h 2096086"/>
              <a:gd name="connsiteX2" fmla="*/ 0 w 1055077"/>
              <a:gd name="connsiteY2" fmla="*/ 1048043 h 2096086"/>
              <a:gd name="connsiteX3" fmla="*/ 1055077 w 1055077"/>
              <a:gd name="connsiteY3" fmla="*/ 0 h 2096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5077" h="2096086">
                <a:moveTo>
                  <a:pt x="1055077" y="0"/>
                </a:moveTo>
                <a:lnTo>
                  <a:pt x="1055077" y="2096086"/>
                </a:lnTo>
                <a:cubicBezTo>
                  <a:pt x="472374" y="2096086"/>
                  <a:pt x="0" y="1626861"/>
                  <a:pt x="0" y="1048043"/>
                </a:cubicBezTo>
                <a:cubicBezTo>
                  <a:pt x="0" y="469225"/>
                  <a:pt x="472374" y="0"/>
                  <a:pt x="1055077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 rot="16200000">
            <a:off x="9877474" y="3198167"/>
            <a:ext cx="2264898" cy="46166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Problem Cont.</a:t>
            </a:r>
            <a:endParaRPr lang="en-US" sz="2400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-10081491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75000"/>
                <a:lumOff val="2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 23"/>
          <p:cNvSpPr/>
          <p:nvPr/>
        </p:nvSpPr>
        <p:spPr>
          <a:xfrm>
            <a:off x="911558" y="2380957"/>
            <a:ext cx="1198951" cy="2096086"/>
          </a:xfrm>
          <a:custGeom>
            <a:avLst/>
            <a:gdLst>
              <a:gd name="connsiteX0" fmla="*/ 1055077 w 1055077"/>
              <a:gd name="connsiteY0" fmla="*/ 0 h 2096086"/>
              <a:gd name="connsiteX1" fmla="*/ 1055077 w 1055077"/>
              <a:gd name="connsiteY1" fmla="*/ 2096086 h 2096086"/>
              <a:gd name="connsiteX2" fmla="*/ 0 w 1055077"/>
              <a:gd name="connsiteY2" fmla="*/ 1048043 h 2096086"/>
              <a:gd name="connsiteX3" fmla="*/ 1055077 w 1055077"/>
              <a:gd name="connsiteY3" fmla="*/ 0 h 2096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5077" h="2096086">
                <a:moveTo>
                  <a:pt x="1055077" y="0"/>
                </a:moveTo>
                <a:lnTo>
                  <a:pt x="1055077" y="2096086"/>
                </a:lnTo>
                <a:cubicBezTo>
                  <a:pt x="472374" y="2096086"/>
                  <a:pt x="0" y="1626861"/>
                  <a:pt x="0" y="1048043"/>
                </a:cubicBezTo>
                <a:cubicBezTo>
                  <a:pt x="0" y="469225"/>
                  <a:pt x="472374" y="0"/>
                  <a:pt x="1055077" y="0"/>
                </a:cubicBezTo>
                <a:close/>
              </a:path>
            </a:pathLst>
          </a:custGeom>
          <a:solidFill>
            <a:schemeClr val="tx1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 rot="16200000">
            <a:off x="775139" y="3198167"/>
            <a:ext cx="2264898" cy="461665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Solution</a:t>
            </a:r>
            <a:endParaRPr lang="en-US" sz="2400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-10464089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75000"/>
                <a:lumOff val="2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 26"/>
          <p:cNvSpPr/>
          <p:nvPr/>
        </p:nvSpPr>
        <p:spPr>
          <a:xfrm>
            <a:off x="528960" y="2380957"/>
            <a:ext cx="1198951" cy="2096086"/>
          </a:xfrm>
          <a:custGeom>
            <a:avLst/>
            <a:gdLst>
              <a:gd name="connsiteX0" fmla="*/ 1055077 w 1055077"/>
              <a:gd name="connsiteY0" fmla="*/ 0 h 2096086"/>
              <a:gd name="connsiteX1" fmla="*/ 1055077 w 1055077"/>
              <a:gd name="connsiteY1" fmla="*/ 2096086 h 2096086"/>
              <a:gd name="connsiteX2" fmla="*/ 0 w 1055077"/>
              <a:gd name="connsiteY2" fmla="*/ 1048043 h 2096086"/>
              <a:gd name="connsiteX3" fmla="*/ 1055077 w 1055077"/>
              <a:gd name="connsiteY3" fmla="*/ 0 h 2096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5077" h="2096086">
                <a:moveTo>
                  <a:pt x="1055077" y="0"/>
                </a:moveTo>
                <a:lnTo>
                  <a:pt x="1055077" y="2096086"/>
                </a:lnTo>
                <a:cubicBezTo>
                  <a:pt x="472374" y="2096086"/>
                  <a:pt x="0" y="1626861"/>
                  <a:pt x="0" y="1048043"/>
                </a:cubicBezTo>
                <a:cubicBezTo>
                  <a:pt x="0" y="469225"/>
                  <a:pt x="472374" y="0"/>
                  <a:pt x="1055077" y="0"/>
                </a:cubicBezTo>
                <a:close/>
              </a:path>
            </a:pathLst>
          </a:custGeom>
          <a:solidFill>
            <a:schemeClr val="tx1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 rot="16200000">
            <a:off x="392541" y="3198167"/>
            <a:ext cx="2264898" cy="461665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Solution Cont.</a:t>
            </a:r>
            <a:endParaRPr lang="en-US" sz="2400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-10869931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75000"/>
                <a:lumOff val="2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reeform 29"/>
          <p:cNvSpPr/>
          <p:nvPr/>
        </p:nvSpPr>
        <p:spPr>
          <a:xfrm>
            <a:off x="123118" y="2296550"/>
            <a:ext cx="1198951" cy="2264899"/>
          </a:xfrm>
          <a:custGeom>
            <a:avLst/>
            <a:gdLst>
              <a:gd name="connsiteX0" fmla="*/ 1055077 w 1055077"/>
              <a:gd name="connsiteY0" fmla="*/ 0 h 2096086"/>
              <a:gd name="connsiteX1" fmla="*/ 1055077 w 1055077"/>
              <a:gd name="connsiteY1" fmla="*/ 2096086 h 2096086"/>
              <a:gd name="connsiteX2" fmla="*/ 0 w 1055077"/>
              <a:gd name="connsiteY2" fmla="*/ 1048043 h 2096086"/>
              <a:gd name="connsiteX3" fmla="*/ 1055077 w 1055077"/>
              <a:gd name="connsiteY3" fmla="*/ 0 h 2096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5077" h="2096086">
                <a:moveTo>
                  <a:pt x="1055077" y="0"/>
                </a:moveTo>
                <a:lnTo>
                  <a:pt x="1055077" y="2096086"/>
                </a:lnTo>
                <a:cubicBezTo>
                  <a:pt x="472374" y="2096086"/>
                  <a:pt x="0" y="1626861"/>
                  <a:pt x="0" y="1048043"/>
                </a:cubicBezTo>
                <a:cubicBezTo>
                  <a:pt x="0" y="469225"/>
                  <a:pt x="472374" y="0"/>
                  <a:pt x="1055077" y="0"/>
                </a:cubicBezTo>
                <a:close/>
              </a:path>
            </a:pathLst>
          </a:cu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 rot="16200000">
            <a:off x="-13301" y="3198167"/>
            <a:ext cx="2264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Use Case</a:t>
            </a:r>
            <a:endParaRPr lang="en-US" sz="2400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83213" y="1698172"/>
            <a:ext cx="708444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  <a:latin typeface="Calisto MT" panose="02040603050505030304" pitchFamily="18" charset="0"/>
              </a:rPr>
              <a:t>Many students don’t know what competitions are going on in their field.</a:t>
            </a:r>
          </a:p>
          <a:p>
            <a:endParaRPr lang="en-US" sz="2800" dirty="0" smtClean="0">
              <a:solidFill>
                <a:srgbClr val="0070C0"/>
              </a:solidFill>
              <a:latin typeface="Calisto MT" panose="02040603050505030304" pitchFamily="18" charset="0"/>
            </a:endParaRPr>
          </a:p>
          <a:p>
            <a:r>
              <a:rPr lang="en-US" sz="2800" dirty="0" smtClean="0">
                <a:solidFill>
                  <a:srgbClr val="0070C0"/>
                </a:solidFill>
                <a:latin typeface="Calisto MT" panose="02040603050505030304" pitchFamily="18" charset="0"/>
              </a:rPr>
              <a:t>Finding internship has been a hard task for students who are studying at an University level.</a:t>
            </a:r>
          </a:p>
          <a:p>
            <a:endParaRPr lang="en-US" sz="2800" dirty="0" smtClean="0">
              <a:solidFill>
                <a:srgbClr val="0070C0"/>
              </a:solidFill>
              <a:latin typeface="Calisto MT" panose="02040603050505030304" pitchFamily="18" charset="0"/>
            </a:endParaRPr>
          </a:p>
          <a:p>
            <a:r>
              <a:rPr lang="en-US" sz="2800" dirty="0" smtClean="0">
                <a:solidFill>
                  <a:srgbClr val="0070C0"/>
                </a:solidFill>
                <a:latin typeface="Calisto MT" panose="02040603050505030304" pitchFamily="18" charset="0"/>
              </a:rPr>
              <a:t>They don’t know what skills they need to have to get a job or pursue their career.</a:t>
            </a:r>
          </a:p>
          <a:p>
            <a:endParaRPr lang="en-US" dirty="0">
              <a:solidFill>
                <a:srgbClr val="0070C0"/>
              </a:solidFill>
              <a:latin typeface="Calisto MT" panose="0204060305050503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93106" y="350431"/>
            <a:ext cx="8285983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lgerian" panose="04020705040A02060702" pitchFamily="82" charset="0"/>
              </a:rPr>
              <a:t>PROBLEM STATEMENT Continued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68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27912" y="0"/>
            <a:ext cx="12219911" cy="6858000"/>
            <a:chOff x="8775561" y="0"/>
            <a:chExt cx="12219911" cy="6858000"/>
          </a:xfrm>
        </p:grpSpPr>
        <p:sp>
          <p:nvSpPr>
            <p:cNvPr id="2" name="Rectangle 1"/>
            <p:cNvSpPr/>
            <p:nvPr/>
          </p:nvSpPr>
          <p:spPr>
            <a:xfrm>
              <a:off x="8775561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75000"/>
                  <a:lumOff val="2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Freeform 4"/>
            <p:cNvSpPr/>
            <p:nvPr/>
          </p:nvSpPr>
          <p:spPr>
            <a:xfrm>
              <a:off x="19349573" y="2296549"/>
              <a:ext cx="1198951" cy="2264899"/>
            </a:xfrm>
            <a:custGeom>
              <a:avLst/>
              <a:gdLst>
                <a:gd name="connsiteX0" fmla="*/ 1055077 w 1055077"/>
                <a:gd name="connsiteY0" fmla="*/ 0 h 2096086"/>
                <a:gd name="connsiteX1" fmla="*/ 1055077 w 1055077"/>
                <a:gd name="connsiteY1" fmla="*/ 2096086 h 2096086"/>
                <a:gd name="connsiteX2" fmla="*/ 0 w 1055077"/>
                <a:gd name="connsiteY2" fmla="*/ 1048043 h 2096086"/>
                <a:gd name="connsiteX3" fmla="*/ 1055077 w 1055077"/>
                <a:gd name="connsiteY3" fmla="*/ 0 h 2096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5077" h="2096086">
                  <a:moveTo>
                    <a:pt x="1055077" y="0"/>
                  </a:moveTo>
                  <a:lnTo>
                    <a:pt x="1055077" y="2096086"/>
                  </a:lnTo>
                  <a:cubicBezTo>
                    <a:pt x="472374" y="2096086"/>
                    <a:pt x="0" y="1626861"/>
                    <a:pt x="0" y="1048043"/>
                  </a:cubicBezTo>
                  <a:cubicBezTo>
                    <a:pt x="0" y="469225"/>
                    <a:pt x="472374" y="0"/>
                    <a:pt x="1055077" y="0"/>
                  </a:cubicBezTo>
                  <a:close/>
                </a:path>
              </a:pathLst>
            </a:custGeom>
            <a:solidFill>
              <a:schemeClr val="tx1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19632191" y="3198167"/>
              <a:ext cx="2264898" cy="46166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  <a:latin typeface="Berlin Sans FB" panose="020E0602020502020306" pitchFamily="34" charset="0"/>
                </a:rPr>
                <a:t>Team</a:t>
              </a:r>
              <a:endParaRPr lang="en-US" sz="2400" dirty="0">
                <a:solidFill>
                  <a:schemeClr val="bg1"/>
                </a:solidFill>
                <a:latin typeface="Berlin Sans FB" panose="020E0602020502020306" pitchFamily="34" charset="0"/>
              </a:endParaRPr>
            </a:p>
          </p:txBody>
        </p:sp>
      </p:grpSp>
      <p:sp>
        <p:nvSpPr>
          <p:cNvPr id="17" name="Rectangle 16"/>
          <p:cNvSpPr/>
          <p:nvPr/>
        </p:nvSpPr>
        <p:spPr>
          <a:xfrm>
            <a:off x="-51749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75000"/>
                <a:lumOff val="2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 17"/>
          <p:cNvSpPr/>
          <p:nvPr/>
        </p:nvSpPr>
        <p:spPr>
          <a:xfrm>
            <a:off x="10053427" y="2296548"/>
            <a:ext cx="1198951" cy="2264900"/>
          </a:xfrm>
          <a:custGeom>
            <a:avLst/>
            <a:gdLst>
              <a:gd name="connsiteX0" fmla="*/ 1055077 w 1055077"/>
              <a:gd name="connsiteY0" fmla="*/ 0 h 2096086"/>
              <a:gd name="connsiteX1" fmla="*/ 1055077 w 1055077"/>
              <a:gd name="connsiteY1" fmla="*/ 2096086 h 2096086"/>
              <a:gd name="connsiteX2" fmla="*/ 0 w 1055077"/>
              <a:gd name="connsiteY2" fmla="*/ 1048043 h 2096086"/>
              <a:gd name="connsiteX3" fmla="*/ 1055077 w 1055077"/>
              <a:gd name="connsiteY3" fmla="*/ 0 h 2096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5077" h="2096086">
                <a:moveTo>
                  <a:pt x="1055077" y="0"/>
                </a:moveTo>
                <a:lnTo>
                  <a:pt x="1055077" y="2096086"/>
                </a:lnTo>
                <a:cubicBezTo>
                  <a:pt x="472374" y="2096086"/>
                  <a:pt x="0" y="1626861"/>
                  <a:pt x="0" y="1048043"/>
                </a:cubicBezTo>
                <a:cubicBezTo>
                  <a:pt x="0" y="469225"/>
                  <a:pt x="472374" y="0"/>
                  <a:pt x="1055077" y="0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10339140" y="3198167"/>
            <a:ext cx="2264898" cy="46166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Problem</a:t>
            </a:r>
            <a:endParaRPr lang="en-US" sz="2400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-979156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75000"/>
                <a:lumOff val="2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 20"/>
          <p:cNvSpPr/>
          <p:nvPr/>
        </p:nvSpPr>
        <p:spPr>
          <a:xfrm>
            <a:off x="9581611" y="2296546"/>
            <a:ext cx="1198951" cy="2264901"/>
          </a:xfrm>
          <a:custGeom>
            <a:avLst/>
            <a:gdLst>
              <a:gd name="connsiteX0" fmla="*/ 1055077 w 1055077"/>
              <a:gd name="connsiteY0" fmla="*/ 0 h 2096086"/>
              <a:gd name="connsiteX1" fmla="*/ 1055077 w 1055077"/>
              <a:gd name="connsiteY1" fmla="*/ 2096086 h 2096086"/>
              <a:gd name="connsiteX2" fmla="*/ 0 w 1055077"/>
              <a:gd name="connsiteY2" fmla="*/ 1048043 h 2096086"/>
              <a:gd name="connsiteX3" fmla="*/ 1055077 w 1055077"/>
              <a:gd name="connsiteY3" fmla="*/ 0 h 2096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5077" h="2096086">
                <a:moveTo>
                  <a:pt x="1055077" y="0"/>
                </a:moveTo>
                <a:lnTo>
                  <a:pt x="1055077" y="2096086"/>
                </a:lnTo>
                <a:cubicBezTo>
                  <a:pt x="472374" y="2096086"/>
                  <a:pt x="0" y="1626861"/>
                  <a:pt x="0" y="1048043"/>
                </a:cubicBezTo>
                <a:cubicBezTo>
                  <a:pt x="0" y="469225"/>
                  <a:pt x="472374" y="0"/>
                  <a:pt x="1055077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 rot="16200000">
            <a:off x="9877474" y="3198167"/>
            <a:ext cx="2264898" cy="46166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Problem Cont.</a:t>
            </a:r>
            <a:endParaRPr lang="en-US" sz="2400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-1401288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75000"/>
                <a:lumOff val="2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 23"/>
          <p:cNvSpPr/>
          <p:nvPr/>
        </p:nvSpPr>
        <p:spPr>
          <a:xfrm>
            <a:off x="9175769" y="2296545"/>
            <a:ext cx="1198951" cy="2264902"/>
          </a:xfrm>
          <a:custGeom>
            <a:avLst/>
            <a:gdLst>
              <a:gd name="connsiteX0" fmla="*/ 1055077 w 1055077"/>
              <a:gd name="connsiteY0" fmla="*/ 0 h 2096086"/>
              <a:gd name="connsiteX1" fmla="*/ 1055077 w 1055077"/>
              <a:gd name="connsiteY1" fmla="*/ 2096086 h 2096086"/>
              <a:gd name="connsiteX2" fmla="*/ 0 w 1055077"/>
              <a:gd name="connsiteY2" fmla="*/ 1048043 h 2096086"/>
              <a:gd name="connsiteX3" fmla="*/ 1055077 w 1055077"/>
              <a:gd name="connsiteY3" fmla="*/ 0 h 2096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5077" h="2096086">
                <a:moveTo>
                  <a:pt x="1055077" y="0"/>
                </a:moveTo>
                <a:lnTo>
                  <a:pt x="1055077" y="2096086"/>
                </a:lnTo>
                <a:cubicBezTo>
                  <a:pt x="472374" y="2096086"/>
                  <a:pt x="0" y="1626861"/>
                  <a:pt x="0" y="1048043"/>
                </a:cubicBezTo>
                <a:cubicBezTo>
                  <a:pt x="0" y="469225"/>
                  <a:pt x="472374" y="0"/>
                  <a:pt x="1055077" y="0"/>
                </a:cubicBezTo>
                <a:close/>
              </a:path>
            </a:pathLst>
          </a:custGeom>
          <a:solidFill>
            <a:srgbClr val="7030A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 rot="16200000">
            <a:off x="9455342" y="3198167"/>
            <a:ext cx="2264898" cy="461665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Solution</a:t>
            </a:r>
            <a:endParaRPr lang="en-US" sz="2400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-10464089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75000"/>
                <a:lumOff val="2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 26"/>
          <p:cNvSpPr/>
          <p:nvPr/>
        </p:nvSpPr>
        <p:spPr>
          <a:xfrm>
            <a:off x="528960" y="2380957"/>
            <a:ext cx="1198951" cy="2096086"/>
          </a:xfrm>
          <a:custGeom>
            <a:avLst/>
            <a:gdLst>
              <a:gd name="connsiteX0" fmla="*/ 1055077 w 1055077"/>
              <a:gd name="connsiteY0" fmla="*/ 0 h 2096086"/>
              <a:gd name="connsiteX1" fmla="*/ 1055077 w 1055077"/>
              <a:gd name="connsiteY1" fmla="*/ 2096086 h 2096086"/>
              <a:gd name="connsiteX2" fmla="*/ 0 w 1055077"/>
              <a:gd name="connsiteY2" fmla="*/ 1048043 h 2096086"/>
              <a:gd name="connsiteX3" fmla="*/ 1055077 w 1055077"/>
              <a:gd name="connsiteY3" fmla="*/ 0 h 2096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5077" h="2096086">
                <a:moveTo>
                  <a:pt x="1055077" y="0"/>
                </a:moveTo>
                <a:lnTo>
                  <a:pt x="1055077" y="2096086"/>
                </a:lnTo>
                <a:cubicBezTo>
                  <a:pt x="472374" y="2096086"/>
                  <a:pt x="0" y="1626861"/>
                  <a:pt x="0" y="1048043"/>
                </a:cubicBezTo>
                <a:cubicBezTo>
                  <a:pt x="0" y="469225"/>
                  <a:pt x="472374" y="0"/>
                  <a:pt x="1055077" y="0"/>
                </a:cubicBezTo>
                <a:close/>
              </a:path>
            </a:pathLst>
          </a:custGeom>
          <a:solidFill>
            <a:schemeClr val="tx1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 rot="16200000">
            <a:off x="392541" y="3198167"/>
            <a:ext cx="2264898" cy="461665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Solution Cont.</a:t>
            </a:r>
            <a:endParaRPr lang="en-US" sz="2400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-10869931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75000"/>
                <a:lumOff val="2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reeform 29"/>
          <p:cNvSpPr/>
          <p:nvPr/>
        </p:nvSpPr>
        <p:spPr>
          <a:xfrm>
            <a:off x="123118" y="2296550"/>
            <a:ext cx="1198951" cy="2264899"/>
          </a:xfrm>
          <a:custGeom>
            <a:avLst/>
            <a:gdLst>
              <a:gd name="connsiteX0" fmla="*/ 1055077 w 1055077"/>
              <a:gd name="connsiteY0" fmla="*/ 0 h 2096086"/>
              <a:gd name="connsiteX1" fmla="*/ 1055077 w 1055077"/>
              <a:gd name="connsiteY1" fmla="*/ 2096086 h 2096086"/>
              <a:gd name="connsiteX2" fmla="*/ 0 w 1055077"/>
              <a:gd name="connsiteY2" fmla="*/ 1048043 h 2096086"/>
              <a:gd name="connsiteX3" fmla="*/ 1055077 w 1055077"/>
              <a:gd name="connsiteY3" fmla="*/ 0 h 2096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5077" h="2096086">
                <a:moveTo>
                  <a:pt x="1055077" y="0"/>
                </a:moveTo>
                <a:lnTo>
                  <a:pt x="1055077" y="2096086"/>
                </a:lnTo>
                <a:cubicBezTo>
                  <a:pt x="472374" y="2096086"/>
                  <a:pt x="0" y="1626861"/>
                  <a:pt x="0" y="1048043"/>
                </a:cubicBezTo>
                <a:cubicBezTo>
                  <a:pt x="0" y="469225"/>
                  <a:pt x="472374" y="0"/>
                  <a:pt x="1055077" y="0"/>
                </a:cubicBezTo>
                <a:close/>
              </a:path>
            </a:pathLst>
          </a:cu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 rot="16200000">
            <a:off x="-13301" y="3198167"/>
            <a:ext cx="2264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Use Case</a:t>
            </a:r>
            <a:endParaRPr lang="en-US" sz="2400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78135" y="493485"/>
            <a:ext cx="76752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Algerian" panose="04020705040A02060702" pitchFamily="82" charset="0"/>
              </a:rPr>
              <a:t>SOLUTION TO THE PROBLEM</a:t>
            </a:r>
            <a:endParaRPr lang="en-US" sz="4400" dirty="0">
              <a:latin typeface="Algerian" panose="04020705040A02060702" pitchFamily="8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33753" y="1727200"/>
            <a:ext cx="6894133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entaur" panose="02030504050205020304" pitchFamily="18" charset="0"/>
              </a:rPr>
              <a:t>We will build a website to provide information to guide them throughout their education and career.</a:t>
            </a:r>
          </a:p>
          <a:p>
            <a:endParaRPr lang="en-US" sz="2800" b="1" dirty="0" smtClean="0">
              <a:solidFill>
                <a:srgbClr val="002060"/>
              </a:solidFill>
              <a:latin typeface="Centaur" panose="02030504050205020304" pitchFamily="18" charset="0"/>
            </a:endParaRPr>
          </a:p>
          <a:p>
            <a:r>
              <a:rPr lang="en-US" sz="2800" b="1" dirty="0" smtClean="0">
                <a:solidFill>
                  <a:srgbClr val="002060"/>
                </a:solidFill>
                <a:latin typeface="Centaur" panose="02030504050205020304" pitchFamily="18" charset="0"/>
              </a:rPr>
              <a:t>There is not one website or an app which provides all the required information at one place.</a:t>
            </a:r>
          </a:p>
          <a:p>
            <a:endParaRPr lang="en-US" sz="2800" b="1" dirty="0" smtClean="0">
              <a:solidFill>
                <a:srgbClr val="002060"/>
              </a:solidFill>
              <a:latin typeface="Centaur" panose="02030504050205020304" pitchFamily="18" charset="0"/>
            </a:endParaRPr>
          </a:p>
          <a:p>
            <a:r>
              <a:rPr lang="en-US" sz="2800" b="1" dirty="0" smtClean="0">
                <a:solidFill>
                  <a:srgbClr val="002060"/>
                </a:solidFill>
                <a:latin typeface="Centaur" panose="02030504050205020304" pitchFamily="18" charset="0"/>
              </a:rPr>
              <a:t>The website will contain all the courses available in an organized manner.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01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27912" y="0"/>
            <a:ext cx="12219911" cy="6858000"/>
            <a:chOff x="8775561" y="0"/>
            <a:chExt cx="12219911" cy="6858000"/>
          </a:xfrm>
        </p:grpSpPr>
        <p:sp>
          <p:nvSpPr>
            <p:cNvPr id="2" name="Rectangle 1"/>
            <p:cNvSpPr/>
            <p:nvPr/>
          </p:nvSpPr>
          <p:spPr>
            <a:xfrm>
              <a:off x="8775561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75000"/>
                  <a:lumOff val="2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Freeform 4"/>
            <p:cNvSpPr/>
            <p:nvPr/>
          </p:nvSpPr>
          <p:spPr>
            <a:xfrm>
              <a:off x="19349573" y="2296549"/>
              <a:ext cx="1198951" cy="2264899"/>
            </a:xfrm>
            <a:custGeom>
              <a:avLst/>
              <a:gdLst>
                <a:gd name="connsiteX0" fmla="*/ 1055077 w 1055077"/>
                <a:gd name="connsiteY0" fmla="*/ 0 h 2096086"/>
                <a:gd name="connsiteX1" fmla="*/ 1055077 w 1055077"/>
                <a:gd name="connsiteY1" fmla="*/ 2096086 h 2096086"/>
                <a:gd name="connsiteX2" fmla="*/ 0 w 1055077"/>
                <a:gd name="connsiteY2" fmla="*/ 1048043 h 2096086"/>
                <a:gd name="connsiteX3" fmla="*/ 1055077 w 1055077"/>
                <a:gd name="connsiteY3" fmla="*/ 0 h 2096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5077" h="2096086">
                  <a:moveTo>
                    <a:pt x="1055077" y="0"/>
                  </a:moveTo>
                  <a:lnTo>
                    <a:pt x="1055077" y="2096086"/>
                  </a:lnTo>
                  <a:cubicBezTo>
                    <a:pt x="472374" y="2096086"/>
                    <a:pt x="0" y="1626861"/>
                    <a:pt x="0" y="1048043"/>
                  </a:cubicBezTo>
                  <a:cubicBezTo>
                    <a:pt x="0" y="469225"/>
                    <a:pt x="472374" y="0"/>
                    <a:pt x="1055077" y="0"/>
                  </a:cubicBezTo>
                  <a:close/>
                </a:path>
              </a:pathLst>
            </a:custGeom>
            <a:solidFill>
              <a:schemeClr val="tx1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19632191" y="3198167"/>
              <a:ext cx="2264898" cy="46166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  <a:latin typeface="Berlin Sans FB" panose="020E0602020502020306" pitchFamily="34" charset="0"/>
                </a:rPr>
                <a:t>Team</a:t>
              </a:r>
              <a:endParaRPr lang="en-US" sz="2400" dirty="0">
                <a:solidFill>
                  <a:schemeClr val="bg1"/>
                </a:solidFill>
                <a:latin typeface="Berlin Sans FB" panose="020E0602020502020306" pitchFamily="34" charset="0"/>
              </a:endParaRPr>
            </a:p>
          </p:txBody>
        </p:sp>
      </p:grpSp>
      <p:sp>
        <p:nvSpPr>
          <p:cNvPr id="17" name="Rectangle 16"/>
          <p:cNvSpPr/>
          <p:nvPr/>
        </p:nvSpPr>
        <p:spPr>
          <a:xfrm>
            <a:off x="-51749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75000"/>
                <a:lumOff val="2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 17"/>
          <p:cNvSpPr/>
          <p:nvPr/>
        </p:nvSpPr>
        <p:spPr>
          <a:xfrm>
            <a:off x="10053427" y="2296548"/>
            <a:ext cx="1198951" cy="2264900"/>
          </a:xfrm>
          <a:custGeom>
            <a:avLst/>
            <a:gdLst>
              <a:gd name="connsiteX0" fmla="*/ 1055077 w 1055077"/>
              <a:gd name="connsiteY0" fmla="*/ 0 h 2096086"/>
              <a:gd name="connsiteX1" fmla="*/ 1055077 w 1055077"/>
              <a:gd name="connsiteY1" fmla="*/ 2096086 h 2096086"/>
              <a:gd name="connsiteX2" fmla="*/ 0 w 1055077"/>
              <a:gd name="connsiteY2" fmla="*/ 1048043 h 2096086"/>
              <a:gd name="connsiteX3" fmla="*/ 1055077 w 1055077"/>
              <a:gd name="connsiteY3" fmla="*/ 0 h 2096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5077" h="2096086">
                <a:moveTo>
                  <a:pt x="1055077" y="0"/>
                </a:moveTo>
                <a:lnTo>
                  <a:pt x="1055077" y="2096086"/>
                </a:lnTo>
                <a:cubicBezTo>
                  <a:pt x="472374" y="2096086"/>
                  <a:pt x="0" y="1626861"/>
                  <a:pt x="0" y="1048043"/>
                </a:cubicBezTo>
                <a:cubicBezTo>
                  <a:pt x="0" y="469225"/>
                  <a:pt x="472374" y="0"/>
                  <a:pt x="1055077" y="0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10339140" y="3198167"/>
            <a:ext cx="2264898" cy="46166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Problem</a:t>
            </a:r>
            <a:endParaRPr lang="en-US" sz="2400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-979156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75000"/>
                <a:lumOff val="2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 20"/>
          <p:cNvSpPr/>
          <p:nvPr/>
        </p:nvSpPr>
        <p:spPr>
          <a:xfrm>
            <a:off x="9581611" y="2296546"/>
            <a:ext cx="1198951" cy="2264901"/>
          </a:xfrm>
          <a:custGeom>
            <a:avLst/>
            <a:gdLst>
              <a:gd name="connsiteX0" fmla="*/ 1055077 w 1055077"/>
              <a:gd name="connsiteY0" fmla="*/ 0 h 2096086"/>
              <a:gd name="connsiteX1" fmla="*/ 1055077 w 1055077"/>
              <a:gd name="connsiteY1" fmla="*/ 2096086 h 2096086"/>
              <a:gd name="connsiteX2" fmla="*/ 0 w 1055077"/>
              <a:gd name="connsiteY2" fmla="*/ 1048043 h 2096086"/>
              <a:gd name="connsiteX3" fmla="*/ 1055077 w 1055077"/>
              <a:gd name="connsiteY3" fmla="*/ 0 h 2096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5077" h="2096086">
                <a:moveTo>
                  <a:pt x="1055077" y="0"/>
                </a:moveTo>
                <a:lnTo>
                  <a:pt x="1055077" y="2096086"/>
                </a:lnTo>
                <a:cubicBezTo>
                  <a:pt x="472374" y="2096086"/>
                  <a:pt x="0" y="1626861"/>
                  <a:pt x="0" y="1048043"/>
                </a:cubicBezTo>
                <a:cubicBezTo>
                  <a:pt x="0" y="469225"/>
                  <a:pt x="472374" y="0"/>
                  <a:pt x="1055077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 rot="16200000">
            <a:off x="9877474" y="3198167"/>
            <a:ext cx="2264898" cy="46166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Problem Cont.</a:t>
            </a:r>
            <a:endParaRPr lang="en-US" sz="2400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-1401288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75000"/>
                <a:lumOff val="2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 23"/>
          <p:cNvSpPr/>
          <p:nvPr/>
        </p:nvSpPr>
        <p:spPr>
          <a:xfrm>
            <a:off x="9175769" y="2296545"/>
            <a:ext cx="1198951" cy="2264902"/>
          </a:xfrm>
          <a:custGeom>
            <a:avLst/>
            <a:gdLst>
              <a:gd name="connsiteX0" fmla="*/ 1055077 w 1055077"/>
              <a:gd name="connsiteY0" fmla="*/ 0 h 2096086"/>
              <a:gd name="connsiteX1" fmla="*/ 1055077 w 1055077"/>
              <a:gd name="connsiteY1" fmla="*/ 2096086 h 2096086"/>
              <a:gd name="connsiteX2" fmla="*/ 0 w 1055077"/>
              <a:gd name="connsiteY2" fmla="*/ 1048043 h 2096086"/>
              <a:gd name="connsiteX3" fmla="*/ 1055077 w 1055077"/>
              <a:gd name="connsiteY3" fmla="*/ 0 h 2096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5077" h="2096086">
                <a:moveTo>
                  <a:pt x="1055077" y="0"/>
                </a:moveTo>
                <a:lnTo>
                  <a:pt x="1055077" y="2096086"/>
                </a:lnTo>
                <a:cubicBezTo>
                  <a:pt x="472374" y="2096086"/>
                  <a:pt x="0" y="1626861"/>
                  <a:pt x="0" y="1048043"/>
                </a:cubicBezTo>
                <a:cubicBezTo>
                  <a:pt x="0" y="469225"/>
                  <a:pt x="472374" y="0"/>
                  <a:pt x="1055077" y="0"/>
                </a:cubicBezTo>
                <a:close/>
              </a:path>
            </a:pathLst>
          </a:custGeom>
          <a:solidFill>
            <a:srgbClr val="7030A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 rot="16200000">
            <a:off x="9455342" y="3198167"/>
            <a:ext cx="2264898" cy="461665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Solution</a:t>
            </a:r>
            <a:endParaRPr lang="en-US" sz="2400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-1812205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75000"/>
                <a:lumOff val="2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 26"/>
          <p:cNvSpPr/>
          <p:nvPr/>
        </p:nvSpPr>
        <p:spPr>
          <a:xfrm>
            <a:off x="8727400" y="2296538"/>
            <a:ext cx="1198951" cy="2264904"/>
          </a:xfrm>
          <a:custGeom>
            <a:avLst/>
            <a:gdLst>
              <a:gd name="connsiteX0" fmla="*/ 1055077 w 1055077"/>
              <a:gd name="connsiteY0" fmla="*/ 0 h 2096086"/>
              <a:gd name="connsiteX1" fmla="*/ 1055077 w 1055077"/>
              <a:gd name="connsiteY1" fmla="*/ 2096086 h 2096086"/>
              <a:gd name="connsiteX2" fmla="*/ 0 w 1055077"/>
              <a:gd name="connsiteY2" fmla="*/ 1048043 h 2096086"/>
              <a:gd name="connsiteX3" fmla="*/ 1055077 w 1055077"/>
              <a:gd name="connsiteY3" fmla="*/ 0 h 2096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5077" h="2096086">
                <a:moveTo>
                  <a:pt x="1055077" y="0"/>
                </a:moveTo>
                <a:lnTo>
                  <a:pt x="1055077" y="2096086"/>
                </a:lnTo>
                <a:cubicBezTo>
                  <a:pt x="472374" y="2096086"/>
                  <a:pt x="0" y="1626861"/>
                  <a:pt x="0" y="1048043"/>
                </a:cubicBezTo>
                <a:cubicBezTo>
                  <a:pt x="0" y="469225"/>
                  <a:pt x="472374" y="0"/>
                  <a:pt x="1055077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 rot="16200000">
            <a:off x="9013976" y="3198160"/>
            <a:ext cx="2264898" cy="461665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Solution Cont.</a:t>
            </a:r>
            <a:endParaRPr lang="en-US" sz="2400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-10869931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75000"/>
                <a:lumOff val="2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reeform 29"/>
          <p:cNvSpPr/>
          <p:nvPr/>
        </p:nvSpPr>
        <p:spPr>
          <a:xfrm>
            <a:off x="123118" y="2296550"/>
            <a:ext cx="1198951" cy="2264899"/>
          </a:xfrm>
          <a:custGeom>
            <a:avLst/>
            <a:gdLst>
              <a:gd name="connsiteX0" fmla="*/ 1055077 w 1055077"/>
              <a:gd name="connsiteY0" fmla="*/ 0 h 2096086"/>
              <a:gd name="connsiteX1" fmla="*/ 1055077 w 1055077"/>
              <a:gd name="connsiteY1" fmla="*/ 2096086 h 2096086"/>
              <a:gd name="connsiteX2" fmla="*/ 0 w 1055077"/>
              <a:gd name="connsiteY2" fmla="*/ 1048043 h 2096086"/>
              <a:gd name="connsiteX3" fmla="*/ 1055077 w 1055077"/>
              <a:gd name="connsiteY3" fmla="*/ 0 h 2096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5077" h="2096086">
                <a:moveTo>
                  <a:pt x="1055077" y="0"/>
                </a:moveTo>
                <a:lnTo>
                  <a:pt x="1055077" y="2096086"/>
                </a:lnTo>
                <a:cubicBezTo>
                  <a:pt x="472374" y="2096086"/>
                  <a:pt x="0" y="1626861"/>
                  <a:pt x="0" y="1048043"/>
                </a:cubicBezTo>
                <a:cubicBezTo>
                  <a:pt x="0" y="469225"/>
                  <a:pt x="472374" y="0"/>
                  <a:pt x="1055077" y="0"/>
                </a:cubicBezTo>
                <a:close/>
              </a:path>
            </a:pathLst>
          </a:cu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 rot="16200000">
            <a:off x="-13301" y="3198167"/>
            <a:ext cx="2264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Use Case</a:t>
            </a:r>
            <a:endParaRPr lang="en-US" sz="2400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95152" y="1422401"/>
            <a:ext cx="6865257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entaur" panose="02030504050205020304" pitchFamily="18" charset="0"/>
              </a:rPr>
              <a:t>It will give information about the different paths in their education.</a:t>
            </a:r>
          </a:p>
          <a:p>
            <a:endParaRPr lang="en-US" sz="2800" dirty="0" smtClean="0">
              <a:latin typeface="Centaur" panose="02030504050205020304" pitchFamily="18" charset="0"/>
            </a:endParaRPr>
          </a:p>
          <a:p>
            <a:r>
              <a:rPr lang="en-US" sz="2800" dirty="0" smtClean="0">
                <a:latin typeface="Centaur" panose="02030504050205020304" pitchFamily="18" charset="0"/>
              </a:rPr>
              <a:t>It will also provide a detailed description of courses, their pros and cons, the job it will fetch.</a:t>
            </a:r>
          </a:p>
          <a:p>
            <a:endParaRPr lang="en-US" sz="2800" dirty="0" smtClean="0">
              <a:latin typeface="Centaur" panose="02030504050205020304" pitchFamily="18" charset="0"/>
            </a:endParaRPr>
          </a:p>
          <a:p>
            <a:r>
              <a:rPr lang="en-US" sz="2800" dirty="0" smtClean="0">
                <a:latin typeface="Centaur" panose="02030504050205020304" pitchFamily="18" charset="0"/>
              </a:rPr>
              <a:t>It will notify all the competitions, internship opportunities, etc.</a:t>
            </a:r>
          </a:p>
          <a:p>
            <a:endParaRPr lang="en-US" sz="2800" dirty="0" smtClean="0">
              <a:latin typeface="Centaur" panose="02030504050205020304" pitchFamily="18" charset="0"/>
            </a:endParaRPr>
          </a:p>
          <a:p>
            <a:r>
              <a:rPr lang="en-US" sz="2800" dirty="0" smtClean="0">
                <a:latin typeface="Centaur" panose="02030504050205020304" pitchFamily="18" charset="0"/>
              </a:rPr>
              <a:t>It will provide information about what skills are required for a job.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80588" y="319314"/>
            <a:ext cx="79686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Algerian" panose="04020705040A02060702" pitchFamily="82" charset="0"/>
              </a:rPr>
              <a:t>SOLUTION CONTINUED</a:t>
            </a:r>
            <a:endParaRPr lang="en-US" sz="44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0824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27912" y="0"/>
            <a:ext cx="12219911" cy="6858000"/>
            <a:chOff x="8775561" y="0"/>
            <a:chExt cx="12219911" cy="6858000"/>
          </a:xfrm>
        </p:grpSpPr>
        <p:sp>
          <p:nvSpPr>
            <p:cNvPr id="2" name="Rectangle 1"/>
            <p:cNvSpPr/>
            <p:nvPr/>
          </p:nvSpPr>
          <p:spPr>
            <a:xfrm>
              <a:off x="8775561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75000"/>
                  <a:lumOff val="2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Freeform 4"/>
            <p:cNvSpPr/>
            <p:nvPr/>
          </p:nvSpPr>
          <p:spPr>
            <a:xfrm>
              <a:off x="19349573" y="2296549"/>
              <a:ext cx="1198951" cy="2264899"/>
            </a:xfrm>
            <a:custGeom>
              <a:avLst/>
              <a:gdLst>
                <a:gd name="connsiteX0" fmla="*/ 1055077 w 1055077"/>
                <a:gd name="connsiteY0" fmla="*/ 0 h 2096086"/>
                <a:gd name="connsiteX1" fmla="*/ 1055077 w 1055077"/>
                <a:gd name="connsiteY1" fmla="*/ 2096086 h 2096086"/>
                <a:gd name="connsiteX2" fmla="*/ 0 w 1055077"/>
                <a:gd name="connsiteY2" fmla="*/ 1048043 h 2096086"/>
                <a:gd name="connsiteX3" fmla="*/ 1055077 w 1055077"/>
                <a:gd name="connsiteY3" fmla="*/ 0 h 2096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5077" h="2096086">
                  <a:moveTo>
                    <a:pt x="1055077" y="0"/>
                  </a:moveTo>
                  <a:lnTo>
                    <a:pt x="1055077" y="2096086"/>
                  </a:lnTo>
                  <a:cubicBezTo>
                    <a:pt x="472374" y="2096086"/>
                    <a:pt x="0" y="1626861"/>
                    <a:pt x="0" y="1048043"/>
                  </a:cubicBezTo>
                  <a:cubicBezTo>
                    <a:pt x="0" y="469225"/>
                    <a:pt x="472374" y="0"/>
                    <a:pt x="1055077" y="0"/>
                  </a:cubicBezTo>
                  <a:close/>
                </a:path>
              </a:pathLst>
            </a:custGeom>
            <a:solidFill>
              <a:schemeClr val="tx1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19632191" y="3198167"/>
              <a:ext cx="2264898" cy="46166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  <a:latin typeface="Berlin Sans FB" panose="020E0602020502020306" pitchFamily="34" charset="0"/>
                </a:rPr>
                <a:t>Team</a:t>
              </a:r>
              <a:endParaRPr lang="en-US" sz="2400" dirty="0">
                <a:solidFill>
                  <a:schemeClr val="bg1"/>
                </a:solidFill>
                <a:latin typeface="Berlin Sans FB" panose="020E0602020502020306" pitchFamily="34" charset="0"/>
              </a:endParaRPr>
            </a:p>
          </p:txBody>
        </p:sp>
      </p:grpSp>
      <p:sp>
        <p:nvSpPr>
          <p:cNvPr id="17" name="Rectangle 16"/>
          <p:cNvSpPr/>
          <p:nvPr/>
        </p:nvSpPr>
        <p:spPr>
          <a:xfrm>
            <a:off x="-51749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75000"/>
                <a:lumOff val="2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 17"/>
          <p:cNvSpPr/>
          <p:nvPr/>
        </p:nvSpPr>
        <p:spPr>
          <a:xfrm>
            <a:off x="10053427" y="2296548"/>
            <a:ext cx="1198951" cy="2264900"/>
          </a:xfrm>
          <a:custGeom>
            <a:avLst/>
            <a:gdLst>
              <a:gd name="connsiteX0" fmla="*/ 1055077 w 1055077"/>
              <a:gd name="connsiteY0" fmla="*/ 0 h 2096086"/>
              <a:gd name="connsiteX1" fmla="*/ 1055077 w 1055077"/>
              <a:gd name="connsiteY1" fmla="*/ 2096086 h 2096086"/>
              <a:gd name="connsiteX2" fmla="*/ 0 w 1055077"/>
              <a:gd name="connsiteY2" fmla="*/ 1048043 h 2096086"/>
              <a:gd name="connsiteX3" fmla="*/ 1055077 w 1055077"/>
              <a:gd name="connsiteY3" fmla="*/ 0 h 2096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5077" h="2096086">
                <a:moveTo>
                  <a:pt x="1055077" y="0"/>
                </a:moveTo>
                <a:lnTo>
                  <a:pt x="1055077" y="2096086"/>
                </a:lnTo>
                <a:cubicBezTo>
                  <a:pt x="472374" y="2096086"/>
                  <a:pt x="0" y="1626861"/>
                  <a:pt x="0" y="1048043"/>
                </a:cubicBezTo>
                <a:cubicBezTo>
                  <a:pt x="0" y="469225"/>
                  <a:pt x="472374" y="0"/>
                  <a:pt x="1055077" y="0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10339140" y="3198167"/>
            <a:ext cx="2264898" cy="46166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Problem</a:t>
            </a:r>
            <a:endParaRPr lang="en-US" sz="2400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-979156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75000"/>
                <a:lumOff val="2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 20"/>
          <p:cNvSpPr/>
          <p:nvPr/>
        </p:nvSpPr>
        <p:spPr>
          <a:xfrm>
            <a:off x="9581611" y="2296546"/>
            <a:ext cx="1198951" cy="2264901"/>
          </a:xfrm>
          <a:custGeom>
            <a:avLst/>
            <a:gdLst>
              <a:gd name="connsiteX0" fmla="*/ 1055077 w 1055077"/>
              <a:gd name="connsiteY0" fmla="*/ 0 h 2096086"/>
              <a:gd name="connsiteX1" fmla="*/ 1055077 w 1055077"/>
              <a:gd name="connsiteY1" fmla="*/ 2096086 h 2096086"/>
              <a:gd name="connsiteX2" fmla="*/ 0 w 1055077"/>
              <a:gd name="connsiteY2" fmla="*/ 1048043 h 2096086"/>
              <a:gd name="connsiteX3" fmla="*/ 1055077 w 1055077"/>
              <a:gd name="connsiteY3" fmla="*/ 0 h 2096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5077" h="2096086">
                <a:moveTo>
                  <a:pt x="1055077" y="0"/>
                </a:moveTo>
                <a:lnTo>
                  <a:pt x="1055077" y="2096086"/>
                </a:lnTo>
                <a:cubicBezTo>
                  <a:pt x="472374" y="2096086"/>
                  <a:pt x="0" y="1626861"/>
                  <a:pt x="0" y="1048043"/>
                </a:cubicBezTo>
                <a:cubicBezTo>
                  <a:pt x="0" y="469225"/>
                  <a:pt x="472374" y="0"/>
                  <a:pt x="1055077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 rot="16200000">
            <a:off x="9877474" y="3198167"/>
            <a:ext cx="2264898" cy="46166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Problem Cont.</a:t>
            </a:r>
            <a:endParaRPr lang="en-US" sz="2400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-1401288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75000"/>
                <a:lumOff val="2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 23"/>
          <p:cNvSpPr/>
          <p:nvPr/>
        </p:nvSpPr>
        <p:spPr>
          <a:xfrm>
            <a:off x="9175769" y="2296545"/>
            <a:ext cx="1198951" cy="2264902"/>
          </a:xfrm>
          <a:custGeom>
            <a:avLst/>
            <a:gdLst>
              <a:gd name="connsiteX0" fmla="*/ 1055077 w 1055077"/>
              <a:gd name="connsiteY0" fmla="*/ 0 h 2096086"/>
              <a:gd name="connsiteX1" fmla="*/ 1055077 w 1055077"/>
              <a:gd name="connsiteY1" fmla="*/ 2096086 h 2096086"/>
              <a:gd name="connsiteX2" fmla="*/ 0 w 1055077"/>
              <a:gd name="connsiteY2" fmla="*/ 1048043 h 2096086"/>
              <a:gd name="connsiteX3" fmla="*/ 1055077 w 1055077"/>
              <a:gd name="connsiteY3" fmla="*/ 0 h 2096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5077" h="2096086">
                <a:moveTo>
                  <a:pt x="1055077" y="0"/>
                </a:moveTo>
                <a:lnTo>
                  <a:pt x="1055077" y="2096086"/>
                </a:lnTo>
                <a:cubicBezTo>
                  <a:pt x="472374" y="2096086"/>
                  <a:pt x="0" y="1626861"/>
                  <a:pt x="0" y="1048043"/>
                </a:cubicBezTo>
                <a:cubicBezTo>
                  <a:pt x="0" y="469225"/>
                  <a:pt x="472374" y="0"/>
                  <a:pt x="1055077" y="0"/>
                </a:cubicBezTo>
                <a:close/>
              </a:path>
            </a:pathLst>
          </a:custGeom>
          <a:solidFill>
            <a:srgbClr val="7030A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 rot="16200000">
            <a:off x="9455342" y="3198167"/>
            <a:ext cx="2264898" cy="461665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Solution</a:t>
            </a:r>
            <a:endParaRPr lang="en-US" sz="2400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-1812205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75000"/>
                <a:lumOff val="2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 26"/>
          <p:cNvSpPr/>
          <p:nvPr/>
        </p:nvSpPr>
        <p:spPr>
          <a:xfrm>
            <a:off x="8727400" y="2296538"/>
            <a:ext cx="1198951" cy="2264904"/>
          </a:xfrm>
          <a:custGeom>
            <a:avLst/>
            <a:gdLst>
              <a:gd name="connsiteX0" fmla="*/ 1055077 w 1055077"/>
              <a:gd name="connsiteY0" fmla="*/ 0 h 2096086"/>
              <a:gd name="connsiteX1" fmla="*/ 1055077 w 1055077"/>
              <a:gd name="connsiteY1" fmla="*/ 2096086 h 2096086"/>
              <a:gd name="connsiteX2" fmla="*/ 0 w 1055077"/>
              <a:gd name="connsiteY2" fmla="*/ 1048043 h 2096086"/>
              <a:gd name="connsiteX3" fmla="*/ 1055077 w 1055077"/>
              <a:gd name="connsiteY3" fmla="*/ 0 h 2096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5077" h="2096086">
                <a:moveTo>
                  <a:pt x="1055077" y="0"/>
                </a:moveTo>
                <a:lnTo>
                  <a:pt x="1055077" y="2096086"/>
                </a:lnTo>
                <a:cubicBezTo>
                  <a:pt x="472374" y="2096086"/>
                  <a:pt x="0" y="1626861"/>
                  <a:pt x="0" y="1048043"/>
                </a:cubicBezTo>
                <a:cubicBezTo>
                  <a:pt x="0" y="469225"/>
                  <a:pt x="472374" y="0"/>
                  <a:pt x="1055077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 rot="16200000">
            <a:off x="9013976" y="3198160"/>
            <a:ext cx="2264898" cy="461665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Solution Cont.</a:t>
            </a:r>
            <a:endParaRPr lang="en-US" sz="2400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-2278945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75000"/>
                <a:lumOff val="2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reeform 29"/>
          <p:cNvSpPr/>
          <p:nvPr/>
        </p:nvSpPr>
        <p:spPr>
          <a:xfrm>
            <a:off x="8714104" y="2296550"/>
            <a:ext cx="1198951" cy="2264899"/>
          </a:xfrm>
          <a:custGeom>
            <a:avLst/>
            <a:gdLst>
              <a:gd name="connsiteX0" fmla="*/ 1055077 w 1055077"/>
              <a:gd name="connsiteY0" fmla="*/ 0 h 2096086"/>
              <a:gd name="connsiteX1" fmla="*/ 1055077 w 1055077"/>
              <a:gd name="connsiteY1" fmla="*/ 2096086 h 2096086"/>
              <a:gd name="connsiteX2" fmla="*/ 0 w 1055077"/>
              <a:gd name="connsiteY2" fmla="*/ 1048043 h 2096086"/>
              <a:gd name="connsiteX3" fmla="*/ 1055077 w 1055077"/>
              <a:gd name="connsiteY3" fmla="*/ 0 h 2096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5077" h="2096086">
                <a:moveTo>
                  <a:pt x="1055077" y="0"/>
                </a:moveTo>
                <a:lnTo>
                  <a:pt x="1055077" y="2096086"/>
                </a:lnTo>
                <a:cubicBezTo>
                  <a:pt x="472374" y="2096086"/>
                  <a:pt x="0" y="1626861"/>
                  <a:pt x="0" y="1048043"/>
                </a:cubicBezTo>
                <a:cubicBezTo>
                  <a:pt x="0" y="469225"/>
                  <a:pt x="472374" y="0"/>
                  <a:pt x="1055077" y="0"/>
                </a:cubicBezTo>
                <a:close/>
              </a:path>
            </a:pathLst>
          </a:cu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 rot="16200000">
            <a:off x="8577685" y="3198167"/>
            <a:ext cx="2264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Use Case</a:t>
            </a:r>
            <a:endParaRPr lang="en-US" sz="2400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746065939"/>
              </p:ext>
            </p:extLst>
          </p:nvPr>
        </p:nvGraphicFramePr>
        <p:xfrm>
          <a:off x="454283" y="1807120"/>
          <a:ext cx="5929339" cy="40887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-1733036" y="246743"/>
            <a:ext cx="60168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Algerian" panose="04020705040A02060702" pitchFamily="82" charset="0"/>
              </a:rPr>
              <a:t>USE CASE</a:t>
            </a:r>
            <a:endParaRPr lang="en-US" sz="44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696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333</Words>
  <Application>Microsoft Office PowerPoint</Application>
  <PresentationFormat>Widescreen</PresentationFormat>
  <Paragraphs>87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Algerian</vt:lpstr>
      <vt:lpstr>Arial</vt:lpstr>
      <vt:lpstr>Bahnschrift</vt:lpstr>
      <vt:lpstr>Berlin Sans FB</vt:lpstr>
      <vt:lpstr>Calibri</vt:lpstr>
      <vt:lpstr>Calibri Light</vt:lpstr>
      <vt:lpstr>Calisto MT</vt:lpstr>
      <vt:lpstr>Centaur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Shreesha S</dc:creator>
  <cp:lastModifiedBy>Shreesha S</cp:lastModifiedBy>
  <cp:revision>13</cp:revision>
  <dcterms:created xsi:type="dcterms:W3CDTF">2021-04-15T17:31:04Z</dcterms:created>
  <dcterms:modified xsi:type="dcterms:W3CDTF">2021-04-15T19:27:26Z</dcterms:modified>
</cp:coreProperties>
</file>